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75" r:id="rId5"/>
    <p:sldId id="274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1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3AEE657F-DDFD-4A5E-9FE5-434517D78576}"/>
    <pc:docChg chg="delSld delSection modSection">
      <pc:chgData name="이동건" userId="4ad090f6-dadd-4301-b5d0-883b88f508af" providerId="ADAL" clId="{3AEE657F-DDFD-4A5E-9FE5-434517D78576}" dt="2022-05-24T03:14:35.293" v="6" actId="17851"/>
      <pc:docMkLst>
        <pc:docMk/>
      </pc:docMkLst>
      <pc:sldChg chg="del">
        <pc:chgData name="이동건" userId="4ad090f6-dadd-4301-b5d0-883b88f508af" providerId="ADAL" clId="{3AEE657F-DDFD-4A5E-9FE5-434517D78576}" dt="2022-05-24T03:14:21.532" v="4" actId="2696"/>
        <pc:sldMkLst>
          <pc:docMk/>
          <pc:sldMk cId="3979471892" sldId="262"/>
        </pc:sldMkLst>
      </pc:sldChg>
      <pc:sldChg chg="del">
        <pc:chgData name="이동건" userId="4ad090f6-dadd-4301-b5d0-883b88f508af" providerId="ADAL" clId="{3AEE657F-DDFD-4A5E-9FE5-434517D78576}" dt="2022-05-24T03:14:21.476" v="2" actId="2696"/>
        <pc:sldMkLst>
          <pc:docMk/>
          <pc:sldMk cId="3922342516" sldId="267"/>
        </pc:sldMkLst>
      </pc:sldChg>
      <pc:sldChg chg="del">
        <pc:chgData name="이동건" userId="4ad090f6-dadd-4301-b5d0-883b88f508af" providerId="ADAL" clId="{3AEE657F-DDFD-4A5E-9FE5-434517D78576}" dt="2022-05-24T03:14:21.480" v="3" actId="2696"/>
        <pc:sldMkLst>
          <pc:docMk/>
          <pc:sldMk cId="259485628" sldId="270"/>
        </pc:sldMkLst>
      </pc:sldChg>
      <pc:sldChg chg="del">
        <pc:chgData name="이동건" userId="4ad090f6-dadd-4301-b5d0-883b88f508af" providerId="ADAL" clId="{3AEE657F-DDFD-4A5E-9FE5-434517D78576}" dt="2022-05-24T03:14:21.468" v="1" actId="2696"/>
        <pc:sldMkLst>
          <pc:docMk/>
          <pc:sldMk cId="2005903623" sldId="271"/>
        </pc:sldMkLst>
      </pc:sldChg>
      <pc:sldChg chg="del">
        <pc:chgData name="이동건" userId="4ad090f6-dadd-4301-b5d0-883b88f508af" providerId="ADAL" clId="{3AEE657F-DDFD-4A5E-9FE5-434517D78576}" dt="2022-05-24T03:14:21.463" v="0" actId="2696"/>
        <pc:sldMkLst>
          <pc:docMk/>
          <pc:sldMk cId="3385368237" sldId="273"/>
        </pc:sldMkLst>
      </pc:sldChg>
    </pc:docChg>
  </pc:docChgLst>
  <pc:docChgLst>
    <pc:chgData name="donggun.lee@lginnotek.com" userId="4ad090f6-dadd-4301-b5d0-883b88f508af" providerId="ADAL" clId="{4D43E722-CACC-46B2-BE88-E05E9D814DAB}"/>
    <pc:docChg chg="addSection modSection">
      <pc:chgData name="donggun.lee@lginnotek.com" userId="4ad090f6-dadd-4301-b5d0-883b88f508af" providerId="ADAL" clId="{4D43E722-CACC-46B2-BE88-E05E9D814DAB}" dt="2022-05-04T06:46:18.746" v="1" actId="17846"/>
      <pc:docMkLst>
        <pc:docMk/>
      </pc:docMkLst>
    </pc:docChg>
  </pc:docChgLst>
  <pc:docChgLst>
    <pc:chgData name="이석민" userId="S::seokmin.lee@lginnotek.com::57b50b14-a57c-4682-bf7d-a9d8ba6f9bb4" providerId="AD" clId="Web-{58A2479B-CD98-4C50-8DE5-E89D6D4305CA}"/>
    <pc:docChg chg="modSld">
      <pc:chgData name="이석민" userId="S::seokmin.lee@lginnotek.com::57b50b14-a57c-4682-bf7d-a9d8ba6f9bb4" providerId="AD" clId="Web-{58A2479B-CD98-4C50-8DE5-E89D6D4305CA}" dt="2022-05-20T05:55:32.139" v="9"/>
      <pc:docMkLst>
        <pc:docMk/>
      </pc:docMkLst>
      <pc:sldChg chg="addSp delSp modSp">
        <pc:chgData name="이석민" userId="S::seokmin.lee@lginnotek.com::57b50b14-a57c-4682-bf7d-a9d8ba6f9bb4" providerId="AD" clId="Web-{58A2479B-CD98-4C50-8DE5-E89D6D4305CA}" dt="2022-05-20T05:55:32.139" v="9"/>
        <pc:sldMkLst>
          <pc:docMk/>
          <pc:sldMk cId="1149819829" sldId="274"/>
        </pc:sldMkLst>
        <pc:spChg chg="mod">
          <ac:chgData name="이석민" userId="S::seokmin.lee@lginnotek.com::57b50b14-a57c-4682-bf7d-a9d8ba6f9bb4" providerId="AD" clId="Web-{58A2479B-CD98-4C50-8DE5-E89D6D4305CA}" dt="2022-05-20T05:55:19.092" v="2" actId="1076"/>
          <ac:spMkLst>
            <pc:docMk/>
            <pc:sldMk cId="1149819829" sldId="274"/>
            <ac:spMk id="173" creationId="{BAA72297-73C9-4B2B-B9C8-A0D158281BC3}"/>
          </ac:spMkLst>
        </pc:spChg>
        <pc:picChg chg="add mod">
          <ac:chgData name="이석민" userId="S::seokmin.lee@lginnotek.com::57b50b14-a57c-4682-bf7d-a9d8ba6f9bb4" providerId="AD" clId="Web-{58A2479B-CD98-4C50-8DE5-E89D6D4305CA}" dt="2022-05-20T05:55:24.436" v="6" actId="1076"/>
          <ac:picMkLst>
            <pc:docMk/>
            <pc:sldMk cId="1149819829" sldId="274"/>
            <ac:picMk id="2" creationId="{6FC44A2E-C22A-03C2-3A8E-C50E4AEC7B03}"/>
          </ac:picMkLst>
        </pc:picChg>
        <pc:picChg chg="add del mod">
          <ac:chgData name="이석민" userId="S::seokmin.lee@lginnotek.com::57b50b14-a57c-4682-bf7d-a9d8ba6f9bb4" providerId="AD" clId="Web-{58A2479B-CD98-4C50-8DE5-E89D6D4305CA}" dt="2022-05-20T05:55:32.139" v="9"/>
          <ac:picMkLst>
            <pc:docMk/>
            <pc:sldMk cId="1149819829" sldId="274"/>
            <ac:picMk id="3" creationId="{C10FC61B-5090-A1A7-8F43-44194AC5495E}"/>
          </ac:picMkLst>
        </pc:picChg>
        <pc:picChg chg="mod">
          <ac:chgData name="이석민" userId="S::seokmin.lee@lginnotek.com::57b50b14-a57c-4682-bf7d-a9d8ba6f9bb4" providerId="AD" clId="Web-{58A2479B-CD98-4C50-8DE5-E89D6D4305CA}" dt="2022-05-20T05:55:19.186" v="3" actId="1076"/>
          <ac:picMkLst>
            <pc:docMk/>
            <pc:sldMk cId="1149819829" sldId="274"/>
            <ac:picMk id="174" creationId="{8F2DA828-64EF-474C-ABB5-7B6F98E23AE3}"/>
          </ac:picMkLst>
        </pc:picChg>
      </pc:sldChg>
    </pc:docChg>
  </pc:docChgLst>
  <pc:docChgLst>
    <pc:chgData name="이동건" userId="4ad090f6-dadd-4301-b5d0-883b88f508af" providerId="ADAL" clId="{8AC70261-4198-43D0-A2D8-240FE5A464D4}"/>
    <pc:docChg chg="undo redo custSel addSld delSld modSld sldOrd addSection modSection">
      <pc:chgData name="이동건" userId="4ad090f6-dadd-4301-b5d0-883b88f508af" providerId="ADAL" clId="{8AC70261-4198-43D0-A2D8-240FE5A464D4}" dt="2022-05-20T07:06:53.855" v="1874"/>
      <pc:docMkLst>
        <pc:docMk/>
      </pc:docMkLst>
      <pc:sldChg chg="addSp delSp modSp add addCm delCm">
        <pc:chgData name="이동건" userId="4ad090f6-dadd-4301-b5d0-883b88f508af" providerId="ADAL" clId="{8AC70261-4198-43D0-A2D8-240FE5A464D4}" dt="2022-05-20T06:48:30.875" v="1735" actId="478"/>
        <pc:sldMkLst>
          <pc:docMk/>
          <pc:sldMk cId="1149819829" sldId="274"/>
        </pc:sldMkLst>
        <pc:spChg chg="mod">
          <ac:chgData name="이동건" userId="4ad090f6-dadd-4301-b5d0-883b88f508af" providerId="ADAL" clId="{8AC70261-4198-43D0-A2D8-240FE5A464D4}" dt="2022-05-20T06:46:58.261" v="1704" actId="1076"/>
          <ac:spMkLst>
            <pc:docMk/>
            <pc:sldMk cId="1149819829" sldId="274"/>
            <ac:spMk id="3" creationId="{8A931DAF-AE14-4388-985A-C1A8581B7911}"/>
          </ac:spMkLst>
        </pc:spChg>
        <pc:spChg chg="mod">
          <ac:chgData name="이동건" userId="4ad090f6-dadd-4301-b5d0-883b88f508af" providerId="ADAL" clId="{8AC70261-4198-43D0-A2D8-240FE5A464D4}" dt="2022-05-19T07:49:06.392" v="7" actId="6549"/>
          <ac:spMkLst>
            <pc:docMk/>
            <pc:sldMk cId="1149819829" sldId="274"/>
            <ac:spMk id="5" creationId="{FC6A375B-D3CD-4C60-90CA-0B8DF3E7652D}"/>
          </ac:spMkLst>
        </pc:spChg>
        <pc:spChg chg="add del mod">
          <ac:chgData name="이동건" userId="4ad090f6-dadd-4301-b5d0-883b88f508af" providerId="ADAL" clId="{8AC70261-4198-43D0-A2D8-240FE5A464D4}" dt="2022-05-20T06:45:16.612" v="1636" actId="478"/>
          <ac:spMkLst>
            <pc:docMk/>
            <pc:sldMk cId="1149819829" sldId="274"/>
            <ac:spMk id="6" creationId="{DA210D90-8AF6-4DD1-8BCB-2DC6C1D57E1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10" creationId="{A3674DF5-11C3-461F-8462-7F61D54FEB7B}"/>
          </ac:spMkLst>
        </pc:spChg>
        <pc:spChg chg="add del mod">
          <ac:chgData name="이동건" userId="4ad090f6-dadd-4301-b5d0-883b88f508af" providerId="ADAL" clId="{8AC70261-4198-43D0-A2D8-240FE5A464D4}" dt="2022-05-20T05:06:58.292" v="899" actId="478"/>
          <ac:spMkLst>
            <pc:docMk/>
            <pc:sldMk cId="1149819829" sldId="274"/>
            <ac:spMk id="20" creationId="{6DF3A008-C4AA-4487-8FC7-19C0753DAFA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30" creationId="{66D82E0E-5B3A-4D16-89C2-8FEDA8C5F763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34" creationId="{47767C1D-C3E3-489D-8877-8AB34A9C7572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5" creationId="{D77FC58B-34E0-4ABC-AC12-1F9651B1325C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6" creationId="{474F7EBB-5946-4386-AF96-B450DE09709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8" creationId="{42C6C8D6-3712-4928-824A-CAD1B1CDBCB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39" creationId="{38409F62-CFF0-4D79-9D9B-C7B16AF69373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1" creationId="{BCA0AB0E-EF53-40C7-8021-7B845DB59B7D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2" creationId="{AD37D66F-4621-46CA-8427-99719F2BDF60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4" creationId="{DDDED99E-38EB-4F63-B4F5-BA74362C3B51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5" creationId="{BB697155-3FE8-4587-97BD-5B427AAC1FCA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47" creationId="{34FE7FB4-F94E-4F5F-B13B-CB3CFAB0BAF4}"/>
          </ac:spMkLst>
        </pc:spChg>
        <pc:spChg chg="del mod">
          <ac:chgData name="이동건" userId="4ad090f6-dadd-4301-b5d0-883b88f508af" providerId="ADAL" clId="{8AC70261-4198-43D0-A2D8-240FE5A464D4}" dt="2022-05-19T07:49:45.025" v="11" actId="478"/>
          <ac:spMkLst>
            <pc:docMk/>
            <pc:sldMk cId="1149819829" sldId="274"/>
            <ac:spMk id="48" creationId="{0060C502-E346-45A5-ADD6-66ABCBB0853D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49" creationId="{DCFB74BC-F987-4D3E-9A47-037CE14F6BD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0" creationId="{1DC778DF-19E6-43C4-AB04-C87C874D3B37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52" creationId="{200FF7ED-EE6C-45A3-B661-C510B568415E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4" creationId="{639BE0CA-B02A-4CB3-8FB5-BE9EAE45E1A9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5" creationId="{B2B685DC-5EAC-46DC-B6DA-E4A7FCFFE24A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56" creationId="{4F682A18-45B2-4E71-AC21-E8377E825795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66" creationId="{FED6CBF0-6F52-4DC9-AF9B-6ED7751C9C87}"/>
          </ac:spMkLst>
        </pc:spChg>
        <pc:spChg chg="add mod topLvl">
          <ac:chgData name="이동건" userId="4ad090f6-dadd-4301-b5d0-883b88f508af" providerId="ADAL" clId="{8AC70261-4198-43D0-A2D8-240FE5A464D4}" dt="2022-05-20T02:05:45.625" v="779" actId="20577"/>
          <ac:spMkLst>
            <pc:docMk/>
            <pc:sldMk cId="1149819829" sldId="274"/>
            <ac:spMk id="67" creationId="{E4992429-8D1F-4F68-B791-07539D779D66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68" creationId="{08A72666-65DA-4459-933A-45427E2FD61D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69" creationId="{A9F023E0-978B-43CD-B658-5F6AC33A496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70" creationId="{0561AFF3-CCB5-4803-A610-F5A3AF8E5D48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71" creationId="{E8CDEF9B-A1DA-424B-9463-818CB9D0852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2" creationId="{76DED5FA-ED10-4D10-BD8F-929AC61030D0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3" creationId="{5F028A4A-C8D1-42AE-8AA9-DCE6EB2A021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4" creationId="{E805EB46-CAB8-417C-8373-B672ACB43305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5" creationId="{98BF79DF-858C-4863-80D7-135FD6C7DFD7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6" creationId="{73A9B1D8-2681-4E0B-BC91-546E8F6B3CC5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7" creationId="{EC96DE6E-5954-4CFA-8EF3-8AAD1227B14A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8" creationId="{AC1962C1-6527-43BA-AE50-6102C60929F7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79" creationId="{46306069-1D19-402C-AD03-E697E32F3668}"/>
          </ac:spMkLst>
        </pc:spChg>
        <pc:spChg chg="del">
          <ac:chgData name="이동건" userId="4ad090f6-dadd-4301-b5d0-883b88f508af" providerId="ADAL" clId="{8AC70261-4198-43D0-A2D8-240FE5A464D4}" dt="2022-05-19T07:49:00.961" v="6" actId="478"/>
          <ac:spMkLst>
            <pc:docMk/>
            <pc:sldMk cId="1149819829" sldId="274"/>
            <ac:spMk id="80" creationId="{6E42D2A5-3E2A-4520-8BD3-B3C7FF8CAAAB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81" creationId="{06F2D224-091D-4FA3-BABB-EDAFB034C0D0}"/>
          </ac:spMkLst>
        </pc:spChg>
        <pc:spChg chg="del">
          <ac:chgData name="이동건" userId="4ad090f6-dadd-4301-b5d0-883b88f508af" providerId="ADAL" clId="{8AC70261-4198-43D0-A2D8-240FE5A464D4}" dt="2022-05-19T07:48:58.125" v="5" actId="478"/>
          <ac:spMkLst>
            <pc:docMk/>
            <pc:sldMk cId="1149819829" sldId="274"/>
            <ac:spMk id="82" creationId="{3FFCEDE7-891D-45CE-A1B3-DA54BC2A66B8}"/>
          </ac:spMkLst>
        </pc:spChg>
        <pc:spChg chg="add del mod">
          <ac:chgData name="이동건" userId="4ad090f6-dadd-4301-b5d0-883b88f508af" providerId="ADAL" clId="{8AC70261-4198-43D0-A2D8-240FE5A464D4}" dt="2022-05-19T07:53:46.823" v="146" actId="478"/>
          <ac:spMkLst>
            <pc:docMk/>
            <pc:sldMk cId="1149819829" sldId="274"/>
            <ac:spMk id="84" creationId="{D0AF4A4D-88AF-47ED-B413-96D479ACF966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86" creationId="{AFC6D7A7-1E3C-4C8F-A8CB-2CE938D7D479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88" creationId="{C0234C1C-034B-4ACB-8217-E4964E12D042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90" creationId="{D2EAB8ED-3504-4063-B436-EDE98EA95F0D}"/>
          </ac:spMkLst>
        </pc:spChg>
        <pc:spChg chg="add mod topLvl">
          <ac:chgData name="이동건" userId="4ad090f6-dadd-4301-b5d0-883b88f508af" providerId="ADAL" clId="{8AC70261-4198-43D0-A2D8-240FE5A464D4}" dt="2022-05-19T07:54:41.363" v="157" actId="164"/>
          <ac:spMkLst>
            <pc:docMk/>
            <pc:sldMk cId="1149819829" sldId="274"/>
            <ac:spMk id="92" creationId="{2E4097F7-D6D7-4D3F-928C-475FFE1C134D}"/>
          </ac:spMkLst>
        </pc:spChg>
        <pc:spChg chg="add del mod">
          <ac:chgData name="이동건" userId="4ad090f6-dadd-4301-b5d0-883b88f508af" providerId="ADAL" clId="{8AC70261-4198-43D0-A2D8-240FE5A464D4}" dt="2022-05-20T05:04:55.224" v="795" actId="478"/>
          <ac:spMkLst>
            <pc:docMk/>
            <pc:sldMk cId="1149819829" sldId="274"/>
            <ac:spMk id="93" creationId="{C7C197FE-F131-4F12-B028-B81F76B67F0F}"/>
          </ac:spMkLst>
        </pc:spChg>
        <pc:spChg chg="add del mod">
          <ac:chgData name="이동건" userId="4ad090f6-dadd-4301-b5d0-883b88f508af" providerId="ADAL" clId="{8AC70261-4198-43D0-A2D8-240FE5A464D4}" dt="2022-05-20T05:04:55.224" v="795" actId="478"/>
          <ac:spMkLst>
            <pc:docMk/>
            <pc:sldMk cId="1149819829" sldId="274"/>
            <ac:spMk id="94" creationId="{2BBDB393-E454-40B9-AD75-A241D0CFC8AA}"/>
          </ac:spMkLst>
        </pc:spChg>
        <pc:spChg chg="add mod">
          <ac:chgData name="이동건" userId="4ad090f6-dadd-4301-b5d0-883b88f508af" providerId="ADAL" clId="{8AC70261-4198-43D0-A2D8-240FE5A464D4}" dt="2022-05-20T05:26:19.831" v="1379" actId="552"/>
          <ac:spMkLst>
            <pc:docMk/>
            <pc:sldMk cId="1149819829" sldId="274"/>
            <ac:spMk id="95" creationId="{B004070F-310B-4493-A00F-485460924D6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97" creationId="{8C810F61-AC23-410B-82DE-D3A714BBC06E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99" creationId="{96DDF26F-0B5E-4D3A-8812-7734483F8DC4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01" creationId="{42C90BDA-BC20-4C10-B007-119C884AA6BD}"/>
          </ac:spMkLst>
        </pc:spChg>
        <pc:spChg chg="add del mod">
          <ac:chgData name="이동건" userId="4ad090f6-dadd-4301-b5d0-883b88f508af" providerId="ADAL" clId="{8AC70261-4198-43D0-A2D8-240FE5A464D4}" dt="2022-05-20T02:02:58.941" v="724" actId="478"/>
          <ac:spMkLst>
            <pc:docMk/>
            <pc:sldMk cId="1149819829" sldId="274"/>
            <ac:spMk id="103" creationId="{C87D3A5F-9A7E-4512-A464-491581B746BA}"/>
          </ac:spMkLst>
        </pc:spChg>
        <pc:spChg chg="add del mod">
          <ac:chgData name="이동건" userId="4ad090f6-dadd-4301-b5d0-883b88f508af" providerId="ADAL" clId="{8AC70261-4198-43D0-A2D8-240FE5A464D4}" dt="2022-05-20T02:03:00.472" v="725" actId="478"/>
          <ac:spMkLst>
            <pc:docMk/>
            <pc:sldMk cId="1149819829" sldId="274"/>
            <ac:spMk id="104" creationId="{E25F2416-45B3-423B-891E-7ED30EE3327B}"/>
          </ac:spMkLst>
        </pc:spChg>
        <pc:spChg chg="add del mod">
          <ac:chgData name="이동건" userId="4ad090f6-dadd-4301-b5d0-883b88f508af" providerId="ADAL" clId="{8AC70261-4198-43D0-A2D8-240FE5A464D4}" dt="2022-05-20T02:03:00.472" v="725" actId="478"/>
          <ac:spMkLst>
            <pc:docMk/>
            <pc:sldMk cId="1149819829" sldId="274"/>
            <ac:spMk id="107" creationId="{0666192B-BB2E-4049-9360-17DB83BEAE6E}"/>
          </ac:spMkLst>
        </pc:spChg>
        <pc:spChg chg="add del mod">
          <ac:chgData name="이동건" userId="4ad090f6-dadd-4301-b5d0-883b88f508af" providerId="ADAL" clId="{8AC70261-4198-43D0-A2D8-240FE5A464D4}" dt="2022-05-19T08:21:56.468" v="673" actId="478"/>
          <ac:spMkLst>
            <pc:docMk/>
            <pc:sldMk cId="1149819829" sldId="274"/>
            <ac:spMk id="108" creationId="{FB47995E-57DD-45C1-B758-79531B4EA3D1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09" creationId="{584BF7F5-3AAC-4368-BBEB-3954BD997F8F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0" creationId="{06BD5167-7E2A-4065-842F-4B4C6C2E6E1E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1" creationId="{9B7DDEC4-1F19-4DE0-A2FE-67B65A6B9264}"/>
          </ac:spMkLst>
        </pc:spChg>
        <pc:spChg chg="add del mod">
          <ac:chgData name="이동건" userId="4ad090f6-dadd-4301-b5d0-883b88f508af" providerId="ADAL" clId="{8AC70261-4198-43D0-A2D8-240FE5A464D4}" dt="2022-05-20T05:10:36.221" v="955" actId="478"/>
          <ac:spMkLst>
            <pc:docMk/>
            <pc:sldMk cId="1149819829" sldId="274"/>
            <ac:spMk id="112" creationId="{46F90C51-FC18-4BD2-B422-8A99F7E94439}"/>
          </ac:spMkLst>
        </pc:spChg>
        <pc:spChg chg="add del mod">
          <ac:chgData name="이동건" userId="4ad090f6-dadd-4301-b5d0-883b88f508af" providerId="ADAL" clId="{8AC70261-4198-43D0-A2D8-240FE5A464D4}" dt="2022-05-20T05:04:50.182" v="794" actId="478"/>
          <ac:spMkLst>
            <pc:docMk/>
            <pc:sldMk cId="1149819829" sldId="274"/>
            <ac:spMk id="120" creationId="{AAD1E141-ACA0-4A1C-A4A4-1D5672CE9B57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5" creationId="{1FFE9F24-3C3C-437E-B28D-800A2FD2FF4F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7" creationId="{AADD71F8-1B48-4E07-992D-8F94CC7BC5A6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8" creationId="{C0436D51-32CC-44D7-B5E1-224B3739D8B0}"/>
          </ac:spMkLst>
        </pc:spChg>
        <pc:spChg chg="add mod">
          <ac:chgData name="이동건" userId="4ad090f6-dadd-4301-b5d0-883b88f508af" providerId="ADAL" clId="{8AC70261-4198-43D0-A2D8-240FE5A464D4}" dt="2022-05-20T05:27:38.198" v="1393" actId="1076"/>
          <ac:spMkLst>
            <pc:docMk/>
            <pc:sldMk cId="1149819829" sldId="274"/>
            <ac:spMk id="129" creationId="{FF207110-906B-454E-81BD-ADBA7FFCCE3F}"/>
          </ac:spMkLst>
        </pc:spChg>
        <pc:spChg chg="add del mod">
          <ac:chgData name="이동건" userId="4ad090f6-dadd-4301-b5d0-883b88f508af" providerId="ADAL" clId="{8AC70261-4198-43D0-A2D8-240FE5A464D4}" dt="2022-05-20T05:12:32.015" v="976"/>
          <ac:spMkLst>
            <pc:docMk/>
            <pc:sldMk cId="1149819829" sldId="274"/>
            <ac:spMk id="133" creationId="{F32DAD0D-A029-49A4-8AAE-67072B1996BF}"/>
          </ac:spMkLst>
        </pc:spChg>
        <pc:spChg chg="add del mod">
          <ac:chgData name="이동건" userId="4ad090f6-dadd-4301-b5d0-883b88f508af" providerId="ADAL" clId="{8AC70261-4198-43D0-A2D8-240FE5A464D4}" dt="2022-05-20T05:15:08.072" v="985" actId="478"/>
          <ac:spMkLst>
            <pc:docMk/>
            <pc:sldMk cId="1149819829" sldId="274"/>
            <ac:spMk id="168" creationId="{19435AD8-52C4-4966-BD90-6F3F4B4D18BD}"/>
          </ac:spMkLst>
        </pc:spChg>
        <pc:spChg chg="add del">
          <ac:chgData name="이동건" userId="4ad090f6-dadd-4301-b5d0-883b88f508af" providerId="ADAL" clId="{8AC70261-4198-43D0-A2D8-240FE5A464D4}" dt="2022-05-20T05:15:08.072" v="985" actId="478"/>
          <ac:spMkLst>
            <pc:docMk/>
            <pc:sldMk cId="1149819829" sldId="274"/>
            <ac:spMk id="169" creationId="{E5082153-3690-4569-901F-D5CA8C0CCB99}"/>
          </ac:spMkLst>
        </pc:spChg>
        <pc:spChg chg="add del mod">
          <ac:chgData name="이동건" userId="4ad090f6-dadd-4301-b5d0-883b88f508af" providerId="ADAL" clId="{8AC70261-4198-43D0-A2D8-240FE5A464D4}" dt="2022-05-20T05:14:57.902" v="983" actId="478"/>
          <ac:spMkLst>
            <pc:docMk/>
            <pc:sldMk cId="1149819829" sldId="274"/>
            <ac:spMk id="170" creationId="{B355ACAD-4772-4D0C-96A5-263E7CDE1729}"/>
          </ac:spMkLst>
        </pc:spChg>
        <pc:spChg chg="add mod">
          <ac:chgData name="이동건" userId="4ad090f6-dadd-4301-b5d0-883b88f508af" providerId="ADAL" clId="{8AC70261-4198-43D0-A2D8-240FE5A464D4}" dt="2022-05-20T05:40:26.317" v="1397" actId="1076"/>
          <ac:spMkLst>
            <pc:docMk/>
            <pc:sldMk cId="1149819829" sldId="274"/>
            <ac:spMk id="172" creationId="{31A673EA-9DA9-48E8-B449-633E62BA3F45}"/>
          </ac:spMkLst>
        </pc:spChg>
        <pc:spChg chg="add mod">
          <ac:chgData name="이동건" userId="4ad090f6-dadd-4301-b5d0-883b88f508af" providerId="ADAL" clId="{8AC70261-4198-43D0-A2D8-240FE5A464D4}" dt="2022-05-20T06:47:04" v="1705" actId="1076"/>
          <ac:spMkLst>
            <pc:docMk/>
            <pc:sldMk cId="1149819829" sldId="274"/>
            <ac:spMk id="173" creationId="{BAA72297-73C9-4B2B-B9C8-A0D158281BC3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6" creationId="{119CD4B4-A4E4-42E8-A434-8B3CF0FD42C0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7" creationId="{5445A4B1-8FDC-427A-B706-A52ADD20C06F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8" creationId="{3805A53C-712A-4C4B-B342-2C3295E124B2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79" creationId="{626EEA14-F454-46E8-B47D-7FA6CE1FBEDE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80" creationId="{2FFE7F02-6561-4061-BAE4-695C5A74CAC3}"/>
          </ac:spMkLst>
        </pc:spChg>
        <pc:spChg chg="add mod">
          <ac:chgData name="이동건" userId="4ad090f6-dadd-4301-b5d0-883b88f508af" providerId="ADAL" clId="{8AC70261-4198-43D0-A2D8-240FE5A464D4}" dt="2022-05-20T05:19:58.845" v="1202" actId="403"/>
          <ac:spMkLst>
            <pc:docMk/>
            <pc:sldMk cId="1149819829" sldId="274"/>
            <ac:spMk id="181" creationId="{A97E6170-1CAD-49CB-929A-40E2F0F94059}"/>
          </ac:spMkLst>
        </pc:spChg>
        <pc:spChg chg="add del mod">
          <ac:chgData name="이동건" userId="4ad090f6-dadd-4301-b5d0-883b88f508af" providerId="ADAL" clId="{8AC70261-4198-43D0-A2D8-240FE5A464D4}" dt="2022-05-20T05:20:46.136" v="1211" actId="478"/>
          <ac:spMkLst>
            <pc:docMk/>
            <pc:sldMk cId="1149819829" sldId="274"/>
            <ac:spMk id="184" creationId="{62BD5BA6-0F0C-4826-BA96-76F1DA238283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3" creationId="{90F7A60F-348E-4508-9137-6D5EEC2B3266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4" creationId="{315C3E66-9440-4616-933B-6008D2AFC88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5" creationId="{5E7E626B-F41F-485B-8D92-F4345B58DD21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6" creationId="{BE64697C-D4A6-4B62-819C-FE2CB4A08F1E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7" creationId="{EB7983A5-238C-4C0E-85F0-EF743DA03C71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198" creationId="{6DD0D1E4-C46E-4EEA-BE9B-2C089A6DD046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02" creationId="{0F018070-3F5A-43F3-9FD0-C77ACE75B038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03" creationId="{28731CE2-5E51-4652-8935-29414486052D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1" creationId="{93E7C933-72E9-4831-8DB8-72BD6F075CDD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2" creationId="{B2C53D23-4FC9-456C-B3E2-1154322E490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3" creationId="{C89AEBD6-EB9D-4D12-B8DF-2F691EE5504C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4" creationId="{77BDCA2A-7456-4FBB-91B4-DDB84DF6AC72}"/>
          </ac:spMkLst>
        </pc:spChg>
        <pc:spChg chg="add mod topLvl">
          <ac:chgData name="이동건" userId="4ad090f6-dadd-4301-b5d0-883b88f508af" providerId="ADAL" clId="{8AC70261-4198-43D0-A2D8-240FE5A464D4}" dt="2022-05-20T05:21:09.917" v="1224" actId="164"/>
          <ac:spMkLst>
            <pc:docMk/>
            <pc:sldMk cId="1149819829" sldId="274"/>
            <ac:spMk id="215" creationId="{60914E95-B806-4490-B742-CDBB401A0D29}"/>
          </ac:spMkLst>
        </pc:spChg>
        <pc:spChg chg="add mod">
          <ac:chgData name="이동건" userId="4ad090f6-dadd-4301-b5d0-883b88f508af" providerId="ADAL" clId="{8AC70261-4198-43D0-A2D8-240FE5A464D4}" dt="2022-05-20T05:43:27.388" v="1580" actId="1036"/>
          <ac:spMkLst>
            <pc:docMk/>
            <pc:sldMk cId="1149819829" sldId="274"/>
            <ac:spMk id="220" creationId="{6510A32F-5A97-4CA1-913B-142E2BDDFCE3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24" creationId="{8E589B4C-FC61-4B90-9271-7B5FCF62ACCD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28" creationId="{0D191452-6E45-45B4-BDFC-A4DB649BB9C9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32" creationId="{EA910BCD-DCC8-4643-9706-EBDEA88A754A}"/>
          </ac:spMkLst>
        </pc:spChg>
        <pc:spChg chg="mod topLvl">
          <ac:chgData name="이동건" userId="4ad090f6-dadd-4301-b5d0-883b88f508af" providerId="ADAL" clId="{8AC70261-4198-43D0-A2D8-240FE5A464D4}" dt="2022-05-20T05:23:22.963" v="1286" actId="165"/>
          <ac:spMkLst>
            <pc:docMk/>
            <pc:sldMk cId="1149819829" sldId="274"/>
            <ac:spMk id="233" creationId="{B2916A4F-D429-4A0D-A284-9DC4ABCEA55D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5" creationId="{1E989899-492B-4B86-A93C-EB30BB4FF13A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6" creationId="{7359EF32-D5EB-4C20-9A39-E912C5DE6B8A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7" creationId="{D192DBDF-A18F-4AA8-BA08-6C7DBCB1EC7E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8" creationId="{18229887-5CCA-4E85-A19D-06CB8D801C90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39" creationId="{E1D935BB-F55A-4F7E-86A2-83AD75CE5809}"/>
          </ac:spMkLst>
        </pc:spChg>
        <pc:spChg chg="add del">
          <ac:chgData name="이동건" userId="4ad090f6-dadd-4301-b5d0-883b88f508af" providerId="ADAL" clId="{8AC70261-4198-43D0-A2D8-240FE5A464D4}" dt="2022-05-20T05:23:23.759" v="1287"/>
          <ac:spMkLst>
            <pc:docMk/>
            <pc:sldMk cId="1149819829" sldId="274"/>
            <ac:spMk id="240" creationId="{DCDC29F4-0466-4F91-A3D9-25447179F90E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45" creationId="{756DF570-2411-4135-9145-AF721707EB11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49" creationId="{C635D39B-C7E1-49A2-92F4-017FBEFF4388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3" creationId="{86E639D8-F769-46D9-A274-534CC3AAFDE2}"/>
          </ac:spMkLst>
        </pc:spChg>
        <pc:spChg chg="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4" creationId="{0B6E59B2-F70F-449F-93D4-62AA37E81352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6" creationId="{225D5FB1-796B-4930-A67D-CDE6B37AB695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7" creationId="{BDEB56FB-AF39-4260-84C7-25F12EDA54A7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8" creationId="{2C3682DA-29A8-4631-97BE-FB66E0E6B317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59" creationId="{ACF2F129-1296-4251-90BF-21A650769D17}"/>
          </ac:spMkLst>
        </pc:spChg>
        <pc:spChg chg="add del mod">
          <ac:chgData name="이동건" userId="4ad090f6-dadd-4301-b5d0-883b88f508af" providerId="ADAL" clId="{8AC70261-4198-43D0-A2D8-240FE5A464D4}" dt="2022-05-20T05:23:30.087" v="1291" actId="478"/>
          <ac:spMkLst>
            <pc:docMk/>
            <pc:sldMk cId="1149819829" sldId="274"/>
            <ac:spMk id="260" creationId="{5EBB925C-C65C-458B-A6EF-22C3BE913E6C}"/>
          </ac:spMkLst>
        </pc:spChg>
        <pc:spChg chg="add mod topLvl">
          <ac:chgData name="이동건" userId="4ad090f6-dadd-4301-b5d0-883b88f508af" providerId="ADAL" clId="{8AC70261-4198-43D0-A2D8-240FE5A464D4}" dt="2022-05-20T05:24:43.373" v="1325" actId="164"/>
          <ac:spMkLst>
            <pc:docMk/>
            <pc:sldMk cId="1149819829" sldId="274"/>
            <ac:spMk id="261" creationId="{4779264F-3F7F-4963-8EB7-7B8AB3220205}"/>
          </ac:spMkLst>
        </pc:spChg>
        <pc:spChg chg="add mod">
          <ac:chgData name="이동건" userId="4ad090f6-dadd-4301-b5d0-883b88f508af" providerId="ADAL" clId="{8AC70261-4198-43D0-A2D8-240FE5A464D4}" dt="2022-05-20T05:42:50.720" v="1565" actId="1076"/>
          <ac:spMkLst>
            <pc:docMk/>
            <pc:sldMk cId="1149819829" sldId="274"/>
            <ac:spMk id="264" creationId="{8FD88B9C-95FC-497C-BEA7-241544BA24F8}"/>
          </ac:spMkLst>
        </pc:spChg>
        <pc:spChg chg="add mod">
          <ac:chgData name="이동건" userId="4ad090f6-dadd-4301-b5d0-883b88f508af" providerId="ADAL" clId="{8AC70261-4198-43D0-A2D8-240FE5A464D4}" dt="2022-05-20T06:44:18.816" v="1613" actId="1076"/>
          <ac:spMkLst>
            <pc:docMk/>
            <pc:sldMk cId="1149819829" sldId="274"/>
            <ac:spMk id="265" creationId="{81787B7B-33E5-40CD-A126-82E17ABBDDBD}"/>
          </ac:spMkLst>
        </pc:spChg>
        <pc:spChg chg="add mod">
          <ac:chgData name="이동건" userId="4ad090f6-dadd-4301-b5d0-883b88f508af" providerId="ADAL" clId="{8AC70261-4198-43D0-A2D8-240FE5A464D4}" dt="2022-05-20T05:40:48.984" v="1429" actId="14100"/>
          <ac:spMkLst>
            <pc:docMk/>
            <pc:sldMk cId="1149819829" sldId="274"/>
            <ac:spMk id="266" creationId="{F07F835C-C784-4C65-8910-3E7B0BBC5217}"/>
          </ac:spMkLst>
        </pc:spChg>
        <pc:spChg chg="del mod topLvl">
          <ac:chgData name="이동건" userId="4ad090f6-dadd-4301-b5d0-883b88f508af" providerId="ADAL" clId="{8AC70261-4198-43D0-A2D8-240FE5A464D4}" dt="2022-05-20T06:48:21.523" v="1729" actId="478"/>
          <ac:spMkLst>
            <pc:docMk/>
            <pc:sldMk cId="1149819829" sldId="274"/>
            <ac:spMk id="271" creationId="{C73F0A32-AAC6-4652-AAA2-14C5FB825BC6}"/>
          </ac:spMkLst>
        </pc:spChg>
        <pc:spChg chg="del mod topLvl">
          <ac:chgData name="이동건" userId="4ad090f6-dadd-4301-b5d0-883b88f508af" providerId="ADAL" clId="{8AC70261-4198-43D0-A2D8-240FE5A464D4}" dt="2022-05-20T05:44:50.621" v="1596" actId="478"/>
          <ac:spMkLst>
            <pc:docMk/>
            <pc:sldMk cId="1149819829" sldId="274"/>
            <ac:spMk id="272" creationId="{9BD10143-27A5-4B4D-BBBA-71C4221BCC46}"/>
          </ac:spMkLst>
        </pc:spChg>
        <pc:spChg chg="mod topLvl">
          <ac:chgData name="이동건" userId="4ad090f6-dadd-4301-b5d0-883b88f508af" providerId="ADAL" clId="{8AC70261-4198-43D0-A2D8-240FE5A464D4}" dt="2022-05-20T05:45:27.705" v="1608" actId="1076"/>
          <ac:spMkLst>
            <pc:docMk/>
            <pc:sldMk cId="1149819829" sldId="274"/>
            <ac:spMk id="274" creationId="{63F1D7B2-E3FD-49E4-B608-EF80A33C10C2}"/>
          </ac:spMkLst>
        </pc:spChg>
        <pc:spChg chg="del mod">
          <ac:chgData name="이동건" userId="4ad090f6-dadd-4301-b5d0-883b88f508af" providerId="ADAL" clId="{8AC70261-4198-43D0-A2D8-240FE5A464D4}" dt="2022-05-20T05:43:56.674" v="1582" actId="478"/>
          <ac:spMkLst>
            <pc:docMk/>
            <pc:sldMk cId="1149819829" sldId="274"/>
            <ac:spMk id="275" creationId="{8A2936A2-0EC0-4960-B779-ECC082CE8523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77" creationId="{2F4EDC3E-88ED-4312-B7FF-B7396233B777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78" creationId="{CF02FBE5-752C-4283-91C5-3F21090E6C72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0" creationId="{75B1B217-08B5-454D-9159-19A66888099D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1" creationId="{CE85EB2D-41EB-41FA-AC39-FF344BC9B96B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3" creationId="{81215249-0854-47D7-8DDA-AEA8595B3343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5" creationId="{62F32881-DB0B-4FC1-944D-45135F940660}"/>
          </ac:spMkLst>
        </pc:spChg>
        <pc:spChg chg="del mod topLvl">
          <ac:chgData name="이동건" userId="4ad090f6-dadd-4301-b5d0-883b88f508af" providerId="ADAL" clId="{8AC70261-4198-43D0-A2D8-240FE5A464D4}" dt="2022-05-20T06:47:59.134" v="1724" actId="478"/>
          <ac:spMkLst>
            <pc:docMk/>
            <pc:sldMk cId="1149819829" sldId="274"/>
            <ac:spMk id="287" creationId="{04AB8C42-0BAC-40C0-AB55-432304B1C130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8" creationId="{B6683AE0-C62C-4EC2-B8D1-861A2CFDDA9F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89" creationId="{399AD868-5DF5-4B9D-AECD-E80A00093BD8}"/>
          </ac:spMkLst>
        </pc:spChg>
        <pc:spChg chg="mod topLvl">
          <ac:chgData name="이동건" userId="4ad090f6-dadd-4301-b5d0-883b88f508af" providerId="ADAL" clId="{8AC70261-4198-43D0-A2D8-240FE5A464D4}" dt="2022-05-20T05:44:05.439" v="1584" actId="165"/>
          <ac:spMkLst>
            <pc:docMk/>
            <pc:sldMk cId="1149819829" sldId="274"/>
            <ac:spMk id="290" creationId="{A0173BDE-7A95-4448-8D3F-AF058527835D}"/>
          </ac:spMkLst>
        </pc:spChg>
        <pc:spChg chg="del mod">
          <ac:chgData name="이동건" userId="4ad090f6-dadd-4301-b5d0-883b88f508af" providerId="ADAL" clId="{8AC70261-4198-43D0-A2D8-240FE5A464D4}" dt="2022-05-20T05:44:00.221" v="1583" actId="478"/>
          <ac:spMkLst>
            <pc:docMk/>
            <pc:sldMk cId="1149819829" sldId="274"/>
            <ac:spMk id="292" creationId="{D263008D-0E12-4F8E-8A05-08010B79F2E0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3" creationId="{F2193A6C-9150-4B8D-8002-048C5EEBD9E2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4" creationId="{254F8D3E-76AE-4092-892D-5A54D768EE9A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5" creationId="{39746673-8651-45C7-91BA-989D5D739CAB}"/>
          </ac:spMkLst>
        </pc:spChg>
        <pc:spChg chg="mod topLvl">
          <ac:chgData name="이동건" userId="4ad090f6-dadd-4301-b5d0-883b88f508af" providerId="ADAL" clId="{8AC70261-4198-43D0-A2D8-240FE5A464D4}" dt="2022-05-20T06:47:42.885" v="1722" actId="1036"/>
          <ac:spMkLst>
            <pc:docMk/>
            <pc:sldMk cId="1149819829" sldId="274"/>
            <ac:spMk id="296" creationId="{48B6193E-EB75-48B7-AF8E-2987DB2B4270}"/>
          </ac:spMkLst>
        </pc:spChg>
        <pc:spChg chg="add mod">
          <ac:chgData name="이동건" userId="4ad090f6-dadd-4301-b5d0-883b88f508af" providerId="ADAL" clId="{8AC70261-4198-43D0-A2D8-240FE5A464D4}" dt="2022-05-20T05:42:59.987" v="1566" actId="1076"/>
          <ac:spMkLst>
            <pc:docMk/>
            <pc:sldMk cId="1149819829" sldId="274"/>
            <ac:spMk id="302" creationId="{49DF094B-97B9-4AC1-9C63-E801C04877F9}"/>
          </ac:spMkLst>
        </pc:spChg>
        <pc:spChg chg="add mod">
          <ac:chgData name="이동건" userId="4ad090f6-dadd-4301-b5d0-883b88f508af" providerId="ADAL" clId="{8AC70261-4198-43D0-A2D8-240FE5A464D4}" dt="2022-05-20T05:42:59.987" v="1566" actId="1076"/>
          <ac:spMkLst>
            <pc:docMk/>
            <pc:sldMk cId="1149819829" sldId="274"/>
            <ac:spMk id="303" creationId="{624FD7D7-C7A7-4260-834B-F5B095A68EFF}"/>
          </ac:spMkLst>
        </pc:spChg>
        <pc:spChg chg="add del mod">
          <ac:chgData name="이동건" userId="4ad090f6-dadd-4301-b5d0-883b88f508af" providerId="ADAL" clId="{8AC70261-4198-43D0-A2D8-240FE5A464D4}" dt="2022-05-20T06:48:22.605" v="1730" actId="478"/>
          <ac:spMkLst>
            <pc:docMk/>
            <pc:sldMk cId="1149819829" sldId="274"/>
            <ac:spMk id="305" creationId="{EFF2E1C1-264A-40DC-84B5-2E12CA3434BA}"/>
          </ac:spMkLst>
        </pc:spChg>
        <pc:grpChg chg="add del mod">
          <ac:chgData name="이동건" userId="4ad090f6-dadd-4301-b5d0-883b88f508af" providerId="ADAL" clId="{8AC70261-4198-43D0-A2D8-240FE5A464D4}" dt="2022-05-19T07:53:51.507" v="147" actId="165"/>
          <ac:grpSpMkLst>
            <pc:docMk/>
            <pc:sldMk cId="1149819829" sldId="274"/>
            <ac:grpSpMk id="2" creationId="{40230BDA-C19E-45F5-BD89-BE8CA1E81627}"/>
          </ac:grpSpMkLst>
        </pc:grpChg>
        <pc:grpChg chg="add del mod ord">
          <ac:chgData name="이동건" userId="4ad090f6-dadd-4301-b5d0-883b88f508af" providerId="ADAL" clId="{8AC70261-4198-43D0-A2D8-240FE5A464D4}" dt="2022-05-19T07:53:32.921" v="144" actId="165"/>
          <ac:grpSpMkLst>
            <pc:docMk/>
            <pc:sldMk cId="1149819829" sldId="274"/>
            <ac:grpSpMk id="11" creationId="{B3DB1E2C-A021-4634-BF94-04A48E8DFBA8}"/>
          </ac:grpSpMkLst>
        </pc:grpChg>
        <pc:grpChg chg="add del mod">
          <ac:chgData name="이동건" userId="4ad090f6-dadd-4301-b5d0-883b88f508af" providerId="ADAL" clId="{8AC70261-4198-43D0-A2D8-240FE5A464D4}" dt="2022-05-19T07:54:12.609" v="151" actId="165"/>
          <ac:grpSpMkLst>
            <pc:docMk/>
            <pc:sldMk cId="1149819829" sldId="274"/>
            <ac:grpSpMk id="12" creationId="{0CD09013-DDFA-4367-A506-99A44D6E8898}"/>
          </ac:grpSpMkLst>
        </pc:grpChg>
        <pc:grpChg chg="add mod">
          <ac:chgData name="이동건" userId="4ad090f6-dadd-4301-b5d0-883b88f508af" providerId="ADAL" clId="{8AC70261-4198-43D0-A2D8-240FE5A464D4}" dt="2022-05-19T07:54:41.363" v="157" actId="164"/>
          <ac:grpSpMkLst>
            <pc:docMk/>
            <pc:sldMk cId="1149819829" sldId="274"/>
            <ac:grpSpMk id="18" creationId="{C303F281-91B7-46DF-9CA0-D079478226D0}"/>
          </ac:grpSpMkLst>
        </pc:grpChg>
        <pc:grpChg chg="add del mod">
          <ac:chgData name="이동건" userId="4ad090f6-dadd-4301-b5d0-883b88f508af" providerId="ADAL" clId="{8AC70261-4198-43D0-A2D8-240FE5A464D4}" dt="2022-05-20T05:04:55.224" v="795" actId="478"/>
          <ac:grpSpMkLst>
            <pc:docMk/>
            <pc:sldMk cId="1149819829" sldId="274"/>
            <ac:grpSpMk id="19" creationId="{02531C89-FD40-41CE-A285-932FE893B979}"/>
          </ac:grpSpMkLst>
        </pc:grpChg>
        <pc:grpChg chg="add del">
          <ac:chgData name="이동건" userId="4ad090f6-dadd-4301-b5d0-883b88f508af" providerId="ADAL" clId="{8AC70261-4198-43D0-A2D8-240FE5A464D4}" dt="2022-05-20T05:15:08.072" v="985" actId="478"/>
          <ac:grpSpMkLst>
            <pc:docMk/>
            <pc:sldMk cId="1149819829" sldId="274"/>
            <ac:grpSpMk id="134" creationId="{9B33994D-45AA-4F5B-BFE4-5E289BE8C6FD}"/>
          </ac:grpSpMkLst>
        </pc:grpChg>
        <pc:grpChg chg="add del mod">
          <ac:chgData name="이동건" userId="4ad090f6-dadd-4301-b5d0-883b88f508af" providerId="ADAL" clId="{8AC70261-4198-43D0-A2D8-240FE5A464D4}" dt="2022-05-20T05:20:21.741" v="1204" actId="478"/>
          <ac:grpSpMkLst>
            <pc:docMk/>
            <pc:sldMk cId="1149819829" sldId="274"/>
            <ac:grpSpMk id="182" creationId="{DE8257BE-FE7D-4656-9745-E004B24D8664}"/>
          </ac:grpSpMkLst>
        </pc:grpChg>
        <pc:grpChg chg="add del mod">
          <ac:chgData name="이동건" userId="4ad090f6-dadd-4301-b5d0-883b88f508af" providerId="ADAL" clId="{8AC70261-4198-43D0-A2D8-240FE5A464D4}" dt="2022-05-20T05:20:56.192" v="1217" actId="165"/>
          <ac:grpSpMkLst>
            <pc:docMk/>
            <pc:sldMk cId="1149819829" sldId="274"/>
            <ac:grpSpMk id="216" creationId="{259570BD-E85C-4C19-B312-E6F8FD7647B7}"/>
          </ac:grpSpMkLst>
        </pc:grpChg>
        <pc:grpChg chg="add mod">
          <ac:chgData name="이동건" userId="4ad090f6-dadd-4301-b5d0-883b88f508af" providerId="ADAL" clId="{8AC70261-4198-43D0-A2D8-240FE5A464D4}" dt="2022-05-20T06:44:14.730" v="1612" actId="1076"/>
          <ac:grpSpMkLst>
            <pc:docMk/>
            <pc:sldMk cId="1149819829" sldId="274"/>
            <ac:grpSpMk id="217" creationId="{EC34D163-2B03-434A-97E6-0C2B2CB68F12}"/>
          </ac:grpSpMkLst>
        </pc:grpChg>
        <pc:grpChg chg="add del mod">
          <ac:chgData name="이동건" userId="4ad090f6-dadd-4301-b5d0-883b88f508af" providerId="ADAL" clId="{8AC70261-4198-43D0-A2D8-240FE5A464D4}" dt="2022-05-20T05:23:23.759" v="1287"/>
          <ac:grpSpMkLst>
            <pc:docMk/>
            <pc:sldMk cId="1149819829" sldId="274"/>
            <ac:grpSpMk id="221" creationId="{9B234A7A-C026-460A-9581-7A90724CACD5}"/>
          </ac:grpSpMkLst>
        </pc:grpChg>
        <pc:grpChg chg="add del mod">
          <ac:chgData name="이동건" userId="4ad090f6-dadd-4301-b5d0-883b88f508af" providerId="ADAL" clId="{8AC70261-4198-43D0-A2D8-240FE5A464D4}" dt="2022-05-20T05:23:22.367" v="1285" actId="164"/>
          <ac:grpSpMkLst>
            <pc:docMk/>
            <pc:sldMk cId="1149819829" sldId="274"/>
            <ac:grpSpMk id="241" creationId="{D6B0282E-6B93-4E7A-9D5E-8A5A0D2D2244}"/>
          </ac:grpSpMkLst>
        </pc:grpChg>
        <pc:grpChg chg="add del mod topLvl">
          <ac:chgData name="이동건" userId="4ad090f6-dadd-4301-b5d0-883b88f508af" providerId="ADAL" clId="{8AC70261-4198-43D0-A2D8-240FE5A464D4}" dt="2022-05-20T05:24:10.381" v="1303" actId="165"/>
          <ac:grpSpMkLst>
            <pc:docMk/>
            <pc:sldMk cId="1149819829" sldId="274"/>
            <ac:grpSpMk id="242" creationId="{6158F40D-9015-4116-9B1C-F9F6C43E34D1}"/>
          </ac:grpSpMkLst>
        </pc:grpChg>
        <pc:grpChg chg="add del mod">
          <ac:chgData name="이동건" userId="4ad090f6-dadd-4301-b5d0-883b88f508af" providerId="ADAL" clId="{8AC70261-4198-43D0-A2D8-240FE5A464D4}" dt="2022-05-20T05:24:10.015" v="1302" actId="165"/>
          <ac:grpSpMkLst>
            <pc:docMk/>
            <pc:sldMk cId="1149819829" sldId="274"/>
            <ac:grpSpMk id="262" creationId="{B87B366D-4EB2-44B8-9E55-D12198F37A62}"/>
          </ac:grpSpMkLst>
        </pc:grpChg>
        <pc:grpChg chg="add mod">
          <ac:chgData name="이동건" userId="4ad090f6-dadd-4301-b5d0-883b88f508af" providerId="ADAL" clId="{8AC70261-4198-43D0-A2D8-240FE5A464D4}" dt="2022-05-20T05:40:42.029" v="1428" actId="1035"/>
          <ac:grpSpMkLst>
            <pc:docMk/>
            <pc:sldMk cId="1149819829" sldId="274"/>
            <ac:grpSpMk id="263" creationId="{413713CC-3F88-4A47-ABDD-A30DEB3DFBF4}"/>
          </ac:grpSpMkLst>
        </pc:grpChg>
        <pc:grpChg chg="add del mod">
          <ac:chgData name="이동건" userId="4ad090f6-dadd-4301-b5d0-883b88f508af" providerId="ADAL" clId="{8AC70261-4198-43D0-A2D8-240FE5A464D4}" dt="2022-05-20T05:44:05.439" v="1584" actId="165"/>
          <ac:grpSpMkLst>
            <pc:docMk/>
            <pc:sldMk cId="1149819829" sldId="274"/>
            <ac:grpSpMk id="268" creationId="{79C5BC0A-C280-41AF-AA6D-6F3A4ECCF557}"/>
          </ac:grpSpMkLst>
        </pc:grpChg>
        <pc:grpChg chg="del mod topLvl">
          <ac:chgData name="이동건" userId="4ad090f6-dadd-4301-b5d0-883b88f508af" providerId="ADAL" clId="{8AC70261-4198-43D0-A2D8-240FE5A464D4}" dt="2022-05-20T05:44:05.902" v="1585" actId="165"/>
          <ac:grpSpMkLst>
            <pc:docMk/>
            <pc:sldMk cId="1149819829" sldId="274"/>
            <ac:grpSpMk id="269" creationId="{7B02895E-16E6-4010-83FF-E83C0314DA70}"/>
          </ac:grpSpMkLst>
        </pc:grpChg>
        <pc:grpChg chg="add mod">
          <ac:chgData name="이동건" userId="4ad090f6-dadd-4301-b5d0-883b88f508af" providerId="ADAL" clId="{8AC70261-4198-43D0-A2D8-240FE5A464D4}" dt="2022-05-20T06:47:19.499" v="1707" actId="164"/>
          <ac:grpSpMkLst>
            <pc:docMk/>
            <pc:sldMk cId="1149819829" sldId="274"/>
            <ac:grpSpMk id="307" creationId="{87F8266D-9D8E-44CF-86CA-522C51B92490}"/>
          </ac:grpSpMkLst>
        </pc:grpChg>
        <pc:grpChg chg="add del mod">
          <ac:chgData name="이동건" userId="4ad090f6-dadd-4301-b5d0-883b88f508af" providerId="ADAL" clId="{8AC70261-4198-43D0-A2D8-240FE5A464D4}" dt="2022-05-20T06:48:27.386" v="1733" actId="165"/>
          <ac:grpSpMkLst>
            <pc:docMk/>
            <pc:sldMk cId="1149819829" sldId="274"/>
            <ac:grpSpMk id="308" creationId="{A6D051A3-2BB7-44F6-AAA0-D760B4D84C27}"/>
          </ac:grpSpMkLst>
        </pc:grpChg>
        <pc:graphicFrameChg chg="add del mod modGraphic">
          <ac:chgData name="이동건" userId="4ad090f6-dadd-4301-b5d0-883b88f508af" providerId="ADAL" clId="{8AC70261-4198-43D0-A2D8-240FE5A464D4}" dt="2022-05-20T05:05:01.316" v="796" actId="478"/>
          <ac:graphicFrameMkLst>
            <pc:docMk/>
            <pc:sldMk cId="1149819829" sldId="274"/>
            <ac:graphicFrameMk id="23" creationId="{2D73AC94-B06E-4FCA-87A0-A5F33C7F486A}"/>
          </ac:graphicFrameMkLst>
        </pc:graphicFrameChg>
        <pc:graphicFrameChg chg="add del mod modGraphic">
          <ac:chgData name="이동건" userId="4ad090f6-dadd-4301-b5d0-883b88f508af" providerId="ADAL" clId="{8AC70261-4198-43D0-A2D8-240FE5A464D4}" dt="2022-05-20T05:07:08.707" v="901" actId="478"/>
          <ac:graphicFrameMkLst>
            <pc:docMk/>
            <pc:sldMk cId="1149819829" sldId="274"/>
            <ac:graphicFrameMk id="121" creationId="{76126BF0-87C9-45B5-9CAF-8EE557371856}"/>
          </ac:graphicFrameMkLst>
        </pc:graphicFrameChg>
        <pc:picChg chg="mod">
          <ac:chgData name="이동건" userId="4ad090f6-dadd-4301-b5d0-883b88f508af" providerId="ADAL" clId="{8AC70261-4198-43D0-A2D8-240FE5A464D4}" dt="2022-05-20T06:44:28.304" v="1616" actId="1076"/>
          <ac:picMkLst>
            <pc:docMk/>
            <pc:sldMk cId="1149819829" sldId="274"/>
            <ac:picMk id="2" creationId="{6FC44A2E-C22A-03C2-3A8E-C50E4AEC7B03}"/>
          </ac:picMkLst>
        </pc:picChg>
        <pc:picChg chg="add del mod">
          <ac:chgData name="이동건" userId="4ad090f6-dadd-4301-b5d0-883b88f508af" providerId="ADAL" clId="{8AC70261-4198-43D0-A2D8-240FE5A464D4}" dt="2022-05-19T07:59:35.646" v="298" actId="478"/>
          <ac:picMkLst>
            <pc:docMk/>
            <pc:sldMk cId="1149819829" sldId="274"/>
            <ac:picMk id="21" creationId="{CE0C077B-8C52-4B6D-A736-706C4361A06A}"/>
          </ac:picMkLst>
        </pc:picChg>
        <pc:picChg chg="add del mod">
          <ac:chgData name="이동건" userId="4ad090f6-dadd-4301-b5d0-883b88f508af" providerId="ADAL" clId="{8AC70261-4198-43D0-A2D8-240FE5A464D4}" dt="2022-05-19T08:01:13.020" v="303" actId="478"/>
          <ac:picMkLst>
            <pc:docMk/>
            <pc:sldMk cId="1149819829" sldId="274"/>
            <ac:picMk id="22" creationId="{A69CB8F3-E9AC-438B-B7F1-DCAB48B0F418}"/>
          </ac:picMkLst>
        </pc:picChg>
        <pc:picChg chg="add del mod modCrop">
          <ac:chgData name="이동건" userId="4ad090f6-dadd-4301-b5d0-883b88f508af" providerId="ADAL" clId="{8AC70261-4198-43D0-A2D8-240FE5A464D4}" dt="2022-05-20T00:32:21.440" v="693" actId="478"/>
          <ac:picMkLst>
            <pc:docMk/>
            <pc:sldMk cId="1149819829" sldId="274"/>
            <ac:picMk id="102" creationId="{ECB173F2-FCA9-465C-84B8-A4D62ADA8E35}"/>
          </ac:picMkLst>
        </pc:picChg>
        <pc:picChg chg="add del mod">
          <ac:chgData name="이동건" userId="4ad090f6-dadd-4301-b5d0-883b88f508af" providerId="ADAL" clId="{8AC70261-4198-43D0-A2D8-240FE5A464D4}" dt="2022-05-20T02:03:00.472" v="725" actId="478"/>
          <ac:picMkLst>
            <pc:docMk/>
            <pc:sldMk cId="1149819829" sldId="274"/>
            <ac:picMk id="105" creationId="{9858A313-20FB-4A96-A886-73BBE20492FA}"/>
          </ac:picMkLst>
        </pc:picChg>
        <pc:picChg chg="add del mod">
          <ac:chgData name="이동건" userId="4ad090f6-dadd-4301-b5d0-883b88f508af" providerId="ADAL" clId="{8AC70261-4198-43D0-A2D8-240FE5A464D4}" dt="2022-05-20T02:03:00.472" v="725" actId="478"/>
          <ac:picMkLst>
            <pc:docMk/>
            <pc:sldMk cId="1149819829" sldId="274"/>
            <ac:picMk id="106" creationId="{C46C3FF5-2011-4E4F-94F1-27034AC48D9F}"/>
          </ac:picMkLst>
        </pc:picChg>
        <pc:picChg chg="add del mod modCrop">
          <ac:chgData name="이동건" userId="4ad090f6-dadd-4301-b5d0-883b88f508af" providerId="ADAL" clId="{8AC70261-4198-43D0-A2D8-240FE5A464D4}" dt="2022-05-20T01:52:56.676" v="703" actId="478"/>
          <ac:picMkLst>
            <pc:docMk/>
            <pc:sldMk cId="1149819829" sldId="274"/>
            <ac:picMk id="114" creationId="{FEB332AA-AC4B-4B4E-AECB-2A586A7A44CD}"/>
          </ac:picMkLst>
        </pc:picChg>
        <pc:picChg chg="add del mod">
          <ac:chgData name="이동건" userId="4ad090f6-dadd-4301-b5d0-883b88f508af" providerId="ADAL" clId="{8AC70261-4198-43D0-A2D8-240FE5A464D4}" dt="2022-05-20T02:02:58.941" v="724" actId="478"/>
          <ac:picMkLst>
            <pc:docMk/>
            <pc:sldMk cId="1149819829" sldId="274"/>
            <ac:picMk id="116" creationId="{2E6B00CE-8EFA-4888-8064-874EC9B9F340}"/>
          </ac:picMkLst>
        </pc:picChg>
        <pc:picChg chg="add del mod">
          <ac:chgData name="이동건" userId="4ad090f6-dadd-4301-b5d0-883b88f508af" providerId="ADAL" clId="{8AC70261-4198-43D0-A2D8-240FE5A464D4}" dt="2022-05-20T05:04:47.129" v="792" actId="478"/>
          <ac:picMkLst>
            <pc:docMk/>
            <pc:sldMk cId="1149819829" sldId="274"/>
            <ac:picMk id="117" creationId="{B4636A4C-402D-4514-975E-FE0955F3E4E6}"/>
          </ac:picMkLst>
        </pc:picChg>
        <pc:picChg chg="add del mod">
          <ac:chgData name="이동건" userId="4ad090f6-dadd-4301-b5d0-883b88f508af" providerId="ADAL" clId="{8AC70261-4198-43D0-A2D8-240FE5A464D4}" dt="2022-05-20T05:04:45.606" v="791" actId="478"/>
          <ac:picMkLst>
            <pc:docMk/>
            <pc:sldMk cId="1149819829" sldId="274"/>
            <ac:picMk id="118" creationId="{991E1EDE-BEC4-4BD5-9CEB-FAFED2A6B01A}"/>
          </ac:picMkLst>
        </pc:picChg>
        <pc:picChg chg="add del mod">
          <ac:chgData name="이동건" userId="4ad090f6-dadd-4301-b5d0-883b88f508af" providerId="ADAL" clId="{8AC70261-4198-43D0-A2D8-240FE5A464D4}" dt="2022-05-20T05:04:47.424" v="793" actId="478"/>
          <ac:picMkLst>
            <pc:docMk/>
            <pc:sldMk cId="1149819829" sldId="274"/>
            <ac:picMk id="119" creationId="{DD132F35-85B7-46C6-BE96-4B56C83612FB}"/>
          </ac:picMkLst>
        </pc:picChg>
        <pc:picChg chg="add del mod">
          <ac:chgData name="이동건" userId="4ad090f6-dadd-4301-b5d0-883b88f508af" providerId="ADAL" clId="{8AC70261-4198-43D0-A2D8-240FE5A464D4}" dt="2022-05-20T05:14:57.902" v="983" actId="478"/>
          <ac:picMkLst>
            <pc:docMk/>
            <pc:sldMk cId="1149819829" sldId="274"/>
            <ac:picMk id="171" creationId="{F5A14F1F-81DD-4CD2-914A-DA7D39A7A111}"/>
          </ac:picMkLst>
        </pc:picChg>
        <pc:picChg chg="add mod">
          <ac:chgData name="이동건" userId="4ad090f6-dadd-4301-b5d0-883b88f508af" providerId="ADAL" clId="{8AC70261-4198-43D0-A2D8-240FE5A464D4}" dt="2022-05-20T05:40:42.029" v="1428" actId="1035"/>
          <ac:picMkLst>
            <pc:docMk/>
            <pc:sldMk cId="1149819829" sldId="274"/>
            <ac:picMk id="174" creationId="{8F2DA828-64EF-474C-ABB5-7B6F98E23AE3}"/>
          </ac:picMkLst>
        </pc:picChg>
        <pc:picChg chg="add mod">
          <ac:chgData name="이동건" userId="4ad090f6-dadd-4301-b5d0-883b88f508af" providerId="ADAL" clId="{8AC70261-4198-43D0-A2D8-240FE5A464D4}" dt="2022-05-20T05:19:50.310" v="1193" actId="164"/>
          <ac:picMkLst>
            <pc:docMk/>
            <pc:sldMk cId="1149819829" sldId="274"/>
            <ac:picMk id="175" creationId="{D837D19A-0430-44FE-A93B-FDA6C1970214}"/>
          </ac:picMkLst>
        </pc:picChg>
        <pc:cxnChg chg="add mod or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7" creationId="{9359C520-7735-4BAE-A3EE-B504D1045744}"/>
          </ac:cxnSpMkLst>
        </pc:cxnChg>
        <pc:cxnChg chg="add mod">
          <ac:chgData name="이동건" userId="4ad090f6-dadd-4301-b5d0-883b88f508af" providerId="ADAL" clId="{8AC70261-4198-43D0-A2D8-240FE5A464D4}" dt="2022-05-20T05:27:38.198" v="1393" actId="1076"/>
          <ac:cxnSpMkLst>
            <pc:docMk/>
            <pc:sldMk cId="1149819829" sldId="274"/>
            <ac:cxnSpMk id="26" creationId="{E96AA6D1-AEA5-4025-880B-76BBA2FAA621}"/>
          </ac:cxnSpMkLst>
        </pc:cxnChg>
        <pc:cxnChg chg="add del mod">
          <ac:chgData name="이동건" userId="4ad090f6-dadd-4301-b5d0-883b88f508af" providerId="ADAL" clId="{8AC70261-4198-43D0-A2D8-240FE5A464D4}" dt="2022-05-20T05:10:34.116" v="953" actId="478"/>
          <ac:cxnSpMkLst>
            <pc:docMk/>
            <pc:sldMk cId="1149819829" sldId="274"/>
            <ac:cxnSpMk id="29" creationId="{BFC4C3F8-2B9B-43FA-B58F-D2D9D6F412E2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33" creationId="{9FD0AE65-F716-4F76-BE32-D8334AAA2DFD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37" creationId="{AD4ED065-4D47-4F1E-9C64-1FC1322513E9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0" creationId="{6E84C75F-CA33-4EBA-AC01-2D685B77D3B4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3" creationId="{75D276C4-0DD6-4B0D-8EEB-9CEF5D8729B0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46" creationId="{114A762E-3793-4B1C-AC97-11E5239727A3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51" creationId="{07C4DD05-0CD6-4FFE-8DC9-2A1B1034CF0B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53" creationId="{8E413D38-3AD0-48D5-AAE5-0088DBC8176D}"/>
          </ac:cxnSpMkLst>
        </pc:cxnChg>
        <pc:cxnChg chg="del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7" creationId="{A54CD528-99AD-4BFB-B331-9645F9419F5C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8" creationId="{B114D597-62CE-4242-8F7E-ECA51ADEDA72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59" creationId="{004B51D1-F967-4B44-8C4B-D0A353C65CAF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0" creationId="{BDF07A67-BFB4-40E5-BD18-90202269487D}"/>
          </ac:cxnSpMkLst>
        </pc:cxnChg>
        <pc:cxnChg chg="del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1" creationId="{0F4F72B0-7405-4DFE-8487-28791F700596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2" creationId="{F26204AA-8D5C-43B9-B2BE-54E2896E859E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3" creationId="{3C0E807D-4EFA-459C-A908-ED0C8E634A07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4" creationId="{07A08CF5-5339-40C4-8C12-A1EFF793AEA6}"/>
          </ac:cxnSpMkLst>
        </pc:cxnChg>
        <pc:cxnChg chg="del mod">
          <ac:chgData name="이동건" userId="4ad090f6-dadd-4301-b5d0-883b88f508af" providerId="ADAL" clId="{8AC70261-4198-43D0-A2D8-240FE5A464D4}" dt="2022-05-19T07:48:58.125" v="5" actId="478"/>
          <ac:cxnSpMkLst>
            <pc:docMk/>
            <pc:sldMk cId="1149819829" sldId="274"/>
            <ac:cxnSpMk id="65" creationId="{0F547C19-6174-4CE8-94DA-93A40D57832C}"/>
          </ac:cxnSpMkLst>
        </pc:cxnChg>
        <pc:cxnChg chg="add mod topLvl">
          <ac:chgData name="이동건" userId="4ad090f6-dadd-4301-b5d0-883b88f508af" providerId="ADAL" clId="{8AC70261-4198-43D0-A2D8-240FE5A464D4}" dt="2022-05-19T07:54:41.363" v="157" actId="164"/>
          <ac:cxnSpMkLst>
            <pc:docMk/>
            <pc:sldMk cId="1149819829" sldId="274"/>
            <ac:cxnSpMk id="83" creationId="{4100DD03-A0A7-4C63-8248-788BF6C1F410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5" creationId="{8F49B2BB-9C60-415D-901B-505548B0BEAB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7" creationId="{B3FED9EE-B4A4-47C3-BBA2-E8EF5521BBFF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89" creationId="{F5D3E198-C4E9-4B99-8155-E1461E659221}"/>
          </ac:cxnSpMkLst>
        </pc:cxnChg>
        <pc:cxnChg chg="add mod topLvl">
          <ac:chgData name="이동건" userId="4ad090f6-dadd-4301-b5d0-883b88f508af" providerId="ADAL" clId="{8AC70261-4198-43D0-A2D8-240FE5A464D4}" dt="2022-05-19T07:54:23.870" v="154" actId="164"/>
          <ac:cxnSpMkLst>
            <pc:docMk/>
            <pc:sldMk cId="1149819829" sldId="274"/>
            <ac:cxnSpMk id="91" creationId="{C79684D7-47E8-4050-BABD-6EF8FBB49043}"/>
          </ac:cxnSpMkLst>
        </pc:cxnChg>
        <pc:cxnChg chg="add del mod">
          <ac:chgData name="이동건" userId="4ad090f6-dadd-4301-b5d0-883b88f508af" providerId="ADAL" clId="{8AC70261-4198-43D0-A2D8-240FE5A464D4}" dt="2022-05-20T05:10:35.023" v="954" actId="478"/>
          <ac:cxnSpMkLst>
            <pc:docMk/>
            <pc:sldMk cId="1149819829" sldId="274"/>
            <ac:cxnSpMk id="96" creationId="{0F606647-C3B6-4AAA-A929-D4EAED9CDECD}"/>
          </ac:cxnSpMkLst>
        </pc:cxnChg>
        <pc:cxnChg chg="add del mod">
          <ac:chgData name="이동건" userId="4ad090f6-dadd-4301-b5d0-883b88f508af" providerId="ADAL" clId="{8AC70261-4198-43D0-A2D8-240FE5A464D4}" dt="2022-05-20T05:10:33.518" v="952" actId="478"/>
          <ac:cxnSpMkLst>
            <pc:docMk/>
            <pc:sldMk cId="1149819829" sldId="274"/>
            <ac:cxnSpMk id="98" creationId="{7B271970-0E0F-4695-9CFC-88CA2E8A751B}"/>
          </ac:cxnSpMkLst>
        </pc:cxnChg>
        <pc:cxnChg chg="add del mod">
          <ac:chgData name="이동건" userId="4ad090f6-dadd-4301-b5d0-883b88f508af" providerId="ADAL" clId="{8AC70261-4198-43D0-A2D8-240FE5A464D4}" dt="2022-05-20T05:10:26.725" v="948" actId="478"/>
          <ac:cxnSpMkLst>
            <pc:docMk/>
            <pc:sldMk cId="1149819829" sldId="274"/>
            <ac:cxnSpMk id="100" creationId="{C34D7A34-0237-401B-9E00-C9C263F9E030}"/>
          </ac:cxnSpMkLst>
        </pc:cxnChg>
        <pc:cxnChg chg="add del mod">
          <ac:chgData name="이동건" userId="4ad090f6-dadd-4301-b5d0-883b88f508af" providerId="ADAL" clId="{8AC70261-4198-43D0-A2D8-240FE5A464D4}" dt="2022-05-20T05:10:16.725" v="946" actId="478"/>
          <ac:cxnSpMkLst>
            <pc:docMk/>
            <pc:sldMk cId="1149819829" sldId="274"/>
            <ac:cxnSpMk id="132" creationId="{60BDB881-D422-4AD5-814C-5B26CD613CDA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3" creationId="{781BFA67-A735-4109-AF2A-8E21A9F209B8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5" creationId="{A1A8A0EF-2D1C-4949-973B-556284BA62C2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6" creationId="{3239ECCA-4CA7-4136-A703-83FD04B2D64B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7" creationId="{C0A47785-0011-4BAD-ACA0-3A47777FD0DC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8" creationId="{42B95247-BC69-4EB1-ADE0-A32E6886FC77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89" creationId="{FEBE866D-D076-4BC6-A86F-EC2372F6E66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0" creationId="{8F7A2C03-E597-4E55-93F6-6E9936F646DD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1" creationId="{A5FDE080-3FF3-4E71-8F18-C62097B9A577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2" creationId="{1ACD975C-35E3-4181-BF06-7051B70E0059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199" creationId="{A3F40D43-96FE-437C-9F75-49248054688C}"/>
          </ac:cxnSpMkLst>
        </pc:cxnChg>
        <pc:cxnChg chg="add mod topLvl">
          <ac:chgData name="이동건" userId="4ad090f6-dadd-4301-b5d0-883b88f508af" providerId="ADAL" clId="{8AC70261-4198-43D0-A2D8-240FE5A464D4}" dt="2022-05-20T05:21:15.436" v="1226" actId="14100"/>
          <ac:cxnSpMkLst>
            <pc:docMk/>
            <pc:sldMk cId="1149819829" sldId="274"/>
            <ac:cxnSpMk id="200" creationId="{5E588BD7-E476-4B0A-8F39-B2B66F09808D}"/>
          </ac:cxnSpMkLst>
        </pc:cxnChg>
        <pc:cxnChg chg="add mod topLvl">
          <ac:chgData name="이동건" userId="4ad090f6-dadd-4301-b5d0-883b88f508af" providerId="ADAL" clId="{8AC70261-4198-43D0-A2D8-240FE5A464D4}" dt="2022-05-20T05:21:17.215" v="1227" actId="14100"/>
          <ac:cxnSpMkLst>
            <pc:docMk/>
            <pc:sldMk cId="1149819829" sldId="274"/>
            <ac:cxnSpMk id="201" creationId="{C261D455-EE6A-43F6-A0A0-543BB6633988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4" creationId="{8FF7C6E5-7D3C-40CB-B7E4-6CEC2378603E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5" creationId="{A5C18B4E-0E0F-4000-A951-01D7788BC55F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6" creationId="{ED8F8372-CE8C-4A64-8C86-B5426E11E64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7" creationId="{490B76E1-6F00-46AC-89E4-89C410A1E235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8" creationId="{05BEF360-042B-4BD2-B1F7-FE50F3BC0136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09" creationId="{63B038EA-D635-46C6-9BDD-7C3C594C8722}"/>
          </ac:cxnSpMkLst>
        </pc:cxnChg>
        <pc:cxnChg chg="add mod topLvl">
          <ac:chgData name="이동건" userId="4ad090f6-dadd-4301-b5d0-883b88f508af" providerId="ADAL" clId="{8AC70261-4198-43D0-A2D8-240FE5A464D4}" dt="2022-05-20T05:21:09.917" v="1224" actId="164"/>
          <ac:cxnSpMkLst>
            <pc:docMk/>
            <pc:sldMk cId="1149819829" sldId="274"/>
            <ac:cxnSpMk id="210" creationId="{B2F4CB2A-10B1-4811-B383-AF4AAEC7E2CF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2" creationId="{C2B9B247-81B9-4D3C-9DC6-F17E0D3FCE04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3" creationId="{7652BA79-BDEE-4196-935E-70432B4275F1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5" creationId="{1A75B235-914E-456F-B21C-3C8F56153A1C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6" creationId="{A3BD99F8-9D81-432E-8BF4-4A27A0B04028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7" creationId="{3818CEB5-0658-4044-9C4E-548756A4867C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29" creationId="{60BB7A2A-03F3-4E9C-AD8C-7930D1034663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30" creationId="{ECFEE565-7537-4E8F-A57F-DAF276649EB1}"/>
          </ac:cxnSpMkLst>
        </pc:cxnChg>
        <pc:cxnChg chg="mod topLvl">
          <ac:chgData name="이동건" userId="4ad090f6-dadd-4301-b5d0-883b88f508af" providerId="ADAL" clId="{8AC70261-4198-43D0-A2D8-240FE5A464D4}" dt="2022-05-20T05:23:22.963" v="1286" actId="165"/>
          <ac:cxnSpMkLst>
            <pc:docMk/>
            <pc:sldMk cId="1149819829" sldId="274"/>
            <ac:cxnSpMk id="231" creationId="{2CC28A18-D8CD-48D9-B32A-030ECC2DA30F}"/>
          </ac:cxnSpMkLst>
        </pc:cxnChg>
        <pc:cxnChg chg="add del">
          <ac:chgData name="이동건" userId="4ad090f6-dadd-4301-b5d0-883b88f508af" providerId="ADAL" clId="{8AC70261-4198-43D0-A2D8-240FE5A464D4}" dt="2022-05-20T05:23:23.759" v="1287"/>
          <ac:cxnSpMkLst>
            <pc:docMk/>
            <pc:sldMk cId="1149819829" sldId="274"/>
            <ac:cxnSpMk id="234" creationId="{1197EEDB-C855-4DB4-9FA5-3EE71CBB2051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3" creationId="{298AE1D4-16A4-414F-982E-D1EACE4E8D08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4" creationId="{5637BB46-D65E-4513-8282-61A3AC715C9A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6" creationId="{A79E6861-8FC0-431F-A056-CF5D9A17F19B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7" creationId="{F35002E9-D581-4C9C-BA66-F86DC92255B7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48" creationId="{6F561E83-8BC1-4A36-858E-4E42F8996FC4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0" creationId="{0BF0D08E-CBB4-468E-BCE9-E455B6CB1DF4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1" creationId="{4A1F2079-BEE7-4F6A-BCE2-061A41DB1236}"/>
          </ac:cxnSpMkLst>
        </pc:cxnChg>
        <pc:cxnChg chg="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2" creationId="{3A52CEE6-970B-4777-A9F2-1E949AAEBED9}"/>
          </ac:cxnSpMkLst>
        </pc:cxnChg>
        <pc:cxnChg chg="add mod topLvl">
          <ac:chgData name="이동건" userId="4ad090f6-dadd-4301-b5d0-883b88f508af" providerId="ADAL" clId="{8AC70261-4198-43D0-A2D8-240FE5A464D4}" dt="2022-05-20T05:24:43.373" v="1325" actId="164"/>
          <ac:cxnSpMkLst>
            <pc:docMk/>
            <pc:sldMk cId="1149819829" sldId="274"/>
            <ac:cxnSpMk id="255" creationId="{6FC4B1AF-D85D-468A-9936-231BB3CA4495}"/>
          </ac:cxnSpMkLst>
        </pc:cxnChg>
        <pc:cxnChg chg="del mod topLvl">
          <ac:chgData name="이동건" userId="4ad090f6-dadd-4301-b5d0-883b88f508af" providerId="ADAL" clId="{8AC70261-4198-43D0-A2D8-240FE5A464D4}" dt="2022-05-20T06:48:30.047" v="1734" actId="478"/>
          <ac:cxnSpMkLst>
            <pc:docMk/>
            <pc:sldMk cId="1149819829" sldId="274"/>
            <ac:cxnSpMk id="270" creationId="{4AD58EF1-FDCD-4C24-A57B-EA1AECC8FC76}"/>
          </ac:cxnSpMkLst>
        </pc:cxnChg>
        <pc:cxnChg chg="del mod topLvl">
          <ac:chgData name="이동건" userId="4ad090f6-dadd-4301-b5d0-883b88f508af" providerId="ADAL" clId="{8AC70261-4198-43D0-A2D8-240FE5A464D4}" dt="2022-05-20T05:44:10.585" v="1586" actId="478"/>
          <ac:cxnSpMkLst>
            <pc:docMk/>
            <pc:sldMk cId="1149819829" sldId="274"/>
            <ac:cxnSpMk id="273" creationId="{261CD151-29D7-449D-9AEB-EB9822F1138D}"/>
          </ac:cxnSpMkLst>
        </pc:cxnChg>
        <pc:cxnChg chg="mod topLvl">
          <ac:chgData name="이동건" userId="4ad090f6-dadd-4301-b5d0-883b88f508af" providerId="ADAL" clId="{8AC70261-4198-43D0-A2D8-240FE5A464D4}" dt="2022-05-20T06:48:21.523" v="1729" actId="478"/>
          <ac:cxnSpMkLst>
            <pc:docMk/>
            <pc:sldMk cId="1149819829" sldId="274"/>
            <ac:cxnSpMk id="276" creationId="{FE9B72E2-7168-4689-A44B-9E549C2F173A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79" creationId="{E9F3C46B-C14C-40D7-84AF-79D7B4000321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82" creationId="{8D68A8FA-D649-4538-AA34-83F11B038EC4}"/>
          </ac:cxnSpMkLst>
        </pc:cxnChg>
        <pc:cxnChg chg="mod topLvl">
          <ac:chgData name="이동건" userId="4ad090f6-dadd-4301-b5d0-883b88f508af" providerId="ADAL" clId="{8AC70261-4198-43D0-A2D8-240FE5A464D4}" dt="2022-05-20T05:44:05.439" v="1584" actId="165"/>
          <ac:cxnSpMkLst>
            <pc:docMk/>
            <pc:sldMk cId="1149819829" sldId="274"/>
            <ac:cxnSpMk id="284" creationId="{DB9033B0-F51F-442E-8031-F3E47A0873AA}"/>
          </ac:cxnSpMkLst>
        </pc:cxnChg>
        <pc:cxnChg chg="mod topLvl">
          <ac:chgData name="이동건" userId="4ad090f6-dadd-4301-b5d0-883b88f508af" providerId="ADAL" clId="{8AC70261-4198-43D0-A2D8-240FE5A464D4}" dt="2022-05-20T06:48:04.060" v="1725" actId="14100"/>
          <ac:cxnSpMkLst>
            <pc:docMk/>
            <pc:sldMk cId="1149819829" sldId="274"/>
            <ac:cxnSpMk id="286" creationId="{A35D3936-EE75-4743-B2A9-BE10C0999A1F}"/>
          </ac:cxnSpMkLst>
        </pc:cxnChg>
        <pc:cxnChg chg="del mod topLvl">
          <ac:chgData name="이동건" userId="4ad090f6-dadd-4301-b5d0-883b88f508af" providerId="ADAL" clId="{8AC70261-4198-43D0-A2D8-240FE5A464D4}" dt="2022-05-20T06:47:56.833" v="1723" actId="478"/>
          <ac:cxnSpMkLst>
            <pc:docMk/>
            <pc:sldMk cId="1149819829" sldId="274"/>
            <ac:cxnSpMk id="291" creationId="{E359C9B0-E341-4F69-B35A-9FE9C7900745}"/>
          </ac:cxnSpMkLst>
        </pc:cxnChg>
        <pc:cxnChg chg="del">
          <ac:chgData name="이동건" userId="4ad090f6-dadd-4301-b5d0-883b88f508af" providerId="ADAL" clId="{8AC70261-4198-43D0-A2D8-240FE5A464D4}" dt="2022-05-20T05:43:53.244" v="1581" actId="478"/>
          <ac:cxnSpMkLst>
            <pc:docMk/>
            <pc:sldMk cId="1149819829" sldId="274"/>
            <ac:cxnSpMk id="297" creationId="{7E4167D1-BB28-46A7-9B9B-7515414FB683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298" creationId="{FD04AC2E-7E96-47A1-AAAB-850188D6270E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299" creationId="{1BDF9402-DA37-455E-AEEA-A54B1A61728D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300" creationId="{B4DCAEC7-06A0-4ADB-ADEC-5D72F96812D4}"/>
          </ac:cxnSpMkLst>
        </pc:cxnChg>
        <pc:cxnChg chg="mod topLvl">
          <ac:chgData name="이동건" userId="4ad090f6-dadd-4301-b5d0-883b88f508af" providerId="ADAL" clId="{8AC70261-4198-43D0-A2D8-240FE5A464D4}" dt="2022-05-20T06:48:27.386" v="1733" actId="165"/>
          <ac:cxnSpMkLst>
            <pc:docMk/>
            <pc:sldMk cId="1149819829" sldId="274"/>
            <ac:cxnSpMk id="301" creationId="{DC34C7AB-33FF-41A6-A915-C39947EF8C98}"/>
          </ac:cxnSpMkLst>
        </pc:cxnChg>
        <pc:cxnChg chg="add del mod ord topLvl">
          <ac:chgData name="이동건" userId="4ad090f6-dadd-4301-b5d0-883b88f508af" providerId="ADAL" clId="{8AC70261-4198-43D0-A2D8-240FE5A464D4}" dt="2022-05-20T06:48:30.875" v="1735" actId="478"/>
          <ac:cxnSpMkLst>
            <pc:docMk/>
            <pc:sldMk cId="1149819829" sldId="274"/>
            <ac:cxnSpMk id="306" creationId="{9491B02B-DE83-4509-8D4A-A36952CA200E}"/>
          </ac:cxnSpMkLst>
        </pc:cxnChg>
      </pc:sldChg>
      <pc:sldChg chg="addSp delSp modSp add ord">
        <pc:chgData name="이동건" userId="4ad090f6-dadd-4301-b5d0-883b88f508af" providerId="ADAL" clId="{8AC70261-4198-43D0-A2D8-240FE5A464D4}" dt="2022-05-20T07:06:53.855" v="1874"/>
        <pc:sldMkLst>
          <pc:docMk/>
          <pc:sldMk cId="497918053" sldId="275"/>
        </pc:sldMkLst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" creationId="{8A931DAF-AE14-4388-985A-C1A8581B7911}"/>
          </ac:spMkLst>
        </pc:spChg>
        <pc:spChg chg="del mod">
          <ac:chgData name="이동건" userId="4ad090f6-dadd-4301-b5d0-883b88f508af" providerId="ADAL" clId="{8AC70261-4198-43D0-A2D8-240FE5A464D4}" dt="2022-05-20T07:04:02.414" v="1743" actId="478"/>
          <ac:spMkLst>
            <pc:docMk/>
            <pc:sldMk cId="497918053" sldId="275"/>
            <ac:spMk id="104" creationId="{97F66635-A5B8-4D8A-A4BF-C9CB9EE8A0CD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5" creationId="{AB126F2C-09F4-4681-AE0F-474681EA8B08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6" creationId="{0BD1A719-8125-4D93-8068-9D56C0DBDC72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8" creationId="{42F604F6-661D-416E-ADFA-BBA4072611BD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09" creationId="{AD970CBA-6EC6-443C-889B-133881E3F783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11" creationId="{5E63E5E0-06C4-455B-B83B-F75CE245C8A3}"/>
          </ac:spMkLst>
        </pc:spChg>
        <pc:spChg chg="mod">
          <ac:chgData name="이동건" userId="4ad090f6-dadd-4301-b5d0-883b88f508af" providerId="ADAL" clId="{8AC70261-4198-43D0-A2D8-240FE5A464D4}" dt="2022-05-20T07:03:56.282" v="1742" actId="404"/>
          <ac:spMkLst>
            <pc:docMk/>
            <pc:sldMk cId="497918053" sldId="275"/>
            <ac:spMk id="112" creationId="{D067E181-E35A-4F57-9B4D-B8D495EF7694}"/>
          </ac:spMkLst>
        </pc:spChg>
        <pc:spChg chg="add mod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14" creationId="{E6F4EA18-E347-4F45-B9F7-447B29D1A076}"/>
          </ac:spMkLst>
        </pc:spChg>
        <pc:spChg chg="add mod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15" creationId="{BCA01532-117B-4F2B-9364-7C365D406075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1" creationId="{7E6032A3-DEE8-48C1-B198-333614A2E1C3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2" creationId="{ADE0A7CF-9A24-44C2-8560-5E5C1FDB62D6}"/>
          </ac:spMkLst>
        </pc:spChg>
        <pc:spChg chg="mod topLvl">
          <ac:chgData name="이동건" userId="4ad090f6-dadd-4301-b5d0-883b88f508af" providerId="ADAL" clId="{8AC70261-4198-43D0-A2D8-240FE5A464D4}" dt="2022-05-20T07:05:24.312" v="1750" actId="164"/>
          <ac:spMkLst>
            <pc:docMk/>
            <pc:sldMk cId="497918053" sldId="275"/>
            <ac:spMk id="126" creationId="{2640D104-FCCD-4500-B7F5-4E52A9BA778D}"/>
          </ac:spMkLst>
        </pc:spChg>
        <pc:spChg chg="add mod">
          <ac:chgData name="이동건" userId="4ad090f6-dadd-4301-b5d0-883b88f508af" providerId="ADAL" clId="{8AC70261-4198-43D0-A2D8-240FE5A464D4}" dt="2022-05-20T07:06:49.685" v="1873" actId="1076"/>
          <ac:spMkLst>
            <pc:docMk/>
            <pc:sldMk cId="497918053" sldId="275"/>
            <ac:spMk id="130" creationId="{F40CA7D1-996F-4B3F-B6F3-16001B6AE7A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172" creationId="{31A673EA-9DA9-48E8-B449-633E62BA3F45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173" creationId="{BAA72297-73C9-4B2B-B9C8-A0D158281BC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20" creationId="{6510A32F-5A97-4CA1-913B-142E2BDDFCE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64" creationId="{8FD88B9C-95FC-497C-BEA7-241544BA24F8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65" creationId="{81787B7B-33E5-40CD-A126-82E17ABBDDBD}"/>
          </ac:spMkLst>
        </pc:spChg>
        <pc:spChg chg="mod">
          <ac:chgData name="이동건" userId="4ad090f6-dadd-4301-b5d0-883b88f508af" providerId="ADAL" clId="{8AC70261-4198-43D0-A2D8-240FE5A464D4}" dt="2022-05-20T07:03:37.639" v="1738" actId="1076"/>
          <ac:spMkLst>
            <pc:docMk/>
            <pc:sldMk cId="497918053" sldId="275"/>
            <ac:spMk id="266" creationId="{F07F835C-C784-4C65-8910-3E7B0BBC521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4" creationId="{63F1D7B2-E3FD-49E4-B608-EF80A33C10C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7" creationId="{2F4EDC3E-88ED-4312-B7FF-B7396233B777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78" creationId="{CF02FBE5-752C-4283-91C5-3F21090E6C7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0" creationId="{75B1B217-08B5-454D-9159-19A66888099D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1" creationId="{CE85EB2D-41EB-41FA-AC39-FF344BC9B96B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3" creationId="{81215249-0854-47D7-8DDA-AEA8595B3343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5" creationId="{62F32881-DB0B-4FC1-944D-45135F940660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8" creationId="{B6683AE0-C62C-4EC2-B8D1-861A2CFDDA9F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89" creationId="{399AD868-5DF5-4B9D-AECD-E80A00093BD8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0" creationId="{A0173BDE-7A95-4448-8D3F-AF058527835D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3" creationId="{F2193A6C-9150-4B8D-8002-048C5EEBD9E2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4" creationId="{254F8D3E-76AE-4092-892D-5A54D768EE9A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5" creationId="{39746673-8651-45C7-91BA-989D5D739CAB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296" creationId="{48B6193E-EB75-48B7-AF8E-2987DB2B4270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02" creationId="{49DF094B-97B9-4AC1-9C63-E801C04877F9}"/>
          </ac:spMkLst>
        </pc:spChg>
        <pc:spChg chg="del">
          <ac:chgData name="이동건" userId="4ad090f6-dadd-4301-b5d0-883b88f508af" providerId="ADAL" clId="{8AC70261-4198-43D0-A2D8-240FE5A464D4}" dt="2022-05-20T07:03:32.075" v="1737" actId="478"/>
          <ac:spMkLst>
            <pc:docMk/>
            <pc:sldMk cId="497918053" sldId="275"/>
            <ac:spMk id="303" creationId="{624FD7D7-C7A7-4260-834B-F5B095A68EFF}"/>
          </ac:spMkLst>
        </pc:spChg>
        <pc:grpChg chg="add mod">
          <ac:chgData name="이동건" userId="4ad090f6-dadd-4301-b5d0-883b88f508af" providerId="ADAL" clId="{8AC70261-4198-43D0-A2D8-240FE5A464D4}" dt="2022-05-20T07:05:45.693" v="1754" actId="1076"/>
          <ac:grpSpMkLst>
            <pc:docMk/>
            <pc:sldMk cId="497918053" sldId="275"/>
            <ac:grpSpMk id="6" creationId="{F5245125-0CE6-4CDB-91B0-6510E1AD82FC}"/>
          </ac:grpSpMkLst>
        </pc:grpChg>
        <pc:grpChg chg="add mod">
          <ac:chgData name="이동건" userId="4ad090f6-dadd-4301-b5d0-883b88f508af" providerId="ADAL" clId="{8AC70261-4198-43D0-A2D8-240FE5A464D4}" dt="2022-05-20T07:05:45.693" v="1754" actId="1076"/>
          <ac:grpSpMkLst>
            <pc:docMk/>
            <pc:sldMk cId="497918053" sldId="275"/>
            <ac:grpSpMk id="100" creationId="{3AAFFAF3-3472-4825-A26F-5B6ADA5D3E55}"/>
          </ac:grpSpMkLst>
        </pc:grpChg>
        <pc:grpChg chg="add mod">
          <ac:chgData name="이동건" userId="4ad090f6-dadd-4301-b5d0-883b88f508af" providerId="ADAL" clId="{8AC70261-4198-43D0-A2D8-240FE5A464D4}" dt="2022-05-20T07:05:24.312" v="1750" actId="164"/>
          <ac:grpSpMkLst>
            <pc:docMk/>
            <pc:sldMk cId="497918053" sldId="275"/>
            <ac:grpSpMk id="116" creationId="{9AD1D661-E1AE-49CC-A765-1272FC97EAEF}"/>
          </ac:grpSpMkLst>
        </pc:grpChg>
        <pc:grpChg chg="add del mod">
          <ac:chgData name="이동건" userId="4ad090f6-dadd-4301-b5d0-883b88f508af" providerId="ADAL" clId="{8AC70261-4198-43D0-A2D8-240FE5A464D4}" dt="2022-05-20T07:05:12.843" v="1748" actId="165"/>
          <ac:grpSpMkLst>
            <pc:docMk/>
            <pc:sldMk cId="497918053" sldId="275"/>
            <ac:grpSpMk id="119" creationId="{25B372E7-B4F9-4EE2-BB60-A864C8B000E9}"/>
          </ac:grpSpMkLst>
        </pc:grpChg>
        <pc:grpChg chg="del mod topLvl">
          <ac:chgData name="이동건" userId="4ad090f6-dadd-4301-b5d0-883b88f508af" providerId="ADAL" clId="{8AC70261-4198-43D0-A2D8-240FE5A464D4}" dt="2022-05-20T07:05:13.024" v="1749" actId="165"/>
          <ac:grpSpMkLst>
            <pc:docMk/>
            <pc:sldMk cId="497918053" sldId="275"/>
            <ac:grpSpMk id="123" creationId="{B1AEE24F-638C-437A-BCD6-2A21B4C0909C}"/>
          </ac:grpSpMkLst>
        </pc:grpChg>
        <pc:grpChg chg="del">
          <ac:chgData name="이동건" userId="4ad090f6-dadd-4301-b5d0-883b88f508af" providerId="ADAL" clId="{8AC70261-4198-43D0-A2D8-240FE5A464D4}" dt="2022-05-20T07:03:32.075" v="1737" actId="478"/>
          <ac:grpSpMkLst>
            <pc:docMk/>
            <pc:sldMk cId="497918053" sldId="275"/>
            <ac:grpSpMk id="217" creationId="{EC34D163-2B03-434A-97E6-0C2B2CB68F12}"/>
          </ac:grpSpMkLst>
        </pc:grpChg>
        <pc:grpChg chg="del">
          <ac:chgData name="이동건" userId="4ad090f6-dadd-4301-b5d0-883b88f508af" providerId="ADAL" clId="{8AC70261-4198-43D0-A2D8-240FE5A464D4}" dt="2022-05-20T07:03:32.075" v="1737" actId="478"/>
          <ac:grpSpMkLst>
            <pc:docMk/>
            <pc:sldMk cId="497918053" sldId="275"/>
            <ac:grpSpMk id="263" creationId="{413713CC-3F88-4A47-ABDD-A30DEB3DFBF4}"/>
          </ac:grpSpMkLst>
        </pc:grpChg>
        <pc:picChg chg="del">
          <ac:chgData name="이동건" userId="4ad090f6-dadd-4301-b5d0-883b88f508af" providerId="ADAL" clId="{8AC70261-4198-43D0-A2D8-240FE5A464D4}" dt="2022-05-20T07:03:32.075" v="1737" actId="478"/>
          <ac:picMkLst>
            <pc:docMk/>
            <pc:sldMk cId="497918053" sldId="275"/>
            <ac:picMk id="2" creationId="{6FC44A2E-C22A-03C2-3A8E-C50E4AEC7B03}"/>
          </ac:picMkLst>
        </pc:picChg>
        <pc:picChg chg="add mod">
          <ac:chgData name="이동건" userId="4ad090f6-dadd-4301-b5d0-883b88f508af" providerId="ADAL" clId="{8AC70261-4198-43D0-A2D8-240FE5A464D4}" dt="2022-05-20T07:05:24.312" v="1750" actId="164"/>
          <ac:picMkLst>
            <pc:docMk/>
            <pc:sldMk cId="497918053" sldId="275"/>
            <ac:picMk id="113" creationId="{53705A84-FB9A-4B0E-A551-13AF95C39C9C}"/>
          </ac:picMkLst>
        </pc:picChg>
        <pc:picChg chg="mod topLvl">
          <ac:chgData name="이동건" userId="4ad090f6-dadd-4301-b5d0-883b88f508af" providerId="ADAL" clId="{8AC70261-4198-43D0-A2D8-240FE5A464D4}" dt="2022-05-20T07:05:24.312" v="1750" actId="164"/>
          <ac:picMkLst>
            <pc:docMk/>
            <pc:sldMk cId="497918053" sldId="275"/>
            <ac:picMk id="120" creationId="{2E7E6396-E23C-4108-B9CB-E33654DB5971}"/>
          </ac:picMkLst>
        </pc:picChg>
        <pc:picChg chg="del">
          <ac:chgData name="이동건" userId="4ad090f6-dadd-4301-b5d0-883b88f508af" providerId="ADAL" clId="{8AC70261-4198-43D0-A2D8-240FE5A464D4}" dt="2022-05-20T07:03:32.075" v="1737" actId="478"/>
          <ac:picMkLst>
            <pc:docMk/>
            <pc:sldMk cId="497918053" sldId="275"/>
            <ac:picMk id="174" creationId="{8F2DA828-64EF-474C-ABB5-7B6F98E23AE3}"/>
          </ac:picMkLst>
        </pc:picChg>
        <pc:cxnChg chg="mod topLvl">
          <ac:chgData name="이동건" userId="4ad090f6-dadd-4301-b5d0-883b88f508af" providerId="ADAL" clId="{8AC70261-4198-43D0-A2D8-240FE5A464D4}" dt="2022-05-20T07:05:24.312" v="1750" actId="164"/>
          <ac:cxnSpMkLst>
            <pc:docMk/>
            <pc:sldMk cId="497918053" sldId="275"/>
            <ac:cxnSpMk id="124" creationId="{1985234F-2EA6-433B-957A-C5D3B2F8F06D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183" creationId="{781BFA67-A735-4109-AF2A-8E21A9F209B8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199" creationId="{A3F40D43-96FE-437C-9F75-49248054688C}"/>
          </ac:cxnSpMkLst>
        </pc:cxnChg>
        <pc:cxnChg chg="mod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00" creationId="{5E588BD7-E476-4B0A-8F39-B2B66F09808D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76" creationId="{FE9B72E2-7168-4689-A44B-9E549C2F173A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79" creationId="{E9F3C46B-C14C-40D7-84AF-79D7B4000321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2" creationId="{8D68A8FA-D649-4538-AA34-83F11B038EC4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4" creationId="{DB9033B0-F51F-442E-8031-F3E47A0873AA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86" creationId="{A35D3936-EE75-4743-B2A9-BE10C0999A1F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98" creationId="{FD04AC2E-7E96-47A1-AAAB-850188D6270E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299" creationId="{1BDF9402-DA37-455E-AEEA-A54B1A61728D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300" creationId="{B4DCAEC7-06A0-4ADB-ADEC-5D72F96812D4}"/>
          </ac:cxnSpMkLst>
        </pc:cxnChg>
        <pc:cxnChg chg="del">
          <ac:chgData name="이동건" userId="4ad090f6-dadd-4301-b5d0-883b88f508af" providerId="ADAL" clId="{8AC70261-4198-43D0-A2D8-240FE5A464D4}" dt="2022-05-20T07:03:32.075" v="1737" actId="478"/>
          <ac:cxnSpMkLst>
            <pc:docMk/>
            <pc:sldMk cId="497918053" sldId="275"/>
            <ac:cxnSpMk id="301" creationId="{DC34C7AB-33FF-41A6-A915-C39947EF8C98}"/>
          </ac:cxnSpMkLst>
        </pc:cxnChg>
      </pc:sldChg>
      <pc:sldChg chg="delSp modSp add del modTransition">
        <pc:chgData name="이동건" userId="4ad090f6-dadd-4301-b5d0-883b88f508af" providerId="ADAL" clId="{8AC70261-4198-43D0-A2D8-240FE5A464D4}" dt="2022-05-20T06:44:01.628" v="1611" actId="2696"/>
        <pc:sldMkLst>
          <pc:docMk/>
          <pc:sldMk cId="1279516828" sldId="275"/>
        </pc:sldMkLst>
        <pc:spChg chg="mod">
          <ac:chgData name="이동건" userId="4ad090f6-dadd-4301-b5d0-883b88f508af" providerId="ADAL" clId="{8AC70261-4198-43D0-A2D8-240FE5A464D4}" dt="2022-05-20T04:56:51.777" v="789" actId="20577"/>
          <ac:spMkLst>
            <pc:docMk/>
            <pc:sldMk cId="1279516828" sldId="275"/>
            <ac:spMk id="67" creationId="{E4992429-8D1F-4F68-B791-07539D779D66}"/>
          </ac:spMkLst>
        </pc:spChg>
        <pc:spChg chg="del">
          <ac:chgData name="이동건" userId="4ad090f6-dadd-4301-b5d0-883b88f508af" providerId="ADAL" clId="{8AC70261-4198-43D0-A2D8-240FE5A464D4}" dt="2022-05-20T04:56:33.189" v="780" actId="478"/>
          <ac:spMkLst>
            <pc:docMk/>
            <pc:sldMk cId="1279516828" sldId="275"/>
            <ac:spMk id="104" creationId="{E25F2416-45B3-423B-891E-7ED30EE3327B}"/>
          </ac:spMkLst>
        </pc:spChg>
        <pc:spChg chg="del">
          <ac:chgData name="이동건" userId="4ad090f6-dadd-4301-b5d0-883b88f508af" providerId="ADAL" clId="{8AC70261-4198-43D0-A2D8-240FE5A464D4}" dt="2022-05-20T04:56:33.189" v="780" actId="478"/>
          <ac:spMkLst>
            <pc:docMk/>
            <pc:sldMk cId="1279516828" sldId="275"/>
            <ac:spMk id="107" creationId="{0666192B-BB2E-4049-9360-17DB83BEAE6E}"/>
          </ac:spMkLst>
        </pc:spChg>
        <pc:picChg chg="del">
          <ac:chgData name="이동건" userId="4ad090f6-dadd-4301-b5d0-883b88f508af" providerId="ADAL" clId="{8AC70261-4198-43D0-A2D8-240FE5A464D4}" dt="2022-05-20T04:56:33.189" v="780" actId="478"/>
          <ac:picMkLst>
            <pc:docMk/>
            <pc:sldMk cId="1279516828" sldId="275"/>
            <ac:picMk id="105" creationId="{9858A313-20FB-4A96-A886-73BBE20492FA}"/>
          </ac:picMkLst>
        </pc:picChg>
        <pc:picChg chg="del">
          <ac:chgData name="이동건" userId="4ad090f6-dadd-4301-b5d0-883b88f508af" providerId="ADAL" clId="{8AC70261-4198-43D0-A2D8-240FE5A464D4}" dt="2022-05-20T04:56:33.189" v="780" actId="478"/>
          <ac:picMkLst>
            <pc:docMk/>
            <pc:sldMk cId="1279516828" sldId="275"/>
            <ac:picMk id="106" creationId="{C46C3FF5-2011-4E4F-94F1-27034AC48D9F}"/>
          </ac:picMkLst>
        </pc:picChg>
        <pc:picChg chg="del">
          <ac:chgData name="이동건" userId="4ad090f6-dadd-4301-b5d0-883b88f508af" providerId="ADAL" clId="{8AC70261-4198-43D0-A2D8-240FE5A464D4}" dt="2022-05-20T02:05:00.804" v="746" actId="478"/>
          <ac:picMkLst>
            <pc:docMk/>
            <pc:sldMk cId="1279516828" sldId="275"/>
            <ac:picMk id="117" creationId="{B4636A4C-402D-4514-975E-FE0955F3E4E6}"/>
          </ac:picMkLst>
        </pc:picChg>
      </pc:sldChg>
      <pc:sldChg chg="add del">
        <pc:chgData name="이동건" userId="4ad090f6-dadd-4301-b5d0-883b88f508af" providerId="ADAL" clId="{8AC70261-4198-43D0-A2D8-240FE5A464D4}" dt="2022-05-20T06:44:57.773" v="1629"/>
        <pc:sldMkLst>
          <pc:docMk/>
          <pc:sldMk cId="1998042087" sldId="275"/>
        </pc:sldMkLst>
      </pc:sldChg>
      <pc:sldChg chg="add del">
        <pc:chgData name="이동건" userId="4ad090f6-dadd-4301-b5d0-883b88f508af" providerId="ADAL" clId="{8AC70261-4198-43D0-A2D8-240FE5A464D4}" dt="2022-05-20T06:45:02.396" v="1631"/>
        <pc:sldMkLst>
          <pc:docMk/>
          <pc:sldMk cId="2546580428" sldId="275"/>
        </pc:sldMkLst>
      </pc:sldChg>
      <pc:sldChg chg="add del modTransition">
        <pc:chgData name="이동건" userId="4ad090f6-dadd-4301-b5d0-883b88f508af" providerId="ADAL" clId="{8AC70261-4198-43D0-A2D8-240FE5A464D4}" dt="2022-05-20T06:44:01.534" v="1610" actId="2696"/>
        <pc:sldMkLst>
          <pc:docMk/>
          <pc:sldMk cId="532512456" sldId="276"/>
        </pc:sldMkLst>
      </pc:sldChg>
      <pc:sldChg chg="delSp modSp add del">
        <pc:chgData name="이동건" userId="4ad090f6-dadd-4301-b5d0-883b88f508af" providerId="ADAL" clId="{8AC70261-4198-43D0-A2D8-240FE5A464D4}" dt="2022-05-20T05:45:32.804" v="1609" actId="2696"/>
        <pc:sldMkLst>
          <pc:docMk/>
          <pc:sldMk cId="777252608" sldId="277"/>
        </pc:sldMkLst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30" creationId="{66D82E0E-5B3A-4D16-89C2-8FEDA8C5F763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5" creationId="{B004070F-310B-4493-A00F-485460924D6F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7" creationId="{8C810F61-AC23-410B-82DE-D3A714BBC06E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99" creationId="{96DDF26F-0B5E-4D3A-8812-7734483F8DC4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01" creationId="{42C90BDA-BC20-4C10-B007-119C884AA6BD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5" creationId="{1FFE9F24-3C3C-437E-B28D-800A2FD2FF4F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7" creationId="{AADD71F8-1B48-4E07-992D-8F94CC7BC5A6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8" creationId="{C0436D51-32CC-44D7-B5E1-224B3739D8B0}"/>
          </ac:spMkLst>
        </pc:spChg>
        <pc:spChg chg="del">
          <ac:chgData name="이동건" userId="4ad090f6-dadd-4301-b5d0-883b88f508af" providerId="ADAL" clId="{8AC70261-4198-43D0-A2D8-240FE5A464D4}" dt="2022-05-20T05:15:12.187" v="986" actId="478"/>
          <ac:spMkLst>
            <pc:docMk/>
            <pc:sldMk cId="777252608" sldId="277"/>
            <ac:spMk id="129" creationId="{FF207110-906B-454E-81BD-ADBA7FFCCE3F}"/>
          </ac:spMkLst>
        </pc:spChg>
        <pc:spChg chg="mod">
          <ac:chgData name="이동건" userId="4ad090f6-dadd-4301-b5d0-883b88f508af" providerId="ADAL" clId="{8AC70261-4198-43D0-A2D8-240FE5A464D4}" dt="2022-05-20T05:15:21.085" v="987" actId="1076"/>
          <ac:spMkLst>
            <pc:docMk/>
            <pc:sldMk cId="777252608" sldId="277"/>
            <ac:spMk id="168" creationId="{19435AD8-52C4-4966-BD90-6F3F4B4D18BD}"/>
          </ac:spMkLst>
        </pc:spChg>
        <pc:spChg chg="mod">
          <ac:chgData name="이동건" userId="4ad090f6-dadd-4301-b5d0-883b88f508af" providerId="ADAL" clId="{8AC70261-4198-43D0-A2D8-240FE5A464D4}" dt="2022-05-20T05:15:21.085" v="987" actId="1076"/>
          <ac:spMkLst>
            <pc:docMk/>
            <pc:sldMk cId="777252608" sldId="277"/>
            <ac:spMk id="169" creationId="{E5082153-3690-4569-901F-D5CA8C0CCB99}"/>
          </ac:spMkLst>
        </pc:spChg>
        <pc:grpChg chg="mod">
          <ac:chgData name="이동건" userId="4ad090f6-dadd-4301-b5d0-883b88f508af" providerId="ADAL" clId="{8AC70261-4198-43D0-A2D8-240FE5A464D4}" dt="2022-05-20T05:15:21.085" v="987" actId="1076"/>
          <ac:grpSpMkLst>
            <pc:docMk/>
            <pc:sldMk cId="777252608" sldId="277"/>
            <ac:grpSpMk id="134" creationId="{9B33994D-45AA-4F5B-BFE4-5E289BE8C6FD}"/>
          </ac:grpSpMkLst>
        </pc:grpChg>
        <pc:cxnChg chg="del">
          <ac:chgData name="이동건" userId="4ad090f6-dadd-4301-b5d0-883b88f508af" providerId="ADAL" clId="{8AC70261-4198-43D0-A2D8-240FE5A464D4}" dt="2022-05-20T05:15:12.187" v="986" actId="478"/>
          <ac:cxnSpMkLst>
            <pc:docMk/>
            <pc:sldMk cId="777252608" sldId="277"/>
            <ac:cxnSpMk id="26" creationId="{E96AA6D1-AEA5-4025-880B-76BBA2FAA621}"/>
          </ac:cxnSpMkLst>
        </pc:cxnChg>
      </pc:sldChg>
      <pc:sldChg chg="add del">
        <pc:chgData name="이동건" userId="4ad090f6-dadd-4301-b5d0-883b88f508af" providerId="ADAL" clId="{8AC70261-4198-43D0-A2D8-240FE5A464D4}" dt="2022-05-20T05:17:06.502" v="1085"/>
        <pc:sldMkLst>
          <pc:docMk/>
          <pc:sldMk cId="2787497980" sldId="278"/>
        </pc:sldMkLst>
      </pc:sldChg>
      <pc:sldChg chg="add del">
        <pc:chgData name="이동건" userId="4ad090f6-dadd-4301-b5d0-883b88f508af" providerId="ADAL" clId="{8AC70261-4198-43D0-A2D8-240FE5A464D4}" dt="2022-05-20T05:16:28.326" v="1045"/>
        <pc:sldMkLst>
          <pc:docMk/>
          <pc:sldMk cId="3664489028" sldId="278"/>
        </pc:sldMkLst>
      </pc:sldChg>
    </pc:docChg>
  </pc:docChgLst>
  <pc:docChgLst>
    <pc:chgData name="이석민" userId="57b50b14-a57c-4682-bf7d-a9d8ba6f9bb4" providerId="ADAL" clId="{2341D939-3AF9-438D-8F47-FD5F6FB4444A}"/>
    <pc:docChg chg="undo modSld">
      <pc:chgData name="이석민" userId="57b50b14-a57c-4682-bf7d-a9d8ba6f9bb4" providerId="ADAL" clId="{2341D939-3AF9-438D-8F47-FD5F6FB4444A}" dt="2022-05-20T05:56:54.236" v="35" actId="1076"/>
      <pc:docMkLst>
        <pc:docMk/>
      </pc:docMkLst>
      <pc:sldChg chg="addSp modSp">
        <pc:chgData name="이석민" userId="57b50b14-a57c-4682-bf7d-a9d8ba6f9bb4" providerId="ADAL" clId="{2341D939-3AF9-438D-8F47-FD5F6FB4444A}" dt="2022-05-20T05:56:54.236" v="35" actId="1076"/>
        <pc:sldMkLst>
          <pc:docMk/>
          <pc:sldMk cId="1149819829" sldId="274"/>
        </pc:sldMkLst>
        <pc:spChg chg="add mod">
          <ac:chgData name="이석민" userId="57b50b14-a57c-4682-bf7d-a9d8ba6f9bb4" providerId="ADAL" clId="{2341D939-3AF9-438D-8F47-FD5F6FB4444A}" dt="2022-05-20T05:56:47.798" v="32" actId="1076"/>
          <ac:spMkLst>
            <pc:docMk/>
            <pc:sldMk cId="1149819829" sldId="274"/>
            <ac:spMk id="3" creationId="{8A931DAF-AE14-4388-985A-C1A8581B7911}"/>
          </ac:spMkLst>
        </pc:spChg>
        <pc:spChg chg="add mod">
          <ac:chgData name="이석민" userId="57b50b14-a57c-4682-bf7d-a9d8ba6f9bb4" providerId="ADAL" clId="{2341D939-3AF9-438D-8F47-FD5F6FB4444A}" dt="2022-05-20T05:56:54.236" v="35" actId="1076"/>
          <ac:spMkLst>
            <pc:docMk/>
            <pc:sldMk cId="1149819829" sldId="274"/>
            <ac:spMk id="6" creationId="{DA210D90-8AF6-4DD1-8BCB-2DC6C1D57E15}"/>
          </ac:spMkLst>
        </pc:spChg>
        <pc:picChg chg="mod">
          <ac:chgData name="이석민" userId="57b50b14-a57c-4682-bf7d-a9d8ba6f9bb4" providerId="ADAL" clId="{2341D939-3AF9-438D-8F47-FD5F6FB4444A}" dt="2022-05-20T05:56:52.337" v="34" actId="1076"/>
          <ac:picMkLst>
            <pc:docMk/>
            <pc:sldMk cId="1149819829" sldId="274"/>
            <ac:picMk id="2" creationId="{6FC44A2E-C22A-03C2-3A8E-C50E4AEC7B03}"/>
          </ac:picMkLst>
        </pc:picChg>
        <pc:picChg chg="mod">
          <ac:chgData name="이석민" userId="57b50b14-a57c-4682-bf7d-a9d8ba6f9bb4" providerId="ADAL" clId="{2341D939-3AF9-438D-8F47-FD5F6FB4444A}" dt="2022-05-20T05:56:24.388" v="21" actId="1076"/>
          <ac:picMkLst>
            <pc:docMk/>
            <pc:sldMk cId="1149819829" sldId="274"/>
            <ac:picMk id="174" creationId="{8F2DA828-64EF-474C-ABB5-7B6F98E23AE3}"/>
          </ac:picMkLst>
        </pc:picChg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동건" userId="4ad090f6-dadd-4301-b5d0-883b88f508af" providerId="ADAL" clId="{4D43E722-CACC-46B2-BE88-E05E9D814DAB}"/>
    <pc:docChg chg="undo custSel addSld delSld modSld sldOrd">
      <pc:chgData name="이동건" userId="4ad090f6-dadd-4301-b5d0-883b88f508af" providerId="ADAL" clId="{4D43E722-CACC-46B2-BE88-E05E9D814DAB}" dt="2022-05-02T23:42:28.677" v="3276" actId="1076"/>
      <pc:docMkLst>
        <pc:docMk/>
      </pc:docMkLst>
      <pc:sldChg chg="del">
        <pc:chgData name="이동건" userId="4ad090f6-dadd-4301-b5d0-883b88f508af" providerId="ADAL" clId="{4D43E722-CACC-46B2-BE88-E05E9D814DAB}" dt="2022-04-25T00:18:20.442" v="0" actId="2696"/>
        <pc:sldMkLst>
          <pc:docMk/>
          <pc:sldMk cId="3419996363" sldId="256"/>
        </pc:sldMkLst>
      </pc:sldChg>
      <pc:sldChg chg="addSp delSp modSp">
        <pc:chgData name="이동건" userId="4ad090f6-dadd-4301-b5d0-883b88f508af" providerId="ADAL" clId="{4D43E722-CACC-46B2-BE88-E05E9D814DAB}" dt="2022-04-27T05:52:33.608" v="1321" actId="207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4-27T05:45:57.816" v="1290" actId="20577"/>
          <ac:spMkLst>
            <pc:docMk/>
            <pc:sldMk cId="3979471892" sldId="262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4-25T01:18:36.857" v="374" actId="20577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">
        <pc:chgData name="이동건" userId="4ad090f6-dadd-4301-b5d0-883b88f508af" providerId="ADAL" clId="{4D43E722-CACC-46B2-BE88-E05E9D814DAB}" dt="2022-04-27T07:48:06.903" v="2298" actId="207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">
        <pc:chgData name="이동건" userId="4ad090f6-dadd-4301-b5d0-883b88f508af" providerId="ADAL" clId="{4D43E722-CACC-46B2-BE88-E05E9D814DAB}" dt="2022-05-02T01:11:44.870" v="3255" actId="20577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">
        <pc:chgData name="이동건" userId="4ad090f6-dadd-4301-b5d0-883b88f508af" providerId="ADAL" clId="{4D43E722-CACC-46B2-BE88-E05E9D814DAB}" dt="2022-05-02T23:42:28.677" v="3276" actId="107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">
        <pc:chgData name="이동건" userId="4ad090f6-dadd-4301-b5d0-883b88f508af" providerId="ADAL" clId="{4D43E722-CACC-46B2-BE88-E05E9D814DAB}" dt="2022-05-02T01:19:37.360" v="3263" actId="20577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22-05-24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22-05-24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 classification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04070F-310B-4493-A00F-485460924D6F}"/>
              </a:ext>
            </a:extLst>
          </p:cNvPr>
          <p:cNvSpPr txBox="1"/>
          <p:nvPr/>
        </p:nvSpPr>
        <p:spPr>
          <a:xfrm>
            <a:off x="91567" y="751155"/>
            <a:ext cx="330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dirty="0"/>
              <a:t>Jasper Unified Calibration BM </a:t>
            </a:r>
            <a:r>
              <a:rPr lang="ko-KR" altLang="en-US" sz="1400" dirty="0"/>
              <a:t>진행 중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6AA6D1-AEA5-4025-880B-76BBA2FAA621}"/>
              </a:ext>
            </a:extLst>
          </p:cNvPr>
          <p:cNvCxnSpPr>
            <a:cxnSpLocks/>
          </p:cNvCxnSpPr>
          <p:nvPr/>
        </p:nvCxnSpPr>
        <p:spPr>
          <a:xfrm>
            <a:off x="448459" y="1366037"/>
            <a:ext cx="791759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D82E0E-5B3A-4D16-89C2-8FEDA8C5F763}"/>
              </a:ext>
            </a:extLst>
          </p:cNvPr>
          <p:cNvSpPr txBox="1"/>
          <p:nvPr/>
        </p:nvSpPr>
        <p:spPr>
          <a:xfrm>
            <a:off x="4828705" y="1990694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Depth, Geo 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EVK, POC </a:t>
            </a:r>
            <a:r>
              <a:rPr lang="ko-KR" altLang="en-US" sz="1200" dirty="0">
                <a:solidFill>
                  <a:srgbClr val="FF0000"/>
                </a:solidFill>
              </a:rPr>
              <a:t>수령 후 진행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C810F61-AC23-410B-82DE-D3A714BBC06E}"/>
                  </a:ext>
                </a:extLst>
              </p:cNvPr>
              <p:cNvSpPr txBox="1"/>
              <p:nvPr/>
            </p:nvSpPr>
            <p:spPr>
              <a:xfrm>
                <a:off x="7018827" y="1990694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FPN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Uniform IR LED </a:t>
                </a:r>
                <a:r>
                  <a:rPr lang="ko-KR" altLang="en-US" sz="1200" dirty="0"/>
                  <a:t>광원 확보 필요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C810F61-AC23-410B-82DE-D3A714BB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27" y="1990694"/>
                <a:ext cx="2496196" cy="461665"/>
              </a:xfrm>
              <a:prstGeom prst="rect">
                <a:avLst/>
              </a:prstGeom>
              <a:blipFill>
                <a:blip r:embed="rId2"/>
                <a:stretch>
                  <a:fillRect t="-1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DDF26F-0B5E-4D3A-8812-7734483F8DC4}"/>
                  </a:ext>
                </a:extLst>
              </p:cNvPr>
              <p:cNvSpPr txBox="1"/>
              <p:nvPr/>
            </p:nvSpPr>
            <p:spPr>
              <a:xfrm>
                <a:off x="2638582" y="1990694"/>
                <a:ext cx="1688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DNL measure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TDC Linearization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DDF26F-0B5E-4D3A-8812-7734483F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82" y="1990694"/>
                <a:ext cx="1688026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C90BDA-BC20-4C10-B007-119C884AA6BD}"/>
                  </a:ext>
                </a:extLst>
              </p:cNvPr>
              <p:cNvSpPr txBox="1"/>
              <p:nvPr/>
            </p:nvSpPr>
            <p:spPr>
              <a:xfrm>
                <a:off x="448459" y="1990694"/>
                <a:ext cx="1813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measure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rgbClr val="FF0000"/>
                    </a:solidFill>
                  </a:rPr>
                  <a:t>EVK, POC </a:t>
                </a:r>
                <a:r>
                  <a:rPr lang="ko-KR" altLang="en-US" sz="1000" dirty="0">
                    <a:solidFill>
                      <a:srgbClr val="FF0000"/>
                    </a:solidFill>
                  </a:rPr>
                  <a:t>수령 후 진행 가능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C90BDA-BC20-4C10-B007-119C884A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9" y="1990694"/>
                <a:ext cx="1813317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1FFE9F24-3C3C-437E-B28D-800A2FD2FF4F}"/>
              </a:ext>
            </a:extLst>
          </p:cNvPr>
          <p:cNvSpPr txBox="1"/>
          <p:nvPr/>
        </p:nvSpPr>
        <p:spPr>
          <a:xfrm>
            <a:off x="448459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Dark Box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DD71F8-1B48-4E07-992D-8F94CC7BC5A6}"/>
              </a:ext>
            </a:extLst>
          </p:cNvPr>
          <p:cNvSpPr txBox="1"/>
          <p:nvPr/>
        </p:nvSpPr>
        <p:spPr>
          <a:xfrm>
            <a:off x="2638582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LPFF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0436D51-32CC-44D7-B5E1-224B3739D8B0}"/>
              </a:ext>
            </a:extLst>
          </p:cNvPr>
          <p:cNvSpPr txBox="1"/>
          <p:nvPr/>
        </p:nvSpPr>
        <p:spPr>
          <a:xfrm>
            <a:off x="4828705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Rail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F207110-906B-454E-81BD-ADBA7FFCCE3F}"/>
              </a:ext>
            </a:extLst>
          </p:cNvPr>
          <p:cNvSpPr txBox="1"/>
          <p:nvPr/>
        </p:nvSpPr>
        <p:spPr>
          <a:xfrm>
            <a:off x="7018827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P2P</a:t>
            </a:r>
            <a:endParaRPr lang="ko-KR" altLang="en-US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07F835C-C784-4C65-8910-3E7B0BBC5217}"/>
              </a:ext>
            </a:extLst>
          </p:cNvPr>
          <p:cNvSpPr/>
          <p:nvPr/>
        </p:nvSpPr>
        <p:spPr>
          <a:xfrm>
            <a:off x="356801" y="1247351"/>
            <a:ext cx="1996631" cy="126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AAFFAF3-3472-4825-A26F-5B6ADA5D3E55}"/>
              </a:ext>
            </a:extLst>
          </p:cNvPr>
          <p:cNvGrpSpPr/>
          <p:nvPr/>
        </p:nvGrpSpPr>
        <p:grpSpPr>
          <a:xfrm>
            <a:off x="3533282" y="2681144"/>
            <a:ext cx="3751072" cy="3485584"/>
            <a:chOff x="5413912" y="2189920"/>
            <a:chExt cx="4229826" cy="3930453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1EEA9C7-0FA9-4515-977D-E9F4695F73E7}"/>
                </a:ext>
              </a:extLst>
            </p:cNvPr>
            <p:cNvGrpSpPr/>
            <p:nvPr/>
          </p:nvGrpSpPr>
          <p:grpSpPr>
            <a:xfrm>
              <a:off x="5413912" y="2189920"/>
              <a:ext cx="4160650" cy="1916731"/>
              <a:chOff x="3487279" y="2274392"/>
              <a:chExt cx="5083531" cy="2594026"/>
            </a:xfrm>
          </p:grpSpPr>
          <p:pic>
            <p:nvPicPr>
              <p:cNvPr id="110" name="그림 109">
                <a:extLst>
                  <a:ext uri="{FF2B5EF4-FFF2-40B4-BE49-F238E27FC236}">
                    <a16:creationId xmlns:a16="http://schemas.microsoft.com/office/drawing/2014/main" id="{6E4F393F-1497-413F-97A8-C2D5545DAC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9474" y="2274392"/>
                <a:ext cx="4671336" cy="2254228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E63E5E0-06C4-455B-B83B-F75CE245C8A3}"/>
                  </a:ext>
                </a:extLst>
              </p:cNvPr>
              <p:cNvSpPr txBox="1"/>
              <p:nvPr/>
            </p:nvSpPr>
            <p:spPr>
              <a:xfrm>
                <a:off x="5313882" y="4516148"/>
                <a:ext cx="1611960" cy="3522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Distance, (GT) [mm]</a:t>
                </a:r>
                <a:endParaRPr lang="ko-KR" altLang="en-US" sz="9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067E181-E35A-4F57-9B4D-B8D495EF7694}"/>
                  </a:ext>
                </a:extLst>
              </p:cNvPr>
              <p:cNvSpPr txBox="1"/>
              <p:nvPr/>
            </p:nvSpPr>
            <p:spPr>
              <a:xfrm rot="16200000">
                <a:off x="2970817" y="3282904"/>
                <a:ext cx="1350953" cy="3180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Error [mm]</a:t>
                </a:r>
                <a:endParaRPr lang="ko-KR" altLang="en-US" sz="900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9EF6BDD-2119-4EDE-9A14-993B6E2BB0DF}"/>
                </a:ext>
              </a:extLst>
            </p:cNvPr>
            <p:cNvGrpSpPr/>
            <p:nvPr/>
          </p:nvGrpSpPr>
          <p:grpSpPr>
            <a:xfrm>
              <a:off x="5771753" y="4134928"/>
              <a:ext cx="2647273" cy="1985445"/>
              <a:chOff x="5306853" y="4113390"/>
              <a:chExt cx="2647273" cy="1985445"/>
            </a:xfrm>
          </p:grpSpPr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0ED55480-C09C-422E-9DE5-7DA99F7D9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593" b="5579"/>
              <a:stretch/>
            </p:blipFill>
            <p:spPr>
              <a:xfrm>
                <a:off x="5568148" y="4113390"/>
                <a:ext cx="2385978" cy="1751266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2F604F6-661D-416E-ADFA-BBA4072611BD}"/>
                  </a:ext>
                </a:extLst>
              </p:cNvPr>
              <p:cNvSpPr txBox="1"/>
              <p:nvPr/>
            </p:nvSpPr>
            <p:spPr>
              <a:xfrm>
                <a:off x="6275842" y="5838542"/>
                <a:ext cx="1319319" cy="2602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Distance, (GT) [mm]</a:t>
                </a:r>
                <a:endParaRPr lang="ko-KR" altLang="en-US" sz="9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D970CBA-6EC6-443C-889B-133881E3F783}"/>
                  </a:ext>
                </a:extLst>
              </p:cNvPr>
              <p:cNvSpPr txBox="1"/>
              <p:nvPr/>
            </p:nvSpPr>
            <p:spPr>
              <a:xfrm rot="16200000">
                <a:off x="4937889" y="4861627"/>
                <a:ext cx="998222" cy="2602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Error [mm]</a:t>
                </a:r>
                <a:endParaRPr lang="ko-KR" altLang="en-US" sz="900" dirty="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B126F2C-09F4-4681-AE0F-474681EA8B08}"/>
                </a:ext>
              </a:extLst>
            </p:cNvPr>
            <p:cNvSpPr txBox="1"/>
            <p:nvPr/>
          </p:nvSpPr>
          <p:spPr>
            <a:xfrm>
              <a:off x="8324420" y="3393194"/>
              <a:ext cx="939167" cy="260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0000"/>
                  </a:solidFill>
                </a:rPr>
                <a:t>Jasper </a:t>
              </a:r>
              <a:r>
                <a:rPr lang="ko-KR" altLang="en-US" sz="900" dirty="0">
                  <a:solidFill>
                    <a:srgbClr val="FF0000"/>
                  </a:solidFill>
                </a:rPr>
                <a:t>사례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BD1A719-8125-4D93-8068-9D56C0DBDC72}"/>
                </a:ext>
              </a:extLst>
            </p:cNvPr>
            <p:cNvSpPr txBox="1"/>
            <p:nvPr/>
          </p:nvSpPr>
          <p:spPr>
            <a:xfrm>
              <a:off x="8324420" y="4927907"/>
              <a:ext cx="1319318" cy="260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rgbClr val="FF0000"/>
                  </a:solidFill>
                </a:rPr>
                <a:t>I-</a:t>
              </a:r>
              <a:r>
                <a:rPr lang="en-US" altLang="ko-KR" sz="900" dirty="0" err="1">
                  <a:solidFill>
                    <a:srgbClr val="FF0000"/>
                  </a:solidFill>
                </a:rPr>
                <a:t>ToF</a:t>
              </a:r>
              <a:r>
                <a:rPr lang="en-US" altLang="ko-KR" sz="900" dirty="0">
                  <a:solidFill>
                    <a:srgbClr val="FF0000"/>
                  </a:solidFill>
                </a:rPr>
                <a:t> </a:t>
              </a:r>
              <a:r>
                <a:rPr lang="ko-KR" altLang="en-US" sz="900" dirty="0">
                  <a:solidFill>
                    <a:srgbClr val="FF0000"/>
                  </a:solidFill>
                </a:rPr>
                <a:t>논문 사례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245125-0CE6-4CDB-91B0-6510E1AD82FC}"/>
              </a:ext>
            </a:extLst>
          </p:cNvPr>
          <p:cNvGrpSpPr/>
          <p:nvPr/>
        </p:nvGrpSpPr>
        <p:grpSpPr>
          <a:xfrm>
            <a:off x="356801" y="2631289"/>
            <a:ext cx="2877066" cy="3802698"/>
            <a:chOff x="1821720" y="2452359"/>
            <a:chExt cx="3111699" cy="4040200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53705A84-FB9A-4B0E-A551-13AF95C3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1905" y="2452359"/>
              <a:ext cx="2801514" cy="1669425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F4EA18-E347-4F45-B9F7-447B29D1A076}"/>
                </a:ext>
              </a:extLst>
            </p:cNvPr>
            <p:cNvSpPr txBox="1"/>
            <p:nvPr/>
          </p:nvSpPr>
          <p:spPr>
            <a:xfrm>
              <a:off x="3166407" y="4141594"/>
              <a:ext cx="732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GT [m]</a:t>
              </a:r>
              <a:endParaRPr lang="ko-KR" altLang="en-US" sz="1100" b="1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CA01532-117B-4F2B-9364-7C365D406075}"/>
                </a:ext>
              </a:extLst>
            </p:cNvPr>
            <p:cNvSpPr txBox="1"/>
            <p:nvPr/>
          </p:nvSpPr>
          <p:spPr>
            <a:xfrm rot="16200000">
              <a:off x="1435139" y="3156265"/>
              <a:ext cx="1034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Error  [m]</a:t>
              </a:r>
              <a:endParaRPr lang="ko-KR" altLang="en-US" sz="1100" b="1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AD1D661-E1AE-49CC-A765-1272FC97EAEF}"/>
                </a:ext>
              </a:extLst>
            </p:cNvPr>
            <p:cNvGrpSpPr/>
            <p:nvPr/>
          </p:nvGrpSpPr>
          <p:grpSpPr>
            <a:xfrm>
              <a:off x="2370239" y="2525760"/>
              <a:ext cx="2393741" cy="279773"/>
              <a:chOff x="4058920" y="3129280"/>
              <a:chExt cx="2873895" cy="349977"/>
            </a:xfrm>
          </p:grpSpPr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30929A05-D75D-477F-BFCF-EA8E4FBC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8920" y="3129280"/>
                <a:ext cx="408377" cy="0"/>
              </a:xfrm>
              <a:prstGeom prst="line">
                <a:avLst/>
              </a:prstGeom>
              <a:ln w="19050">
                <a:solidFill>
                  <a:srgbClr val="447EB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A0E82AE5-66DA-49FD-BF89-E10361336379}"/>
                      </a:ext>
                    </a:extLst>
                  </p:cNvPr>
                  <p:cNvSpPr txBox="1"/>
                  <p:nvPr/>
                </p:nvSpPr>
                <p:spPr>
                  <a:xfrm>
                    <a:off x="4131945" y="3152001"/>
                    <a:ext cx="2800870" cy="327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𝑑𝑒𝑝𝑡h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oMath>
                      </m:oMathPara>
                    </a14:m>
                    <a:endParaRPr lang="ko-KR" altLang="en-US" sz="11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30E1D1E-A2EE-463E-A45B-9A1670EC28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1945" y="3152001"/>
                    <a:ext cx="2800870" cy="3272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2E7E6396-E23C-4108-B9CB-E33654DB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14907" y="4503379"/>
              <a:ext cx="2801514" cy="172757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E6032A3-DEE8-48C1-B198-333614A2E1C3}"/>
                </a:ext>
              </a:extLst>
            </p:cNvPr>
            <p:cNvSpPr txBox="1"/>
            <p:nvPr/>
          </p:nvSpPr>
          <p:spPr>
            <a:xfrm>
              <a:off x="3208532" y="6230949"/>
              <a:ext cx="7325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GT [m]</a:t>
              </a:r>
              <a:endParaRPr lang="ko-KR" altLang="en-US" sz="1100" b="1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E0A7CF-9A24-44C2-8560-5E5C1FDB62D6}"/>
                </a:ext>
              </a:extLst>
            </p:cNvPr>
            <p:cNvSpPr txBox="1"/>
            <p:nvPr/>
          </p:nvSpPr>
          <p:spPr>
            <a:xfrm rot="16200000">
              <a:off x="1439457" y="5230627"/>
              <a:ext cx="10347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Error  [m]</a:t>
              </a:r>
              <a:endParaRPr lang="ko-KR" altLang="en-US" sz="1100" b="1" dirty="0"/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1985234F-2EA6-433B-957A-C5D3B2F8F06D}"/>
                </a:ext>
              </a:extLst>
            </p:cNvPr>
            <p:cNvCxnSpPr>
              <a:cxnSpLocks/>
            </p:cNvCxnSpPr>
            <p:nvPr/>
          </p:nvCxnSpPr>
          <p:spPr>
            <a:xfrm>
              <a:off x="2377916" y="4664399"/>
              <a:ext cx="340148" cy="0"/>
            </a:xfrm>
            <a:prstGeom prst="line">
              <a:avLst/>
            </a:prstGeom>
            <a:ln w="19050">
              <a:solidFill>
                <a:srgbClr val="447E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640D104-FCCD-4500-B7F5-4E52A9BA778D}"/>
                    </a:ext>
                  </a:extLst>
                </p:cNvPr>
                <p:cNvSpPr txBox="1"/>
                <p:nvPr/>
              </p:nvSpPr>
              <p:spPr>
                <a:xfrm>
                  <a:off x="2438740" y="4682562"/>
                  <a:ext cx="233291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𝑓𝑢𝑛𝑐𝑡𝑖𝑜𝑛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640D104-FCCD-4500-B7F5-4E52A9BA7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740" y="4682562"/>
                  <a:ext cx="233291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40CA7D1-996F-4B3F-B6F3-16001B6AE7A7}"/>
              </a:ext>
            </a:extLst>
          </p:cNvPr>
          <p:cNvSpPr txBox="1"/>
          <p:nvPr/>
        </p:nvSpPr>
        <p:spPr>
          <a:xfrm>
            <a:off x="6982289" y="5501799"/>
            <a:ext cx="2804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Dark, P2P, TDC Cal</a:t>
            </a:r>
            <a:r>
              <a:rPr lang="ko-KR" altLang="en-US" sz="1600" b="1" dirty="0">
                <a:solidFill>
                  <a:srgbClr val="FF0000"/>
                </a:solidFill>
              </a:rPr>
              <a:t>을 진행해야 </a:t>
            </a:r>
            <a:r>
              <a:rPr lang="en-US" altLang="ko-KR" sz="1600" b="1" dirty="0">
                <a:solidFill>
                  <a:srgbClr val="FF0000"/>
                </a:solidFill>
              </a:rPr>
              <a:t>Depth Cal</a:t>
            </a:r>
            <a:r>
              <a:rPr lang="ko-KR" altLang="en-US" sz="1600" b="1" dirty="0">
                <a:solidFill>
                  <a:srgbClr val="FF0000"/>
                </a:solidFill>
              </a:rPr>
              <a:t>의 정확성이 확보될 것으로 예상 됨</a:t>
            </a:r>
          </a:p>
        </p:txBody>
      </p:sp>
    </p:spTree>
    <p:extLst>
      <p:ext uri="{BB962C8B-B14F-4D97-AF65-F5344CB8AC3E}">
        <p14:creationId xmlns:p14="http://schemas.microsoft.com/office/powerpoint/2010/main" val="49791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 dirty="0"/>
              <a:t>Error classification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sz="105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04070F-310B-4493-A00F-485460924D6F}"/>
              </a:ext>
            </a:extLst>
          </p:cNvPr>
          <p:cNvSpPr txBox="1"/>
          <p:nvPr/>
        </p:nvSpPr>
        <p:spPr>
          <a:xfrm>
            <a:off x="91567" y="751155"/>
            <a:ext cx="330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dirty="0"/>
              <a:t>Jasper Unified Calibration BM </a:t>
            </a:r>
            <a:r>
              <a:rPr lang="ko-KR" altLang="en-US" sz="1400" dirty="0"/>
              <a:t>진행 중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6AA6D1-AEA5-4025-880B-76BBA2FAA621}"/>
              </a:ext>
            </a:extLst>
          </p:cNvPr>
          <p:cNvCxnSpPr>
            <a:cxnSpLocks/>
          </p:cNvCxnSpPr>
          <p:nvPr/>
        </p:nvCxnSpPr>
        <p:spPr>
          <a:xfrm>
            <a:off x="448459" y="1366037"/>
            <a:ext cx="791759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D82E0E-5B3A-4D16-89C2-8FEDA8C5F763}"/>
              </a:ext>
            </a:extLst>
          </p:cNvPr>
          <p:cNvSpPr txBox="1"/>
          <p:nvPr/>
        </p:nvSpPr>
        <p:spPr>
          <a:xfrm>
            <a:off x="4828705" y="1990694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Depth, Geo 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EVK, POC </a:t>
            </a:r>
            <a:r>
              <a:rPr lang="ko-KR" altLang="en-US" sz="1200" dirty="0">
                <a:solidFill>
                  <a:srgbClr val="FF0000"/>
                </a:solidFill>
              </a:rPr>
              <a:t>수령 후 진행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C810F61-AC23-410B-82DE-D3A714BBC06E}"/>
                  </a:ext>
                </a:extLst>
              </p:cNvPr>
              <p:cNvSpPr txBox="1"/>
              <p:nvPr/>
            </p:nvSpPr>
            <p:spPr>
              <a:xfrm>
                <a:off x="7018827" y="1990694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FPN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Uniform IR LED </a:t>
                </a:r>
                <a:r>
                  <a:rPr lang="ko-KR" altLang="en-US" sz="1200" dirty="0"/>
                  <a:t>광원 확보 필요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C810F61-AC23-410B-82DE-D3A714BB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27" y="1990694"/>
                <a:ext cx="2496196" cy="461665"/>
              </a:xfrm>
              <a:prstGeom prst="rect">
                <a:avLst/>
              </a:prstGeom>
              <a:blipFill>
                <a:blip r:embed="rId2"/>
                <a:stretch>
                  <a:fillRect t="-13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DDF26F-0B5E-4D3A-8812-7734483F8DC4}"/>
                  </a:ext>
                </a:extLst>
              </p:cNvPr>
              <p:cNvSpPr txBox="1"/>
              <p:nvPr/>
            </p:nvSpPr>
            <p:spPr>
              <a:xfrm>
                <a:off x="2638582" y="1990694"/>
                <a:ext cx="1688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/>
                  <a:t>DNL measure</a:t>
                </a:r>
                <a:br>
                  <a:rPr lang="en-US" altLang="ko-KR" sz="1200" dirty="0"/>
                </a:b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200" dirty="0"/>
                  <a:t> TDC Linearization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6DDF26F-0B5E-4D3A-8812-7734483F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582" y="1990694"/>
                <a:ext cx="1688026" cy="461665"/>
              </a:xfrm>
              <a:prstGeom prst="rect">
                <a:avLst/>
              </a:prstGeom>
              <a:blipFill>
                <a:blip r:embed="rId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C90BDA-BC20-4C10-B007-119C884AA6BD}"/>
                  </a:ext>
                </a:extLst>
              </p:cNvPr>
              <p:cNvSpPr txBox="1"/>
              <p:nvPr/>
            </p:nvSpPr>
            <p:spPr>
              <a:xfrm>
                <a:off x="448459" y="1990694"/>
                <a:ext cx="1813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000" dirty="0"/>
                  <a:t> </a:t>
                </a:r>
                <a:r>
                  <a:rPr lang="en-US" altLang="ko-KR" sz="1000" dirty="0"/>
                  <a:t>measure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rgbClr val="FF0000"/>
                    </a:solidFill>
                  </a:rPr>
                  <a:t>EVK, POC </a:t>
                </a:r>
                <a:r>
                  <a:rPr lang="ko-KR" altLang="en-US" sz="1000" dirty="0">
                    <a:solidFill>
                      <a:srgbClr val="FF0000"/>
                    </a:solidFill>
                  </a:rPr>
                  <a:t>수령 후 진행 가능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C90BDA-BC20-4C10-B007-119C884A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59" y="1990694"/>
                <a:ext cx="1813317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1FFE9F24-3C3C-437E-B28D-800A2FD2FF4F}"/>
              </a:ext>
            </a:extLst>
          </p:cNvPr>
          <p:cNvSpPr txBox="1"/>
          <p:nvPr/>
        </p:nvSpPr>
        <p:spPr>
          <a:xfrm>
            <a:off x="448459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Dark Box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ADD71F8-1B48-4E07-992D-8F94CC7BC5A6}"/>
              </a:ext>
            </a:extLst>
          </p:cNvPr>
          <p:cNvSpPr txBox="1"/>
          <p:nvPr/>
        </p:nvSpPr>
        <p:spPr>
          <a:xfrm>
            <a:off x="2638582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LPFF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0436D51-32CC-44D7-B5E1-224B3739D8B0}"/>
              </a:ext>
            </a:extLst>
          </p:cNvPr>
          <p:cNvSpPr txBox="1"/>
          <p:nvPr/>
        </p:nvSpPr>
        <p:spPr>
          <a:xfrm>
            <a:off x="4828705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Rail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F207110-906B-454E-81BD-ADBA7FFCCE3F}"/>
              </a:ext>
            </a:extLst>
          </p:cNvPr>
          <p:cNvSpPr txBox="1"/>
          <p:nvPr/>
        </p:nvSpPr>
        <p:spPr>
          <a:xfrm>
            <a:off x="7018827" y="1510645"/>
            <a:ext cx="1440000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P2P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1A673EA-9DA9-48E8-B449-633E62BA3F45}"/>
              </a:ext>
            </a:extLst>
          </p:cNvPr>
          <p:cNvSpPr txBox="1"/>
          <p:nvPr/>
        </p:nvSpPr>
        <p:spPr>
          <a:xfrm>
            <a:off x="101722" y="2610325"/>
            <a:ext cx="2247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dirty="0"/>
              <a:t>LPFF</a:t>
            </a:r>
            <a:r>
              <a:rPr lang="ko-KR" altLang="en-US" sz="1400" dirty="0"/>
              <a:t> </a:t>
            </a:r>
            <a:r>
              <a:rPr lang="en-US" altLang="ko-KR" sz="1400" dirty="0"/>
              <a:t>TDC</a:t>
            </a:r>
            <a:r>
              <a:rPr lang="ko-KR" altLang="en-US" sz="1400" dirty="0"/>
              <a:t> </a:t>
            </a:r>
            <a:r>
              <a:rPr lang="en-US" altLang="ko-KR" sz="1400" dirty="0"/>
              <a:t>Linearization</a:t>
            </a:r>
            <a:endParaRPr lang="ko-KR" altLang="en-US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AA72297-73C9-4B2B-B9C8-A0D158281BC3}"/>
              </a:ext>
            </a:extLst>
          </p:cNvPr>
          <p:cNvSpPr txBox="1"/>
          <p:nvPr/>
        </p:nvSpPr>
        <p:spPr>
          <a:xfrm>
            <a:off x="5402408" y="2572548"/>
            <a:ext cx="2319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/>
              <a:t>Python code for TDC linearization</a:t>
            </a:r>
            <a:endParaRPr lang="ko-KR" altLang="en-US" sz="1000" dirty="0"/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8F2DA828-64EF-474C-ABB5-7B6F98E23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08" y="2825307"/>
            <a:ext cx="4339395" cy="1446465"/>
          </a:xfrm>
          <a:prstGeom prst="rect">
            <a:avLst/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EC34D163-2B03-434A-97E6-0C2B2CB68F12}"/>
              </a:ext>
            </a:extLst>
          </p:cNvPr>
          <p:cNvGrpSpPr/>
          <p:nvPr/>
        </p:nvGrpSpPr>
        <p:grpSpPr>
          <a:xfrm>
            <a:off x="2542703" y="3202874"/>
            <a:ext cx="2203198" cy="1800444"/>
            <a:chOff x="473421" y="4389743"/>
            <a:chExt cx="2563935" cy="2095237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781BFA67-A735-4109-AF2A-8E21A9F209B8}"/>
                </a:ext>
              </a:extLst>
            </p:cNvPr>
            <p:cNvCxnSpPr>
              <a:cxnSpLocks/>
              <a:endCxn id="203" idx="1"/>
            </p:cNvCxnSpPr>
            <p:nvPr/>
          </p:nvCxnSpPr>
          <p:spPr>
            <a:xfrm flipV="1">
              <a:off x="740873" y="5552878"/>
              <a:ext cx="449489" cy="535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A1A8A0EF-2D1C-4949-973B-556284BA62C2}"/>
                </a:ext>
              </a:extLst>
            </p:cNvPr>
            <p:cNvCxnSpPr/>
            <p:nvPr/>
          </p:nvCxnSpPr>
          <p:spPr>
            <a:xfrm flipV="1">
              <a:off x="847288" y="4389743"/>
              <a:ext cx="0" cy="18173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3239ECCA-4CA7-4136-A703-83FD04B2D64B}"/>
                </a:ext>
              </a:extLst>
            </p:cNvPr>
            <p:cNvCxnSpPr/>
            <p:nvPr/>
          </p:nvCxnSpPr>
          <p:spPr>
            <a:xfrm>
              <a:off x="704557" y="5974095"/>
              <a:ext cx="19213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C0A47785-0011-4BAD-ACA0-3A47777FD0DC}"/>
                </a:ext>
              </a:extLst>
            </p:cNvPr>
            <p:cNvCxnSpPr/>
            <p:nvPr/>
          </p:nvCxnSpPr>
          <p:spPr>
            <a:xfrm flipV="1">
              <a:off x="1291582" y="4470744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42B95247-BC69-4EB1-ADE0-A32E6886FC77}"/>
                </a:ext>
              </a:extLst>
            </p:cNvPr>
            <p:cNvCxnSpPr/>
            <p:nvPr/>
          </p:nvCxnSpPr>
          <p:spPr>
            <a:xfrm flipV="1">
              <a:off x="1735877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EBE866D-D076-4BC6-A86F-EC2372F6E665}"/>
                </a:ext>
              </a:extLst>
            </p:cNvPr>
            <p:cNvCxnSpPr/>
            <p:nvPr/>
          </p:nvCxnSpPr>
          <p:spPr>
            <a:xfrm flipV="1">
              <a:off x="2180170" y="4505730"/>
              <a:ext cx="0" cy="177890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F7A2C03-E597-4E55-93F6-6E9936F646DD}"/>
                </a:ext>
              </a:extLst>
            </p:cNvPr>
            <p:cNvCxnSpPr/>
            <p:nvPr/>
          </p:nvCxnSpPr>
          <p:spPr>
            <a:xfrm>
              <a:off x="704557" y="55432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5FDE080-3FF3-4E71-8F18-C62097B9A577}"/>
                </a:ext>
              </a:extLst>
            </p:cNvPr>
            <p:cNvCxnSpPr/>
            <p:nvPr/>
          </p:nvCxnSpPr>
          <p:spPr>
            <a:xfrm>
              <a:off x="704557" y="5112495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1ACD975C-35E3-4181-BF06-7051B70E0059}"/>
                </a:ext>
              </a:extLst>
            </p:cNvPr>
            <p:cNvCxnSpPr/>
            <p:nvPr/>
          </p:nvCxnSpPr>
          <p:spPr>
            <a:xfrm>
              <a:off x="674913" y="4681694"/>
              <a:ext cx="192138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0F7A60F-348E-4508-9137-6D5EEC2B3266}"/>
                </a:ext>
              </a:extLst>
            </p:cNvPr>
            <p:cNvSpPr/>
            <p:nvPr/>
          </p:nvSpPr>
          <p:spPr>
            <a:xfrm>
              <a:off x="1874906" y="5081254"/>
              <a:ext cx="304713" cy="75651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15C3E66-9440-4616-933B-6008D2AFC882}"/>
                </a:ext>
              </a:extLst>
            </p:cNvPr>
            <p:cNvSpPr/>
            <p:nvPr/>
          </p:nvSpPr>
          <p:spPr>
            <a:xfrm>
              <a:off x="2183474" y="4652093"/>
              <a:ext cx="439159" cy="698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E7E626B-F41F-485B-8D92-F4345B58DD21}"/>
                </a:ext>
              </a:extLst>
            </p:cNvPr>
            <p:cNvSpPr txBox="1"/>
            <p:nvPr/>
          </p:nvSpPr>
          <p:spPr>
            <a:xfrm>
              <a:off x="473421" y="586447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E64697C-D4A6-4B62-819C-FE2CB4A08F1E}"/>
                </a:ext>
              </a:extLst>
            </p:cNvPr>
            <p:cNvSpPr txBox="1"/>
            <p:nvPr/>
          </p:nvSpPr>
          <p:spPr>
            <a:xfrm>
              <a:off x="480876" y="5417458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B7983A5-238C-4C0E-85F0-EF743DA03C71}"/>
                </a:ext>
              </a:extLst>
            </p:cNvPr>
            <p:cNvSpPr txBox="1"/>
            <p:nvPr/>
          </p:nvSpPr>
          <p:spPr>
            <a:xfrm>
              <a:off x="481703" y="4991267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DD0D1E4-C46E-4EEA-BE9B-2C089A6DD046}"/>
                </a:ext>
              </a:extLst>
            </p:cNvPr>
            <p:cNvSpPr txBox="1"/>
            <p:nvPr/>
          </p:nvSpPr>
          <p:spPr>
            <a:xfrm>
              <a:off x="473421" y="4565227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A3F40D43-96FE-437C-9F75-49248054688C}"/>
                </a:ext>
              </a:extLst>
            </p:cNvPr>
            <p:cNvCxnSpPr>
              <a:cxnSpLocks/>
              <a:stCxn id="203" idx="1"/>
              <a:endCxn id="193" idx="1"/>
            </p:cNvCxnSpPr>
            <p:nvPr/>
          </p:nvCxnSpPr>
          <p:spPr>
            <a:xfrm flipV="1">
              <a:off x="1190362" y="5119080"/>
              <a:ext cx="684543" cy="4337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5E588BD7-E476-4B0A-8F39-B2B66F09808D}"/>
                </a:ext>
              </a:extLst>
            </p:cNvPr>
            <p:cNvCxnSpPr>
              <a:cxnSpLocks/>
              <a:endCxn id="193" idx="1"/>
            </p:cNvCxnSpPr>
            <p:nvPr/>
          </p:nvCxnSpPr>
          <p:spPr>
            <a:xfrm flipH="1">
              <a:off x="1874906" y="4437769"/>
              <a:ext cx="375839" cy="68131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C261D455-EE6A-43F6-A0A0-543BB6633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576" y="4505437"/>
              <a:ext cx="1797420" cy="1764103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0F018070-3F5A-43F3-9FD0-C77ACE75B038}"/>
                </a:ext>
              </a:extLst>
            </p:cNvPr>
            <p:cNvSpPr/>
            <p:nvPr/>
          </p:nvSpPr>
          <p:spPr>
            <a:xfrm>
              <a:off x="851468" y="5933737"/>
              <a:ext cx="338892" cy="8071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28731CE2-5E51-4652-8935-29414486052D}"/>
                </a:ext>
              </a:extLst>
            </p:cNvPr>
            <p:cNvSpPr/>
            <p:nvPr/>
          </p:nvSpPr>
          <p:spPr>
            <a:xfrm>
              <a:off x="1190362" y="5518890"/>
              <a:ext cx="685096" cy="679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8FF7C6E5-7D3C-40CB-B7E4-6CEC2378603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6139889"/>
              <a:ext cx="108151" cy="149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A5C18B4E-0E0F-4000-A951-01D7788BC55F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31" y="5841719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ED8F8372-CE8C-4A64-8C86-B5426E11E645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03" y="536019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490B76E1-6F00-46AC-89E4-89C410A1E235}"/>
                </a:ext>
              </a:extLst>
            </p:cNvPr>
            <p:cNvCxnSpPr>
              <a:cxnSpLocks/>
            </p:cNvCxnSpPr>
            <p:nvPr/>
          </p:nvCxnSpPr>
          <p:spPr>
            <a:xfrm>
              <a:off x="1875458" y="5348915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05BEF360-042B-4BD2-B1F7-FE50F3BC0136}"/>
                </a:ext>
              </a:extLst>
            </p:cNvPr>
            <p:cNvCxnSpPr>
              <a:cxnSpLocks/>
            </p:cNvCxnSpPr>
            <p:nvPr/>
          </p:nvCxnSpPr>
          <p:spPr>
            <a:xfrm>
              <a:off x="1631665" y="5648518"/>
              <a:ext cx="2404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63B038EA-D635-46C6-9BDD-7C3C594C8722}"/>
                </a:ext>
              </a:extLst>
            </p:cNvPr>
            <p:cNvCxnSpPr>
              <a:cxnSpLocks/>
            </p:cNvCxnSpPr>
            <p:nvPr/>
          </p:nvCxnSpPr>
          <p:spPr>
            <a:xfrm>
              <a:off x="1871071" y="4893174"/>
              <a:ext cx="0" cy="40792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B2F4CB2A-10B1-4811-B383-AF4AAEC7E2CF}"/>
                </a:ext>
              </a:extLst>
            </p:cNvPr>
            <p:cNvCxnSpPr>
              <a:cxnSpLocks/>
            </p:cNvCxnSpPr>
            <p:nvPr/>
          </p:nvCxnSpPr>
          <p:spPr>
            <a:xfrm>
              <a:off x="1736073" y="5264808"/>
              <a:ext cx="13883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3E7C933-72E9-4831-8DB8-72BD6F075CDD}"/>
                    </a:ext>
                  </a:extLst>
                </p:cNvPr>
                <p:cNvSpPr txBox="1"/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=−0.2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93E7C933-72E9-4831-8DB8-72BD6F075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27" y="6284925"/>
                  <a:ext cx="1030667" cy="200055"/>
                </a:xfrm>
                <a:prstGeom prst="rect">
                  <a:avLst/>
                </a:prstGeom>
                <a:blipFill>
                  <a:blip r:embed="rId6"/>
                  <a:stretch>
                    <a:fillRect r="-54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C53D23-4FC9-456C-B3E2-1154322E4902}"/>
                    </a:ext>
                  </a:extLst>
                </p:cNvPr>
                <p:cNvSpPr txBox="1"/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=0.5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B2C53D23-4FC9-456C-B3E2-1154322E4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164" y="5745638"/>
                  <a:ext cx="963341" cy="200055"/>
                </a:xfrm>
                <a:prstGeom prst="rect">
                  <a:avLst/>
                </a:prstGeom>
                <a:blipFill>
                  <a:blip r:embed="rId7"/>
                  <a:stretch>
                    <a:fillRect r="-51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89AEBD6-EB9D-4D12-B8DF-2F691EE5504C}"/>
                    </a:ext>
                  </a:extLst>
                </p:cNvPr>
                <p:cNvSpPr txBox="1"/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=−0.3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89AEBD6-EB9D-4D12-B8DF-2F691EE55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906" y="5218556"/>
                  <a:ext cx="1030667" cy="200055"/>
                </a:xfrm>
                <a:prstGeom prst="rect">
                  <a:avLst/>
                </a:prstGeom>
                <a:blipFill>
                  <a:blip r:embed="rId8"/>
                  <a:stretch>
                    <a:fillRect r="-55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7BDCA2A-7456-4FBB-91B4-DDB84DF6AC72}"/>
                    </a:ext>
                  </a:extLst>
                </p:cNvPr>
                <p:cNvSpPr txBox="1"/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𝐷𝑁𝐿</m:t>
                        </m:r>
                        <m:d>
                          <m:dPr>
                            <m:ctrlP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7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  <m:r>
                          <a:rPr lang="en-US" altLang="ko-KR" sz="7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m:rPr>
                            <m:sty m:val="p"/>
                          </m:rPr>
                          <a:rPr lang="en-US" altLang="ko-KR" sz="700" b="0" i="0" smtClean="0">
                            <a:latin typeface="Cambria Math" panose="02040503050406030204" pitchFamily="18" charset="0"/>
                          </a:rPr>
                          <m:t>LSB</m:t>
                        </m:r>
                      </m:oMath>
                    </m:oMathPara>
                  </a14:m>
                  <a:endParaRPr lang="ko-KR" altLang="en-US" sz="700" dirty="0"/>
                </a:p>
              </p:txBody>
            </p:sp>
          </mc:Choice>
          <mc:Fallback xmlns="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77BDCA2A-7456-4FBB-91B4-DDB84DF6A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341" y="4756515"/>
                  <a:ext cx="896015" cy="200055"/>
                </a:xfrm>
                <a:prstGeom prst="rect">
                  <a:avLst/>
                </a:prstGeom>
                <a:blipFill>
                  <a:blip r:embed="rId9"/>
                  <a:stretch>
                    <a:fillRect r="-39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0914E95-B806-4490-B742-CDBB401A0D29}"/>
                </a:ext>
              </a:extLst>
            </p:cNvPr>
            <p:cNvSpPr txBox="1"/>
            <p:nvPr/>
          </p:nvSpPr>
          <p:spPr>
            <a:xfrm>
              <a:off x="2570417" y="5872300"/>
              <a:ext cx="4068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6510A32F-5A97-4CA1-913B-142E2BDDFCE3}"/>
              </a:ext>
            </a:extLst>
          </p:cNvPr>
          <p:cNvSpPr txBox="1"/>
          <p:nvPr/>
        </p:nvSpPr>
        <p:spPr>
          <a:xfrm>
            <a:off x="211921" y="2984948"/>
            <a:ext cx="24785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Definition of Differential Non-Linearity</a:t>
            </a:r>
            <a:endParaRPr lang="ko-KR" altLang="en-US" sz="1000" dirty="0"/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413713CC-3F88-4A47-ABDD-A30DEB3DFBF4}"/>
              </a:ext>
            </a:extLst>
          </p:cNvPr>
          <p:cNvGrpSpPr/>
          <p:nvPr/>
        </p:nvGrpSpPr>
        <p:grpSpPr>
          <a:xfrm>
            <a:off x="299135" y="3256702"/>
            <a:ext cx="2140437" cy="1549562"/>
            <a:chOff x="272059" y="4321255"/>
            <a:chExt cx="2303452" cy="1667576"/>
          </a:xfrm>
        </p:grpSpPr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298AE1D4-16A4-414F-982E-D1EACE4E8D08}"/>
                </a:ext>
              </a:extLst>
            </p:cNvPr>
            <p:cNvCxnSpPr/>
            <p:nvPr/>
          </p:nvCxnSpPr>
          <p:spPr>
            <a:xfrm flipV="1">
              <a:off x="628743" y="4438103"/>
              <a:ext cx="0" cy="14689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>
              <a:extLst>
                <a:ext uri="{FF2B5EF4-FFF2-40B4-BE49-F238E27FC236}">
                  <a16:creationId xmlns:a16="http://schemas.microsoft.com/office/drawing/2014/main" id="{5637BB46-D65E-4513-8282-61A3AC715C9A}"/>
                </a:ext>
              </a:extLst>
            </p:cNvPr>
            <p:cNvCxnSpPr/>
            <p:nvPr/>
          </p:nvCxnSpPr>
          <p:spPr>
            <a:xfrm>
              <a:off x="506331" y="5718718"/>
              <a:ext cx="1647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756DF570-2411-4135-9145-AF721707EB11}"/>
                </a:ext>
              </a:extLst>
            </p:cNvPr>
            <p:cNvSpPr/>
            <p:nvPr/>
          </p:nvSpPr>
          <p:spPr>
            <a:xfrm>
              <a:off x="628743" y="5690469"/>
              <a:ext cx="381043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A79E6861-8FC0-431F-A056-CF5D9A17F19B}"/>
                </a:ext>
              </a:extLst>
            </p:cNvPr>
            <p:cNvCxnSpPr/>
            <p:nvPr/>
          </p:nvCxnSpPr>
          <p:spPr>
            <a:xfrm flipV="1">
              <a:off x="1009787" y="4503576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F35002E9-D581-4C9C-BA66-F86DC92255B7}"/>
                </a:ext>
              </a:extLst>
            </p:cNvPr>
            <p:cNvCxnSpPr/>
            <p:nvPr/>
          </p:nvCxnSpPr>
          <p:spPr>
            <a:xfrm flipV="1">
              <a:off x="1390831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6F561E83-8BC1-4A36-858E-4E42F8996FC4}"/>
                </a:ext>
              </a:extLst>
            </p:cNvPr>
            <p:cNvCxnSpPr/>
            <p:nvPr/>
          </p:nvCxnSpPr>
          <p:spPr>
            <a:xfrm flipV="1">
              <a:off x="1771874" y="4531854"/>
              <a:ext cx="0" cy="143786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C635D39B-C7E1-49A2-92F4-017FBEFF4388}"/>
                </a:ext>
              </a:extLst>
            </p:cNvPr>
            <p:cNvSpPr/>
            <p:nvPr/>
          </p:nvSpPr>
          <p:spPr>
            <a:xfrm>
              <a:off x="1012927" y="5346407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0BF0D08E-CBB4-468E-BCE9-E455B6CB1DF4}"/>
                </a:ext>
              </a:extLst>
            </p:cNvPr>
            <p:cNvCxnSpPr/>
            <p:nvPr/>
          </p:nvCxnSpPr>
          <p:spPr>
            <a:xfrm>
              <a:off x="506331" y="5370507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4A1F2079-BEE7-4F6A-BCE2-061A41DB1236}"/>
                </a:ext>
              </a:extLst>
            </p:cNvPr>
            <p:cNvCxnSpPr/>
            <p:nvPr/>
          </p:nvCxnSpPr>
          <p:spPr>
            <a:xfrm>
              <a:off x="506331" y="5022295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3A52CEE6-970B-4777-A9F2-1E949AAEBED9}"/>
                </a:ext>
              </a:extLst>
            </p:cNvPr>
            <p:cNvCxnSpPr/>
            <p:nvPr/>
          </p:nvCxnSpPr>
          <p:spPr>
            <a:xfrm>
              <a:off x="480907" y="4674084"/>
              <a:ext cx="16478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86E639D8-F769-46D9-A274-534CC3AAFDE2}"/>
                </a:ext>
              </a:extLst>
            </p:cNvPr>
            <p:cNvSpPr/>
            <p:nvPr/>
          </p:nvSpPr>
          <p:spPr>
            <a:xfrm>
              <a:off x="1394761" y="4997044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0B6E59B2-F70F-449F-93D4-62AA37E81352}"/>
                </a:ext>
              </a:extLst>
            </p:cNvPr>
            <p:cNvSpPr/>
            <p:nvPr/>
          </p:nvSpPr>
          <p:spPr>
            <a:xfrm>
              <a:off x="1774708" y="4650158"/>
              <a:ext cx="376640" cy="56497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6FC4B1AF-D85D-468A-9936-231BB3CA44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541" y="4321255"/>
              <a:ext cx="1802807" cy="166757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225D5FB1-796B-4930-A67D-CDE6B37AB695}"/>
                </a:ext>
              </a:extLst>
            </p:cNvPr>
            <p:cNvSpPr txBox="1"/>
            <p:nvPr/>
          </p:nvSpPr>
          <p:spPr>
            <a:xfrm>
              <a:off x="272059" y="5608532"/>
              <a:ext cx="3064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00</a:t>
              </a:r>
              <a:endParaRPr lang="ko-KR" altLang="en-US" sz="8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DEB56FB-AF39-4260-84C7-25F12EDA54A7}"/>
                </a:ext>
              </a:extLst>
            </p:cNvPr>
            <p:cNvSpPr txBox="1"/>
            <p:nvPr/>
          </p:nvSpPr>
          <p:spPr>
            <a:xfrm>
              <a:off x="278453" y="5247215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01</a:t>
              </a:r>
              <a:endParaRPr lang="ko-KR" altLang="en-US" sz="800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C3682DA-29A8-4631-97BE-FB66E0E6B317}"/>
                </a:ext>
              </a:extLst>
            </p:cNvPr>
            <p:cNvSpPr txBox="1"/>
            <p:nvPr/>
          </p:nvSpPr>
          <p:spPr>
            <a:xfrm>
              <a:off x="279162" y="4902729"/>
              <a:ext cx="2904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10</a:t>
              </a:r>
              <a:endParaRPr lang="ko-KR" altLang="en-US" sz="8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CF2F129-1296-4251-90BF-21A650769D17}"/>
                </a:ext>
              </a:extLst>
            </p:cNvPr>
            <p:cNvSpPr txBox="1"/>
            <p:nvPr/>
          </p:nvSpPr>
          <p:spPr>
            <a:xfrm>
              <a:off x="272059" y="4558366"/>
              <a:ext cx="2744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11</a:t>
              </a:r>
              <a:endParaRPr lang="ko-KR" altLang="en-US" sz="8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779264F-3F7F-4963-8EB7-7B8AB3220205}"/>
                </a:ext>
              </a:extLst>
            </p:cNvPr>
            <p:cNvSpPr txBox="1"/>
            <p:nvPr/>
          </p:nvSpPr>
          <p:spPr>
            <a:xfrm>
              <a:off x="2099165" y="5623428"/>
              <a:ext cx="4763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/>
                <a:t>V (LSB)</a:t>
              </a:r>
              <a:endParaRPr lang="ko-KR" altLang="en-US" sz="600" dirty="0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8FD88B9C-95FC-497C-BEA7-241544BA24F8}"/>
              </a:ext>
            </a:extLst>
          </p:cNvPr>
          <p:cNvSpPr txBox="1"/>
          <p:nvPr/>
        </p:nvSpPr>
        <p:spPr>
          <a:xfrm>
            <a:off x="679950" y="3506597"/>
            <a:ext cx="78557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Ideal TDC</a:t>
            </a:r>
            <a:endParaRPr lang="ko-KR" altLang="en-US" sz="105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1787B7B-33E5-40CD-A126-82E17ABBDDBD}"/>
              </a:ext>
            </a:extLst>
          </p:cNvPr>
          <p:cNvSpPr txBox="1"/>
          <p:nvPr/>
        </p:nvSpPr>
        <p:spPr>
          <a:xfrm>
            <a:off x="2309549" y="3496422"/>
            <a:ext cx="123433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Conventional TDC</a:t>
            </a:r>
            <a:endParaRPr lang="ko-KR" altLang="en-US" sz="1050" dirty="0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07F835C-C784-4C65-8910-3E7B0BBC5217}"/>
              </a:ext>
            </a:extLst>
          </p:cNvPr>
          <p:cNvSpPr/>
          <p:nvPr/>
        </p:nvSpPr>
        <p:spPr>
          <a:xfrm>
            <a:off x="2454535" y="1180075"/>
            <a:ext cx="1996631" cy="126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FD04AC2E-7E96-47A1-AAAB-850188D6270E}"/>
              </a:ext>
            </a:extLst>
          </p:cNvPr>
          <p:cNvCxnSpPr>
            <a:cxnSpLocks/>
          </p:cNvCxnSpPr>
          <p:nvPr/>
        </p:nvCxnSpPr>
        <p:spPr>
          <a:xfrm>
            <a:off x="4085280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1BDF9402-DA37-455E-AEEA-A54B1A61728D}"/>
              </a:ext>
            </a:extLst>
          </p:cNvPr>
          <p:cNvCxnSpPr>
            <a:cxnSpLocks/>
          </p:cNvCxnSpPr>
          <p:nvPr/>
        </p:nvCxnSpPr>
        <p:spPr>
          <a:xfrm>
            <a:off x="5192403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DCAEC7-06A0-4ADB-ADEC-5D72F96812D4}"/>
              </a:ext>
            </a:extLst>
          </p:cNvPr>
          <p:cNvCxnSpPr>
            <a:cxnSpLocks/>
          </p:cNvCxnSpPr>
          <p:nvPr/>
        </p:nvCxnSpPr>
        <p:spPr>
          <a:xfrm>
            <a:off x="6325143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DC34C7AB-33FF-41A6-A915-C39947EF8C98}"/>
              </a:ext>
            </a:extLst>
          </p:cNvPr>
          <p:cNvCxnSpPr>
            <a:cxnSpLocks/>
          </p:cNvCxnSpPr>
          <p:nvPr/>
        </p:nvCxnSpPr>
        <p:spPr>
          <a:xfrm>
            <a:off x="7450639" y="5657712"/>
            <a:ext cx="0" cy="637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63F1D7B2-E3FD-49E4-B608-EF80A33C10C2}"/>
              </a:ext>
            </a:extLst>
          </p:cNvPr>
          <p:cNvSpPr txBox="1"/>
          <p:nvPr/>
        </p:nvSpPr>
        <p:spPr>
          <a:xfrm>
            <a:off x="2182342" y="5787797"/>
            <a:ext cx="8515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LFPP/P2P</a:t>
            </a:r>
          </a:p>
          <a:p>
            <a:pPr algn="ctr" font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광원 및 광학계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font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FE9B72E2-7168-4689-A44B-9E549C2F173A}"/>
              </a:ext>
            </a:extLst>
          </p:cNvPr>
          <p:cNvCxnSpPr>
            <a:cxnSpLocks/>
          </p:cNvCxnSpPr>
          <p:nvPr/>
        </p:nvCxnSpPr>
        <p:spPr>
          <a:xfrm flipV="1">
            <a:off x="1932080" y="5734670"/>
            <a:ext cx="2093872" cy="857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2F4EDC3E-88ED-4312-B7FF-B7396233B777}"/>
              </a:ext>
            </a:extLst>
          </p:cNvPr>
          <p:cNvSpPr/>
          <p:nvPr/>
        </p:nvSpPr>
        <p:spPr>
          <a:xfrm>
            <a:off x="4028593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F02FBE5-752C-4283-91C5-3F21090E6C72}"/>
              </a:ext>
            </a:extLst>
          </p:cNvPr>
          <p:cNvSpPr txBox="1"/>
          <p:nvPr/>
        </p:nvSpPr>
        <p:spPr>
          <a:xfrm>
            <a:off x="3187972" y="5792758"/>
            <a:ext cx="7248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Black box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및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font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Chart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구현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 font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검토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E9F3C46B-C14C-40D7-84AF-79D7B4000321}"/>
              </a:ext>
            </a:extLst>
          </p:cNvPr>
          <p:cNvCxnSpPr>
            <a:cxnSpLocks/>
          </p:cNvCxnSpPr>
          <p:nvPr/>
        </p:nvCxnSpPr>
        <p:spPr>
          <a:xfrm>
            <a:off x="4164566" y="5753832"/>
            <a:ext cx="97088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타원 279">
            <a:extLst>
              <a:ext uri="{FF2B5EF4-FFF2-40B4-BE49-F238E27FC236}">
                <a16:creationId xmlns:a16="http://schemas.microsoft.com/office/drawing/2014/main" id="{75B1B217-08B5-454D-9159-19A66888099D}"/>
              </a:ext>
            </a:extLst>
          </p:cNvPr>
          <p:cNvSpPr/>
          <p:nvPr/>
        </p:nvSpPr>
        <p:spPr>
          <a:xfrm>
            <a:off x="5138064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E85EB2D-41EB-41FA-AC39-FF344BC9B96B}"/>
              </a:ext>
            </a:extLst>
          </p:cNvPr>
          <p:cNvSpPr txBox="1"/>
          <p:nvPr/>
        </p:nvSpPr>
        <p:spPr>
          <a:xfrm>
            <a:off x="4234933" y="5792758"/>
            <a:ext cx="8499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IMX459 EVK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LPFF/P2P 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8D68A8FA-D649-4538-AA34-83F11B038EC4}"/>
              </a:ext>
            </a:extLst>
          </p:cNvPr>
          <p:cNvCxnSpPr>
            <a:cxnSpLocks/>
          </p:cNvCxnSpPr>
          <p:nvPr/>
        </p:nvCxnSpPr>
        <p:spPr>
          <a:xfrm>
            <a:off x="5294352" y="5753832"/>
            <a:ext cx="97088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타원 282">
            <a:extLst>
              <a:ext uri="{FF2B5EF4-FFF2-40B4-BE49-F238E27FC236}">
                <a16:creationId xmlns:a16="http://schemas.microsoft.com/office/drawing/2014/main" id="{81215249-0854-47D7-8DDA-AEA8595B3343}"/>
              </a:ext>
            </a:extLst>
          </p:cNvPr>
          <p:cNvSpPr/>
          <p:nvPr/>
        </p:nvSpPr>
        <p:spPr>
          <a:xfrm>
            <a:off x="6267850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DB9033B0-F51F-442E-8031-F3E47A0873AA}"/>
              </a:ext>
            </a:extLst>
          </p:cNvPr>
          <p:cNvCxnSpPr>
            <a:cxnSpLocks/>
          </p:cNvCxnSpPr>
          <p:nvPr/>
        </p:nvCxnSpPr>
        <p:spPr>
          <a:xfrm>
            <a:off x="6419134" y="5753832"/>
            <a:ext cx="97088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타원 284">
            <a:extLst>
              <a:ext uri="{FF2B5EF4-FFF2-40B4-BE49-F238E27FC236}">
                <a16:creationId xmlns:a16="http://schemas.microsoft.com/office/drawing/2014/main" id="{62F32881-DB0B-4FC1-944D-45135F940660}"/>
              </a:ext>
            </a:extLst>
          </p:cNvPr>
          <p:cNvSpPr/>
          <p:nvPr/>
        </p:nvSpPr>
        <p:spPr>
          <a:xfrm>
            <a:off x="7393915" y="5699117"/>
            <a:ext cx="117207" cy="12472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algn="ctr" latinLnBrk="0">
              <a:lnSpc>
                <a:spcPct val="130000"/>
              </a:lnSpc>
              <a:defRPr/>
            </a:pPr>
            <a:endParaRPr lang="ko-KR" altLang="en-US" sz="1400" kern="0">
              <a:solidFill>
                <a:srgbClr val="C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86" name="직선 화살표 연결선 285">
            <a:extLst>
              <a:ext uri="{FF2B5EF4-FFF2-40B4-BE49-F238E27FC236}">
                <a16:creationId xmlns:a16="http://schemas.microsoft.com/office/drawing/2014/main" id="{A35D3936-EE75-4743-B2A9-BE10C0999A1F}"/>
              </a:ext>
            </a:extLst>
          </p:cNvPr>
          <p:cNvCxnSpPr>
            <a:cxnSpLocks/>
          </p:cNvCxnSpPr>
          <p:nvPr/>
        </p:nvCxnSpPr>
        <p:spPr>
          <a:xfrm>
            <a:off x="7499427" y="5753832"/>
            <a:ext cx="119539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B6683AE0-C62C-4EC2-B8D1-861A2CFDDA9F}"/>
              </a:ext>
            </a:extLst>
          </p:cNvPr>
          <p:cNvSpPr txBox="1"/>
          <p:nvPr/>
        </p:nvSpPr>
        <p:spPr>
          <a:xfrm>
            <a:off x="5357112" y="5792758"/>
            <a:ext cx="8258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IMX459 EVK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Dark box </a:t>
            </a:r>
            <a:r>
              <a:rPr lang="ko-KR" altLang="en-US" sz="9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</a:t>
            </a:r>
            <a:endParaRPr lang="en-US" altLang="ko-KR" sz="9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9AD868-5DF5-4B9D-AECD-E80A00093BD8}"/>
              </a:ext>
            </a:extLst>
          </p:cNvPr>
          <p:cNvSpPr txBox="1"/>
          <p:nvPr/>
        </p:nvSpPr>
        <p:spPr>
          <a:xfrm>
            <a:off x="6430930" y="5792758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IMX459 EVK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활용하여 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en-US" altLang="ko-KR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Chart/Rail </a:t>
            </a:r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0173BDE-7A95-4448-8D3F-AF058527835D}"/>
              </a:ext>
            </a:extLst>
          </p:cNvPr>
          <p:cNvSpPr txBox="1"/>
          <p:nvPr/>
        </p:nvSpPr>
        <p:spPr>
          <a:xfrm>
            <a:off x="7544685" y="57927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결과 종합 및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algn="ctr"/>
            <a:r>
              <a:rPr lang="ko-KR" altLang="en-US" sz="900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장비화 컨셉 검토</a:t>
            </a:r>
            <a:endParaRPr lang="en-US" altLang="ko-KR" sz="9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2193A6C-9150-4B8D-8002-048C5EEBD9E2}"/>
              </a:ext>
            </a:extLst>
          </p:cNvPr>
          <p:cNvSpPr txBox="1"/>
          <p:nvPr/>
        </p:nvSpPr>
        <p:spPr>
          <a:xfrm>
            <a:off x="3810158" y="534998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22.06</a:t>
            </a:r>
            <a:endParaRPr lang="ko-KR" altLang="en-US" sz="10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254F8D3E-76AE-4092-892D-5A54D768EE9A}"/>
              </a:ext>
            </a:extLst>
          </p:cNvPr>
          <p:cNvSpPr txBox="1"/>
          <p:nvPr/>
        </p:nvSpPr>
        <p:spPr>
          <a:xfrm>
            <a:off x="4912518" y="534998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22.07</a:t>
            </a:r>
            <a:endParaRPr lang="ko-KR" altLang="en-US" sz="10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746673-8651-45C7-91BA-989D5D739CAB}"/>
              </a:ext>
            </a:extLst>
          </p:cNvPr>
          <p:cNvSpPr txBox="1"/>
          <p:nvPr/>
        </p:nvSpPr>
        <p:spPr>
          <a:xfrm>
            <a:off x="6045258" y="534998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22.08</a:t>
            </a:r>
            <a:endParaRPr lang="ko-KR" altLang="en-US" sz="10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8B6193E-EB75-48B7-AF8E-2987DB2B4270}"/>
              </a:ext>
            </a:extLst>
          </p:cNvPr>
          <p:cNvSpPr txBox="1"/>
          <p:nvPr/>
        </p:nvSpPr>
        <p:spPr>
          <a:xfrm>
            <a:off x="7170754" y="534998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22.09</a:t>
            </a:r>
            <a:endParaRPr lang="ko-KR" altLang="en-US" sz="10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9DF094B-97B9-4AC1-9C63-E801C04877F9}"/>
              </a:ext>
            </a:extLst>
          </p:cNvPr>
          <p:cNvSpPr txBox="1"/>
          <p:nvPr/>
        </p:nvSpPr>
        <p:spPr>
          <a:xfrm>
            <a:off x="227994" y="5078641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ko-KR" altLang="en-US" sz="1400" dirty="0"/>
              <a:t>일정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24FD7D7-C7A7-4260-834B-F5B095A68EFF}"/>
              </a:ext>
            </a:extLst>
          </p:cNvPr>
          <p:cNvSpPr txBox="1"/>
          <p:nvPr/>
        </p:nvSpPr>
        <p:spPr>
          <a:xfrm>
            <a:off x="4042517" y="5492142"/>
            <a:ext cx="85953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EVK,</a:t>
            </a:r>
            <a:r>
              <a:rPr lang="ko-KR" altLang="en-US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POC</a:t>
            </a:r>
            <a:r>
              <a:rPr lang="ko-KR" altLang="en-US" sz="90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수령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6FC44A2E-C22A-03C2-3A8E-C50E4AEC7B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9248" y="4253057"/>
            <a:ext cx="1919008" cy="989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A931DAF-AE14-4388-985A-C1A8581B7911}"/>
                  </a:ext>
                </a:extLst>
              </p:cNvPr>
              <p:cNvSpPr/>
              <p:nvPr/>
            </p:nvSpPr>
            <p:spPr>
              <a:xfrm>
                <a:off x="7362612" y="4391961"/>
                <a:ext cx="223490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/>
                  <a:t>Jasper</a:t>
                </a:r>
                <a:r>
                  <a:rPr lang="ko-KR" altLang="en-US" sz="1000" dirty="0"/>
                  <a:t>의 </a:t>
                </a:r>
                <a:r>
                  <a:rPr lang="en-US" altLang="ko-KR" sz="1000" dirty="0"/>
                  <a:t>DNL </a:t>
                </a:r>
                <a:r>
                  <a:rPr lang="ko-KR" altLang="en-US" sz="1000" dirty="0"/>
                  <a:t>측정값</a:t>
                </a:r>
                <a:br>
                  <a:rPr lang="en-US" altLang="ko-KR" sz="1000" dirty="0"/>
                </a:br>
                <a:r>
                  <a:rPr lang="en-US" altLang="ko-KR" sz="1000" dirty="0"/>
                  <a:t>DNL </a:t>
                </a:r>
                <a14:m>
                  <m:oMath xmlns:m="http://schemas.openxmlformats.org/officeDocument/2006/math">
                    <m:r>
                      <a:rPr lang="en-US" altLang="ko-KR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000" dirty="0"/>
                  <a:t> [0.71, 1.66] </a:t>
                </a:r>
                <a:r>
                  <a:rPr lang="ko-KR" altLang="en-US" sz="1000" dirty="0"/>
                  <a:t>일 때 양품 판정</a:t>
                </a:r>
                <a:r>
                  <a:rPr lang="en-US" altLang="ko-KR" sz="1000" dirty="0"/>
                  <a:t>.</a:t>
                </a:r>
                <a:br>
                  <a:rPr lang="en-US" altLang="ko-KR" sz="1000" dirty="0"/>
                </a:br>
                <a:r>
                  <a:rPr lang="ko-KR" altLang="en-US" sz="1000" dirty="0"/>
                  <a:t>통상적으로 </a:t>
                </a:r>
                <a:r>
                  <a:rPr lang="en-US" altLang="ko-KR" sz="1000" dirty="0"/>
                  <a:t>[0.8, 1.2] </a:t>
                </a:r>
                <a:r>
                  <a:rPr lang="en-US" altLang="ko-KR" sz="1000" i="1" dirty="0">
                    <a:solidFill>
                      <a:srgbClr val="00B050"/>
                    </a:solidFill>
                  </a:rPr>
                  <a:t>in Jasper case</a:t>
                </a:r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A931DAF-AE14-4388-985A-C1A8581B7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612" y="4391961"/>
                <a:ext cx="2234907" cy="553998"/>
              </a:xfrm>
              <a:prstGeom prst="rect">
                <a:avLst/>
              </a:prstGeom>
              <a:blipFill>
                <a:blip r:embed="rId11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1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2" ma:contentTypeDescription="새 문서를 만듭니다." ma:contentTypeScope="" ma:versionID="37240487e64dc092dc0b23f4866b154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d3f8bb78b5b38f3f820413b64510a149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70CB6D-BEA9-41E9-9F2B-9E3723171A0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5359</TotalTime>
  <Words>301</Words>
  <Application>Microsoft Office PowerPoint</Application>
  <PresentationFormat>A4 용지(210x297mm)</PresentationFormat>
  <Paragraphs>80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LG Smart UI Bold</vt:lpstr>
      <vt:lpstr>LG Smart UI Regular</vt:lpstr>
      <vt:lpstr>LG스마트체 Bold</vt:lpstr>
      <vt:lpstr>LG스마트체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Error classification</vt:lpstr>
      <vt:lpstr>Error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10</cp:revision>
  <dcterms:created xsi:type="dcterms:W3CDTF">2021-03-24T07:02:47Z</dcterms:created>
  <dcterms:modified xsi:type="dcterms:W3CDTF">2022-05-24T03:14:37Z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8a968-831d-4cfc-b1f9-4367a1331151_Enabled">
    <vt:lpwstr>true</vt:lpwstr>
  </property>
  <property fmtid="{D5CDD505-2E9C-101B-9397-08002B2CF9AE}" pid="3" name="MSIP_Label_99b8a968-831d-4cfc-b1f9-4367a1331151_SetDate">
    <vt:lpwstr>2021-12-20T10:44:27Z</vt:lpwstr>
  </property>
  <property fmtid="{D5CDD505-2E9C-101B-9397-08002B2CF9AE}" pid="4" name="MSIP_Label_99b8a968-831d-4cfc-b1f9-4367a1331151_Method">
    <vt:lpwstr>Privileged</vt:lpwstr>
  </property>
  <property fmtid="{D5CDD505-2E9C-101B-9397-08002B2CF9AE}" pid="5" name="MSIP_Label_99b8a968-831d-4cfc-b1f9-4367a1331151_Name">
    <vt:lpwstr>Confidential</vt:lpwstr>
  </property>
  <property fmtid="{D5CDD505-2E9C-101B-9397-08002B2CF9AE}" pid="6" name="MSIP_Label_99b8a968-831d-4cfc-b1f9-4367a1331151_SiteId">
    <vt:lpwstr>e6c7989d-a5fe-4b7b-a335-3288406db2fd</vt:lpwstr>
  </property>
  <property fmtid="{D5CDD505-2E9C-101B-9397-08002B2CF9AE}" pid="7" name="MSIP_Label_99b8a968-831d-4cfc-b1f9-4367a1331151_ActionId">
    <vt:lpwstr>9aa58724-ce94-4b65-8789-148069b417ca</vt:lpwstr>
  </property>
  <property fmtid="{D5CDD505-2E9C-101B-9397-08002B2CF9AE}" pid="8" name="MSIP_Label_99b8a968-831d-4cfc-b1f9-4367a1331151_ContentBits">
    <vt:lpwstr>3</vt:lpwstr>
  </property>
  <property fmtid="{D5CDD505-2E9C-101B-9397-08002B2CF9AE}" pid="9" name="ContentTypeId">
    <vt:lpwstr>0x010100622C3F94F261814F970C94DD4C165FB8</vt:lpwstr>
  </property>
</Properties>
</file>