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62" r:id="rId6"/>
    <p:sldId id="281" r:id="rId7"/>
    <p:sldId id="284" r:id="rId8"/>
    <p:sldId id="283" r:id="rId9"/>
    <p:sldId id="285" r:id="rId10"/>
    <p:sldId id="287" r:id="rId11"/>
    <p:sldId id="286" r:id="rId12"/>
    <p:sldId id="282" r:id="rId13"/>
    <p:sldId id="280" r:id="rId14"/>
    <p:sldId id="275" r:id="rId15"/>
    <p:sldId id="277" r:id="rId16"/>
    <p:sldId id="279" r:id="rId17"/>
    <p:sldId id="278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1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B14E0-93DA-4097-A3D4-8DC8BA2F7A6B}" v="765" dt="2022-05-27T00:48:34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이동건" userId="4ad090f6-dadd-4301-b5d0-883b88f508af" providerId="ADAL" clId="{3AEE657F-DDFD-4A5E-9FE5-434517D78576}"/>
    <pc:docChg chg="delSld delSection modSection">
      <pc:chgData name="이동건" userId="4ad090f6-dadd-4301-b5d0-883b88f508af" providerId="ADAL" clId="{3AEE657F-DDFD-4A5E-9FE5-434517D78576}" dt="2022-05-24T03:14:35.293" v="6" actId="17851"/>
      <pc:docMkLst>
        <pc:docMk/>
      </pc:docMkLst>
      <pc:sldChg chg="del">
        <pc:chgData name="이동건" userId="4ad090f6-dadd-4301-b5d0-883b88f508af" providerId="ADAL" clId="{3AEE657F-DDFD-4A5E-9FE5-434517D78576}" dt="2022-05-24T03:14:21.532" v="4" actId="2696"/>
        <pc:sldMkLst>
          <pc:docMk/>
          <pc:sldMk cId="3979471892" sldId="262"/>
        </pc:sldMkLst>
      </pc:sldChg>
      <pc:sldChg chg="del">
        <pc:chgData name="이동건" userId="4ad090f6-dadd-4301-b5d0-883b88f508af" providerId="ADAL" clId="{3AEE657F-DDFD-4A5E-9FE5-434517D78576}" dt="2022-05-24T03:14:21.476" v="2" actId="2696"/>
        <pc:sldMkLst>
          <pc:docMk/>
          <pc:sldMk cId="3922342516" sldId="267"/>
        </pc:sldMkLst>
      </pc:sldChg>
      <pc:sldChg chg="del">
        <pc:chgData name="이동건" userId="4ad090f6-dadd-4301-b5d0-883b88f508af" providerId="ADAL" clId="{3AEE657F-DDFD-4A5E-9FE5-434517D78576}" dt="2022-05-24T03:14:21.480" v="3" actId="2696"/>
        <pc:sldMkLst>
          <pc:docMk/>
          <pc:sldMk cId="259485628" sldId="270"/>
        </pc:sldMkLst>
      </pc:sldChg>
      <pc:sldChg chg="del">
        <pc:chgData name="이동건" userId="4ad090f6-dadd-4301-b5d0-883b88f508af" providerId="ADAL" clId="{3AEE657F-DDFD-4A5E-9FE5-434517D78576}" dt="2022-05-24T03:14:21.468" v="1" actId="2696"/>
        <pc:sldMkLst>
          <pc:docMk/>
          <pc:sldMk cId="2005903623" sldId="271"/>
        </pc:sldMkLst>
      </pc:sldChg>
      <pc:sldChg chg="del">
        <pc:chgData name="이동건" userId="4ad090f6-dadd-4301-b5d0-883b88f508af" providerId="ADAL" clId="{3AEE657F-DDFD-4A5E-9FE5-434517D78576}" dt="2022-05-24T03:14:21.463" v="0" actId="2696"/>
        <pc:sldMkLst>
          <pc:docMk/>
          <pc:sldMk cId="3385368237" sldId="273"/>
        </pc:sldMkLst>
      </pc:sldChg>
    </pc:docChg>
  </pc:docChgLst>
  <pc:docChgLst>
    <pc:chgData name="donggun.lee@lginnotek.com" userId="4ad090f6-dadd-4301-b5d0-883b88f508af" providerId="ADAL" clId="{4D43E722-CACC-46B2-BE88-E05E9D814DAB}"/>
    <pc:docChg chg="addSection modSection">
      <pc:chgData name="donggun.lee@lginnotek.com" userId="4ad090f6-dadd-4301-b5d0-883b88f508af" providerId="ADAL" clId="{4D43E722-CACC-46B2-BE88-E05E9D814DAB}" dt="2022-05-04T06:46:18.746" v="1" actId="17846"/>
      <pc:docMkLst>
        <pc:docMk/>
      </pc:docMkLst>
    </pc:docChg>
  </pc:docChgLst>
  <pc:docChgLst>
    <pc:chgData name="이동건" userId="4ad090f6-dadd-4301-b5d0-883b88f508af" providerId="ADAL" clId="{177B14E0-93DA-4097-A3D4-8DC8BA2F7A6B}"/>
    <pc:docChg chg="undo custSel addSld delSld modSld sldOrd">
      <pc:chgData name="이동건" userId="4ad090f6-dadd-4301-b5d0-883b88f508af" providerId="ADAL" clId="{177B14E0-93DA-4097-A3D4-8DC8BA2F7A6B}" dt="2022-05-27T00:48:34.224" v="3836" actId="12"/>
      <pc:docMkLst>
        <pc:docMk/>
      </pc:docMkLst>
      <pc:sldChg chg="modSp add">
        <pc:chgData name="이동건" userId="4ad090f6-dadd-4301-b5d0-883b88f508af" providerId="ADAL" clId="{177B14E0-93DA-4097-A3D4-8DC8BA2F7A6B}" dt="2022-05-24T07:31:02.797" v="650" actId="20577"/>
        <pc:sldMkLst>
          <pc:docMk/>
          <pc:sldMk cId="3419996363" sldId="256"/>
        </pc:sldMkLst>
        <pc:spChg chg="mod">
          <ac:chgData name="이동건" userId="4ad090f6-dadd-4301-b5d0-883b88f508af" providerId="ADAL" clId="{177B14E0-93DA-4097-A3D4-8DC8BA2F7A6B}" dt="2022-05-24T07:31:02.797" v="650" actId="20577"/>
          <ac:spMkLst>
            <pc:docMk/>
            <pc:sldMk cId="3419996363" sldId="256"/>
            <ac:spMk id="6" creationId="{8AA666E7-D76B-4149-B693-19D5C8854820}"/>
          </ac:spMkLst>
        </pc:spChg>
      </pc:sldChg>
      <pc:sldChg chg="addSp delSp modSp add">
        <pc:chgData name="이동건" userId="4ad090f6-dadd-4301-b5d0-883b88f508af" providerId="ADAL" clId="{177B14E0-93DA-4097-A3D4-8DC8BA2F7A6B}" dt="2022-05-26T02:35:18.760" v="3471" actId="1076"/>
        <pc:sldMkLst>
          <pc:docMk/>
          <pc:sldMk cId="3979471892" sldId="262"/>
        </pc:sldMkLst>
        <pc:spChg chg="mod">
          <ac:chgData name="이동건" userId="4ad090f6-dadd-4301-b5d0-883b88f508af" providerId="ADAL" clId="{177B14E0-93DA-4097-A3D4-8DC8BA2F7A6B}" dt="2022-05-24T07:41:13.516" v="667" actId="20577"/>
          <ac:spMkLst>
            <pc:docMk/>
            <pc:sldMk cId="3979471892" sldId="262"/>
            <ac:spMk id="4" creationId="{18507B9F-6865-49C6-AEFE-0AF6E237C549}"/>
          </ac:spMkLst>
        </pc:spChg>
        <pc:spChg chg="del">
          <ac:chgData name="이동건" userId="4ad090f6-dadd-4301-b5d0-883b88f508af" providerId="ADAL" clId="{177B14E0-93DA-4097-A3D4-8DC8BA2F7A6B}" dt="2022-05-24T07:43:29.681" v="774" actId="478"/>
          <ac:spMkLst>
            <pc:docMk/>
            <pc:sldMk cId="3979471892" sldId="262"/>
            <ac:spMk id="34" creationId="{47767C1D-C3E3-489D-8877-8AB34A9C7572}"/>
          </ac:spMkLst>
        </pc:spChg>
        <pc:spChg chg="add mod">
          <ac:chgData name="이동건" userId="4ad090f6-dadd-4301-b5d0-883b88f508af" providerId="ADAL" clId="{177B14E0-93DA-4097-A3D4-8DC8BA2F7A6B}" dt="2022-05-24T08:07:41.556" v="1273" actId="1036"/>
          <ac:spMkLst>
            <pc:docMk/>
            <pc:sldMk cId="3979471892" sldId="262"/>
            <ac:spMk id="38" creationId="{0268B7D3-5209-49D5-86AA-7085308A3EDB}"/>
          </ac:spMkLst>
        </pc:spChg>
        <pc:spChg chg="add mod">
          <ac:chgData name="이동건" userId="4ad090f6-dadd-4301-b5d0-883b88f508af" providerId="ADAL" clId="{177B14E0-93DA-4097-A3D4-8DC8BA2F7A6B}" dt="2022-05-24T08:07:41.556" v="1273" actId="1036"/>
          <ac:spMkLst>
            <pc:docMk/>
            <pc:sldMk cId="3979471892" sldId="262"/>
            <ac:spMk id="43" creationId="{B95F723B-2A40-4A76-9B23-6DA0FFDB6F6D}"/>
          </ac:spMkLst>
        </pc:spChg>
        <pc:spChg chg="add mod">
          <ac:chgData name="이동건" userId="4ad090f6-dadd-4301-b5d0-883b88f508af" providerId="ADAL" clId="{177B14E0-93DA-4097-A3D4-8DC8BA2F7A6B}" dt="2022-05-26T02:35:18.760" v="3471" actId="1076"/>
          <ac:spMkLst>
            <pc:docMk/>
            <pc:sldMk cId="3979471892" sldId="262"/>
            <ac:spMk id="44" creationId="{F523C7C8-958A-4BF9-83C1-461AC4706E10}"/>
          </ac:spMkLst>
        </pc:spChg>
        <pc:spChg chg="add mod">
          <ac:chgData name="이동건" userId="4ad090f6-dadd-4301-b5d0-883b88f508af" providerId="ADAL" clId="{177B14E0-93DA-4097-A3D4-8DC8BA2F7A6B}" dt="2022-05-26T02:35:15.003" v="3470" actId="1076"/>
          <ac:spMkLst>
            <pc:docMk/>
            <pc:sldMk cId="3979471892" sldId="262"/>
            <ac:spMk id="45" creationId="{60C37413-3A46-49C3-BE90-1D0364EFF60A}"/>
          </ac:spMkLst>
        </pc:spChg>
        <pc:spChg chg="mod">
          <ac:chgData name="이동건" userId="4ad090f6-dadd-4301-b5d0-883b88f508af" providerId="ADAL" clId="{177B14E0-93DA-4097-A3D4-8DC8BA2F7A6B}" dt="2022-05-24T08:07:24.603" v="1248" actId="1076"/>
          <ac:spMkLst>
            <pc:docMk/>
            <pc:sldMk cId="3979471892" sldId="262"/>
            <ac:spMk id="48" creationId="{0060C502-E346-45A5-ADD6-66ABCBB0853D}"/>
          </ac:spMkLst>
        </pc:spChg>
        <pc:spChg chg="mod">
          <ac:chgData name="이동건" userId="4ad090f6-dadd-4301-b5d0-883b88f508af" providerId="ADAL" clId="{177B14E0-93DA-4097-A3D4-8DC8BA2F7A6B}" dt="2022-05-24T08:07:41.556" v="1273" actId="1036"/>
          <ac:spMkLst>
            <pc:docMk/>
            <pc:sldMk cId="3979471892" sldId="262"/>
            <ac:spMk id="49" creationId="{DCFB74BC-F987-4D3E-9A47-037CE14F6BDB}"/>
          </ac:spMkLst>
        </pc:spChg>
        <pc:spChg chg="mod">
          <ac:chgData name="이동건" userId="4ad090f6-dadd-4301-b5d0-883b88f508af" providerId="ADAL" clId="{177B14E0-93DA-4097-A3D4-8DC8BA2F7A6B}" dt="2022-05-24T08:07:41.556" v="1273" actId="1036"/>
          <ac:spMkLst>
            <pc:docMk/>
            <pc:sldMk cId="3979471892" sldId="262"/>
            <ac:spMk id="50" creationId="{1DC778DF-19E6-43C4-AB04-C87C874D3B37}"/>
          </ac:spMkLst>
        </pc:spChg>
        <pc:spChg chg="add del mod">
          <ac:chgData name="이동건" userId="4ad090f6-dadd-4301-b5d0-883b88f508af" providerId="ADAL" clId="{177B14E0-93DA-4097-A3D4-8DC8BA2F7A6B}" dt="2022-05-24T07:52:01.386" v="1155"/>
          <ac:spMkLst>
            <pc:docMk/>
            <pc:sldMk cId="3979471892" sldId="262"/>
            <ac:spMk id="51" creationId="{85C53245-7E30-4131-9B1D-A8421DE21EFA}"/>
          </ac:spMkLst>
        </pc:spChg>
        <pc:spChg chg="add mod">
          <ac:chgData name="이동건" userId="4ad090f6-dadd-4301-b5d0-883b88f508af" providerId="ADAL" clId="{177B14E0-93DA-4097-A3D4-8DC8BA2F7A6B}" dt="2022-05-24T08:07:41.556" v="1273" actId="1036"/>
          <ac:spMkLst>
            <pc:docMk/>
            <pc:sldMk cId="3979471892" sldId="262"/>
            <ac:spMk id="53" creationId="{9919F8C6-1F39-4F65-A329-A16C91CCDC5B}"/>
          </ac:spMkLst>
        </pc:spChg>
        <pc:spChg chg="mod">
          <ac:chgData name="이동건" userId="4ad090f6-dadd-4301-b5d0-883b88f508af" providerId="ADAL" clId="{177B14E0-93DA-4097-A3D4-8DC8BA2F7A6B}" dt="2022-05-24T08:07:41.556" v="1273" actId="1036"/>
          <ac:spMkLst>
            <pc:docMk/>
            <pc:sldMk cId="3979471892" sldId="262"/>
            <ac:spMk id="54" creationId="{639BE0CA-B02A-4CB3-8FB5-BE9EAE45E1A9}"/>
          </ac:spMkLst>
        </pc:spChg>
        <pc:spChg chg="del mod">
          <ac:chgData name="이동건" userId="4ad090f6-dadd-4301-b5d0-883b88f508af" providerId="ADAL" clId="{177B14E0-93DA-4097-A3D4-8DC8BA2F7A6B}" dt="2022-05-25T02:10:03.392" v="2659" actId="478"/>
          <ac:spMkLst>
            <pc:docMk/>
            <pc:sldMk cId="3979471892" sldId="262"/>
            <ac:spMk id="55" creationId="{B2B685DC-5EAC-46DC-B6DA-E4A7FCFFE24A}"/>
          </ac:spMkLst>
        </pc:spChg>
        <pc:spChg chg="del">
          <ac:chgData name="이동건" userId="4ad090f6-dadd-4301-b5d0-883b88f508af" providerId="ADAL" clId="{177B14E0-93DA-4097-A3D4-8DC8BA2F7A6B}" dt="2022-05-24T07:44:30.929" v="821" actId="478"/>
          <ac:spMkLst>
            <pc:docMk/>
            <pc:sldMk cId="3979471892" sldId="262"/>
            <ac:spMk id="56" creationId="{4F682A18-45B2-4E71-AC21-E8377E825795}"/>
          </ac:spMkLst>
        </pc:spChg>
        <pc:spChg chg="add mod">
          <ac:chgData name="이동건" userId="4ad090f6-dadd-4301-b5d0-883b88f508af" providerId="ADAL" clId="{177B14E0-93DA-4097-A3D4-8DC8BA2F7A6B}" dt="2022-05-24T08:07:41.556" v="1273" actId="1036"/>
          <ac:spMkLst>
            <pc:docMk/>
            <pc:sldMk cId="3979471892" sldId="262"/>
            <ac:spMk id="67" creationId="{87AFDF12-828D-4E3B-B42A-4D0D6504AE60}"/>
          </ac:spMkLst>
        </pc:spChg>
        <pc:spChg chg="mod">
          <ac:chgData name="이동건" userId="4ad090f6-dadd-4301-b5d0-883b88f508af" providerId="ADAL" clId="{177B14E0-93DA-4097-A3D4-8DC8BA2F7A6B}" dt="2022-05-24T08:07:41.556" v="1273" actId="1036"/>
          <ac:spMkLst>
            <pc:docMk/>
            <pc:sldMk cId="3979471892" sldId="262"/>
            <ac:spMk id="68" creationId="{08A72666-65DA-4459-933A-45427E2FD61D}"/>
          </ac:spMkLst>
        </pc:spChg>
        <pc:spChg chg="mod">
          <ac:chgData name="이동건" userId="4ad090f6-dadd-4301-b5d0-883b88f508af" providerId="ADAL" clId="{177B14E0-93DA-4097-A3D4-8DC8BA2F7A6B}" dt="2022-05-24T08:07:41.556" v="1273" actId="1036"/>
          <ac:spMkLst>
            <pc:docMk/>
            <pc:sldMk cId="3979471892" sldId="262"/>
            <ac:spMk id="69" creationId="{A9F023E0-978B-43CD-B658-5F6AC33A4969}"/>
          </ac:spMkLst>
        </pc:spChg>
        <pc:spChg chg="add mod">
          <ac:chgData name="이동건" userId="4ad090f6-dadd-4301-b5d0-883b88f508af" providerId="ADAL" clId="{177B14E0-93DA-4097-A3D4-8DC8BA2F7A6B}" dt="2022-05-24T08:07:41.556" v="1273" actId="1036"/>
          <ac:spMkLst>
            <pc:docMk/>
            <pc:sldMk cId="3979471892" sldId="262"/>
            <ac:spMk id="71" creationId="{D4868FFB-9C4F-4436-844E-BCA329EF6527}"/>
          </ac:spMkLst>
        </pc:spChg>
        <pc:spChg chg="mod">
          <ac:chgData name="이동건" userId="4ad090f6-dadd-4301-b5d0-883b88f508af" providerId="ADAL" clId="{177B14E0-93DA-4097-A3D4-8DC8BA2F7A6B}" dt="2022-05-24T08:07:41.556" v="1273" actId="1036"/>
          <ac:spMkLst>
            <pc:docMk/>
            <pc:sldMk cId="3979471892" sldId="262"/>
            <ac:spMk id="72" creationId="{76DED5FA-ED10-4D10-BD8F-929AC61030D0}"/>
          </ac:spMkLst>
        </pc:spChg>
        <pc:spChg chg="mod">
          <ac:chgData name="이동건" userId="4ad090f6-dadd-4301-b5d0-883b88f508af" providerId="ADAL" clId="{177B14E0-93DA-4097-A3D4-8DC8BA2F7A6B}" dt="2022-05-24T08:07:41.556" v="1273" actId="1036"/>
          <ac:spMkLst>
            <pc:docMk/>
            <pc:sldMk cId="3979471892" sldId="262"/>
            <ac:spMk id="73" creationId="{5F028A4A-C8D1-42AE-8AA9-DCE6EB2A021B}"/>
          </ac:spMkLst>
        </pc:spChg>
        <pc:spChg chg="mod">
          <ac:chgData name="이동건" userId="4ad090f6-dadd-4301-b5d0-883b88f508af" providerId="ADAL" clId="{177B14E0-93DA-4097-A3D4-8DC8BA2F7A6B}" dt="2022-05-24T08:07:41.556" v="1273" actId="1036"/>
          <ac:spMkLst>
            <pc:docMk/>
            <pc:sldMk cId="3979471892" sldId="262"/>
            <ac:spMk id="74" creationId="{E805EB46-CAB8-417C-8373-B672ACB43305}"/>
          </ac:spMkLst>
        </pc:spChg>
        <pc:spChg chg="del">
          <ac:chgData name="이동건" userId="4ad090f6-dadd-4301-b5d0-883b88f508af" providerId="ADAL" clId="{177B14E0-93DA-4097-A3D4-8DC8BA2F7A6B}" dt="2022-05-24T07:44:37.521" v="823" actId="478"/>
          <ac:spMkLst>
            <pc:docMk/>
            <pc:sldMk cId="3979471892" sldId="262"/>
            <ac:spMk id="75" creationId="{98BF79DF-858C-4863-80D7-135FD6C7DFD7}"/>
          </ac:spMkLst>
        </pc:spChg>
        <pc:spChg chg="del mod">
          <ac:chgData name="이동건" userId="4ad090f6-dadd-4301-b5d0-883b88f508af" providerId="ADAL" clId="{177B14E0-93DA-4097-A3D4-8DC8BA2F7A6B}" dt="2022-05-24T07:44:37.521" v="823" actId="478"/>
          <ac:spMkLst>
            <pc:docMk/>
            <pc:sldMk cId="3979471892" sldId="262"/>
            <ac:spMk id="76" creationId="{73A9B1D8-2681-4E0B-BC91-546E8F6B3CC5}"/>
          </ac:spMkLst>
        </pc:spChg>
        <pc:spChg chg="del">
          <ac:chgData name="이동건" userId="4ad090f6-dadd-4301-b5d0-883b88f508af" providerId="ADAL" clId="{177B14E0-93DA-4097-A3D4-8DC8BA2F7A6B}" dt="2022-05-24T07:44:37.521" v="823" actId="478"/>
          <ac:spMkLst>
            <pc:docMk/>
            <pc:sldMk cId="3979471892" sldId="262"/>
            <ac:spMk id="77" creationId="{EC96DE6E-5954-4CFA-8EF3-8AAD1227B14A}"/>
          </ac:spMkLst>
        </pc:spChg>
        <pc:spChg chg="del">
          <ac:chgData name="이동건" userId="4ad090f6-dadd-4301-b5d0-883b88f508af" providerId="ADAL" clId="{177B14E0-93DA-4097-A3D4-8DC8BA2F7A6B}" dt="2022-05-24T07:44:37.521" v="823" actId="478"/>
          <ac:spMkLst>
            <pc:docMk/>
            <pc:sldMk cId="3979471892" sldId="262"/>
            <ac:spMk id="78" creationId="{AC1962C1-6527-43BA-AE50-6102C60929F7}"/>
          </ac:spMkLst>
        </pc:spChg>
        <pc:spChg chg="del">
          <ac:chgData name="이동건" userId="4ad090f6-dadd-4301-b5d0-883b88f508af" providerId="ADAL" clId="{177B14E0-93DA-4097-A3D4-8DC8BA2F7A6B}" dt="2022-05-24T07:44:29.067" v="820" actId="478"/>
          <ac:spMkLst>
            <pc:docMk/>
            <pc:sldMk cId="3979471892" sldId="262"/>
            <ac:spMk id="79" creationId="{46306069-1D19-402C-AD03-E697E32F3668}"/>
          </ac:spMkLst>
        </pc:spChg>
        <pc:spChg chg="add del mod">
          <ac:chgData name="이동건" userId="4ad090f6-dadd-4301-b5d0-883b88f508af" providerId="ADAL" clId="{177B14E0-93DA-4097-A3D4-8DC8BA2F7A6B}" dt="2022-05-24T08:11:54.443" v="1281" actId="478"/>
          <ac:spMkLst>
            <pc:docMk/>
            <pc:sldMk cId="3979471892" sldId="262"/>
            <ac:spMk id="80" creationId="{6E42D2A5-3E2A-4520-8BD3-B3C7FF8CAAAB}"/>
          </ac:spMkLst>
        </pc:spChg>
        <pc:spChg chg="del">
          <ac:chgData name="이동건" userId="4ad090f6-dadd-4301-b5d0-883b88f508af" providerId="ADAL" clId="{177B14E0-93DA-4097-A3D4-8DC8BA2F7A6B}" dt="2022-05-24T07:43:30.854" v="775" actId="478"/>
          <ac:spMkLst>
            <pc:docMk/>
            <pc:sldMk cId="3979471892" sldId="262"/>
            <ac:spMk id="81" creationId="{06F2D224-091D-4FA3-BABB-EDAFB034C0D0}"/>
          </ac:spMkLst>
        </pc:spChg>
        <pc:spChg chg="del">
          <ac:chgData name="이동건" userId="4ad090f6-dadd-4301-b5d0-883b88f508af" providerId="ADAL" clId="{177B14E0-93DA-4097-A3D4-8DC8BA2F7A6B}" dt="2022-05-24T07:43:31.813" v="776" actId="478"/>
          <ac:spMkLst>
            <pc:docMk/>
            <pc:sldMk cId="3979471892" sldId="262"/>
            <ac:spMk id="82" creationId="{3FFCEDE7-891D-45CE-A1B3-DA54BC2A66B8}"/>
          </ac:spMkLst>
        </pc:spChg>
        <pc:spChg chg="add del">
          <ac:chgData name="이동건" userId="4ad090f6-dadd-4301-b5d0-883b88f508af" providerId="ADAL" clId="{177B14E0-93DA-4097-A3D4-8DC8BA2F7A6B}" dt="2022-05-24T08:11:36.156" v="1278"/>
          <ac:spMkLst>
            <pc:docMk/>
            <pc:sldMk cId="3979471892" sldId="262"/>
            <ac:spMk id="84" creationId="{1F1C1EAD-C917-4F29-AAA5-D46E1F483080}"/>
          </ac:spMkLst>
        </pc:spChg>
        <pc:spChg chg="add mod">
          <ac:chgData name="이동건" userId="4ad090f6-dadd-4301-b5d0-883b88f508af" providerId="ADAL" clId="{177B14E0-93DA-4097-A3D4-8DC8BA2F7A6B}" dt="2022-05-24T08:12:03.369" v="1290" actId="5793"/>
          <ac:spMkLst>
            <pc:docMk/>
            <pc:sldMk cId="3979471892" sldId="262"/>
            <ac:spMk id="86" creationId="{BA9E91C1-36BF-4735-AC94-7E33D6B43D52}"/>
          </ac:spMkLst>
        </pc:spChg>
        <pc:spChg chg="add mod">
          <ac:chgData name="이동건" userId="4ad090f6-dadd-4301-b5d0-883b88f508af" providerId="ADAL" clId="{177B14E0-93DA-4097-A3D4-8DC8BA2F7A6B}" dt="2022-05-25T02:24:30.875" v="2874" actId="20577"/>
          <ac:spMkLst>
            <pc:docMk/>
            <pc:sldMk cId="3979471892" sldId="262"/>
            <ac:spMk id="87" creationId="{369229FD-1DF6-4A88-9337-88AF36D17275}"/>
          </ac:spMkLst>
        </pc:spChg>
        <pc:spChg chg="add">
          <ac:chgData name="이동건" userId="4ad090f6-dadd-4301-b5d0-883b88f508af" providerId="ADAL" clId="{177B14E0-93DA-4097-A3D4-8DC8BA2F7A6B}" dt="2022-05-25T02:10:08.482" v="2660"/>
          <ac:spMkLst>
            <pc:docMk/>
            <pc:sldMk cId="3979471892" sldId="262"/>
            <ac:spMk id="88" creationId="{3453510B-1D11-4D86-A048-FCCF554113CD}"/>
          </ac:spMkLst>
        </pc:spChg>
        <pc:spChg chg="add mod">
          <ac:chgData name="이동건" userId="4ad090f6-dadd-4301-b5d0-883b88f508af" providerId="ADAL" clId="{177B14E0-93DA-4097-A3D4-8DC8BA2F7A6B}" dt="2022-05-25T02:24:11.911" v="2859" actId="20577"/>
          <ac:spMkLst>
            <pc:docMk/>
            <pc:sldMk cId="3979471892" sldId="262"/>
            <ac:spMk id="89" creationId="{B2071F8E-0CF2-4CB0-BC0C-96644DE68FE0}"/>
          </ac:spMkLst>
        </pc:spChg>
        <pc:spChg chg="add mod">
          <ac:chgData name="이동건" userId="4ad090f6-dadd-4301-b5d0-883b88f508af" providerId="ADAL" clId="{177B14E0-93DA-4097-A3D4-8DC8BA2F7A6B}" dt="2022-05-25T03:25:53.161" v="2989" actId="14100"/>
          <ac:spMkLst>
            <pc:docMk/>
            <pc:sldMk cId="3979471892" sldId="262"/>
            <ac:spMk id="90" creationId="{5DB42182-EED0-4505-A761-E739CAC0AD4E}"/>
          </ac:spMkLst>
        </pc:spChg>
        <pc:spChg chg="add mod">
          <ac:chgData name="이동건" userId="4ad090f6-dadd-4301-b5d0-883b88f508af" providerId="ADAL" clId="{177B14E0-93DA-4097-A3D4-8DC8BA2F7A6B}" dt="2022-05-25T03:28:02.525" v="3183" actId="114"/>
          <ac:spMkLst>
            <pc:docMk/>
            <pc:sldMk cId="3979471892" sldId="262"/>
            <ac:spMk id="91" creationId="{D9AABBE7-9255-4C64-B0BB-8B338A4A8501}"/>
          </ac:spMkLst>
        </pc:spChg>
        <pc:spChg chg="add mod">
          <ac:chgData name="이동건" userId="4ad090f6-dadd-4301-b5d0-883b88f508af" providerId="ADAL" clId="{177B14E0-93DA-4097-A3D4-8DC8BA2F7A6B}" dt="2022-05-25T04:55:44.998" v="3236" actId="1076"/>
          <ac:spMkLst>
            <pc:docMk/>
            <pc:sldMk cId="3979471892" sldId="262"/>
            <ac:spMk id="92" creationId="{9918B7E5-D27B-4E02-ABA1-A3591C90F269}"/>
          </ac:spMkLst>
        </pc:spChg>
        <pc:picChg chg="add del mod">
          <ac:chgData name="이동건" userId="4ad090f6-dadd-4301-b5d0-883b88f508af" providerId="ADAL" clId="{177B14E0-93DA-4097-A3D4-8DC8BA2F7A6B}" dt="2022-05-25T00:03:45.217" v="1674"/>
          <ac:picMkLst>
            <pc:docMk/>
            <pc:sldMk cId="3979471892" sldId="262"/>
            <ac:picMk id="2050" creationId="{8271D06B-E01B-45A8-8125-817B9FC3E048}"/>
          </ac:picMkLst>
        </pc:picChg>
        <pc:cxnChg chg="add mod">
          <ac:chgData name="이동건" userId="4ad090f6-dadd-4301-b5d0-883b88f508af" providerId="ADAL" clId="{177B14E0-93DA-4097-A3D4-8DC8BA2F7A6B}" dt="2022-05-24T08:11:50.398" v="1280" actId="14100"/>
          <ac:cxnSpMkLst>
            <pc:docMk/>
            <pc:sldMk cId="3979471892" sldId="262"/>
            <ac:cxnSpMk id="35" creationId="{089D7636-2CD2-45BF-B077-22CDA82BA58A}"/>
          </ac:cxnSpMkLst>
        </pc:cxnChg>
        <pc:cxnChg chg="add mod">
          <ac:chgData name="이동건" userId="4ad090f6-dadd-4301-b5d0-883b88f508af" providerId="ADAL" clId="{177B14E0-93DA-4097-A3D4-8DC8BA2F7A6B}" dt="2022-05-24T08:07:41.556" v="1273" actId="1036"/>
          <ac:cxnSpMkLst>
            <pc:docMk/>
            <pc:sldMk cId="3979471892" sldId="262"/>
            <ac:cxnSpMk id="37" creationId="{A6C8C7A1-8D71-4BE7-ADD3-E25626737E0E}"/>
          </ac:cxnSpMkLst>
        </pc:cxnChg>
        <pc:cxnChg chg="add del mod">
          <ac:chgData name="이동건" userId="4ad090f6-dadd-4301-b5d0-883b88f508af" providerId="ADAL" clId="{177B14E0-93DA-4097-A3D4-8DC8BA2F7A6B}" dt="2022-05-24T07:48:49.250" v="942"/>
          <ac:cxnSpMkLst>
            <pc:docMk/>
            <pc:sldMk cId="3979471892" sldId="262"/>
            <ac:cxnSpMk id="41" creationId="{313CF18A-B63B-441E-A63E-3D26CEB18ED4}"/>
          </ac:cxnSpMkLst>
        </pc:cxnChg>
        <pc:cxnChg chg="add mod">
          <ac:chgData name="이동건" userId="4ad090f6-dadd-4301-b5d0-883b88f508af" providerId="ADAL" clId="{177B14E0-93DA-4097-A3D4-8DC8BA2F7A6B}" dt="2022-05-24T08:07:41.556" v="1273" actId="1036"/>
          <ac:cxnSpMkLst>
            <pc:docMk/>
            <pc:sldMk cId="3979471892" sldId="262"/>
            <ac:cxnSpMk id="42" creationId="{8E5B1458-9B56-4FEA-A4DB-ABE0B2FE7BB5}"/>
          </ac:cxnSpMkLst>
        </pc:cxnChg>
        <pc:cxnChg chg="add mod">
          <ac:chgData name="이동건" userId="4ad090f6-dadd-4301-b5d0-883b88f508af" providerId="ADAL" clId="{177B14E0-93DA-4097-A3D4-8DC8BA2F7A6B}" dt="2022-05-24T08:07:41.556" v="1273" actId="1036"/>
          <ac:cxnSpMkLst>
            <pc:docMk/>
            <pc:sldMk cId="3979471892" sldId="262"/>
            <ac:cxnSpMk id="46" creationId="{73AEFAC7-FC01-4DB9-B028-0CD05702E095}"/>
          </ac:cxnSpMkLst>
        </pc:cxnChg>
        <pc:cxnChg chg="add mod">
          <ac:chgData name="이동건" userId="4ad090f6-dadd-4301-b5d0-883b88f508af" providerId="ADAL" clId="{177B14E0-93DA-4097-A3D4-8DC8BA2F7A6B}" dt="2022-05-24T08:07:41.556" v="1273" actId="1036"/>
          <ac:cxnSpMkLst>
            <pc:docMk/>
            <pc:sldMk cId="3979471892" sldId="262"/>
            <ac:cxnSpMk id="52" creationId="{5B011178-8279-4C7E-A2B8-C42F9EFA1CAE}"/>
          </ac:cxnSpMkLst>
        </pc:cxnChg>
        <pc:cxnChg chg="mod">
          <ac:chgData name="이동건" userId="4ad090f6-dadd-4301-b5d0-883b88f508af" providerId="ADAL" clId="{177B14E0-93DA-4097-A3D4-8DC8BA2F7A6B}" dt="2022-05-24T08:07:41.556" v="1273" actId="1036"/>
          <ac:cxnSpMkLst>
            <pc:docMk/>
            <pc:sldMk cId="3979471892" sldId="262"/>
            <ac:cxnSpMk id="57" creationId="{A54CD528-99AD-4BFB-B331-9645F9419F5C}"/>
          </ac:cxnSpMkLst>
        </pc:cxnChg>
        <pc:cxnChg chg="mod">
          <ac:chgData name="이동건" userId="4ad090f6-dadd-4301-b5d0-883b88f508af" providerId="ADAL" clId="{177B14E0-93DA-4097-A3D4-8DC8BA2F7A6B}" dt="2022-05-24T08:07:41.556" v="1273" actId="1036"/>
          <ac:cxnSpMkLst>
            <pc:docMk/>
            <pc:sldMk cId="3979471892" sldId="262"/>
            <ac:cxnSpMk id="58" creationId="{B114D597-62CE-4242-8F7E-ECA51ADEDA72}"/>
          </ac:cxnSpMkLst>
        </pc:cxnChg>
        <pc:cxnChg chg="mod">
          <ac:chgData name="이동건" userId="4ad090f6-dadd-4301-b5d0-883b88f508af" providerId="ADAL" clId="{177B14E0-93DA-4097-A3D4-8DC8BA2F7A6B}" dt="2022-05-24T08:07:41.556" v="1273" actId="1036"/>
          <ac:cxnSpMkLst>
            <pc:docMk/>
            <pc:sldMk cId="3979471892" sldId="262"/>
            <ac:cxnSpMk id="59" creationId="{004B51D1-F967-4B44-8C4B-D0A353C65CAF}"/>
          </ac:cxnSpMkLst>
        </pc:cxnChg>
        <pc:cxnChg chg="mod">
          <ac:chgData name="이동건" userId="4ad090f6-dadd-4301-b5d0-883b88f508af" providerId="ADAL" clId="{177B14E0-93DA-4097-A3D4-8DC8BA2F7A6B}" dt="2022-05-24T08:07:41.556" v="1273" actId="1036"/>
          <ac:cxnSpMkLst>
            <pc:docMk/>
            <pc:sldMk cId="3979471892" sldId="262"/>
            <ac:cxnSpMk id="60" creationId="{BDF07A67-BFB4-40E5-BD18-90202269487D}"/>
          </ac:cxnSpMkLst>
        </pc:cxnChg>
        <pc:cxnChg chg="mod">
          <ac:chgData name="이동건" userId="4ad090f6-dadd-4301-b5d0-883b88f508af" providerId="ADAL" clId="{177B14E0-93DA-4097-A3D4-8DC8BA2F7A6B}" dt="2022-05-24T08:07:41.556" v="1273" actId="1036"/>
          <ac:cxnSpMkLst>
            <pc:docMk/>
            <pc:sldMk cId="3979471892" sldId="262"/>
            <ac:cxnSpMk id="61" creationId="{0F4F72B0-7405-4DFE-8487-28791F700596}"/>
          </ac:cxnSpMkLst>
        </pc:cxnChg>
        <pc:cxnChg chg="mod">
          <ac:chgData name="이동건" userId="4ad090f6-dadd-4301-b5d0-883b88f508af" providerId="ADAL" clId="{177B14E0-93DA-4097-A3D4-8DC8BA2F7A6B}" dt="2022-05-24T08:07:41.556" v="1273" actId="1036"/>
          <ac:cxnSpMkLst>
            <pc:docMk/>
            <pc:sldMk cId="3979471892" sldId="262"/>
            <ac:cxnSpMk id="62" creationId="{F26204AA-8D5C-43B9-B2BE-54E2896E859E}"/>
          </ac:cxnSpMkLst>
        </pc:cxnChg>
        <pc:cxnChg chg="mod">
          <ac:chgData name="이동건" userId="4ad090f6-dadd-4301-b5d0-883b88f508af" providerId="ADAL" clId="{177B14E0-93DA-4097-A3D4-8DC8BA2F7A6B}" dt="2022-05-24T08:07:41.556" v="1273" actId="1036"/>
          <ac:cxnSpMkLst>
            <pc:docMk/>
            <pc:sldMk cId="3979471892" sldId="262"/>
            <ac:cxnSpMk id="63" creationId="{3C0E807D-4EFA-459C-A908-ED0C8E634A07}"/>
          </ac:cxnSpMkLst>
        </pc:cxnChg>
        <pc:cxnChg chg="mod">
          <ac:chgData name="이동건" userId="4ad090f6-dadd-4301-b5d0-883b88f508af" providerId="ADAL" clId="{177B14E0-93DA-4097-A3D4-8DC8BA2F7A6B}" dt="2022-05-24T08:07:41.556" v="1273" actId="1036"/>
          <ac:cxnSpMkLst>
            <pc:docMk/>
            <pc:sldMk cId="3979471892" sldId="262"/>
            <ac:cxnSpMk id="64" creationId="{07A08CF5-5339-40C4-8C12-A1EFF793AEA6}"/>
          </ac:cxnSpMkLst>
        </pc:cxnChg>
        <pc:cxnChg chg="mod">
          <ac:chgData name="이동건" userId="4ad090f6-dadd-4301-b5d0-883b88f508af" providerId="ADAL" clId="{177B14E0-93DA-4097-A3D4-8DC8BA2F7A6B}" dt="2022-05-24T08:07:41.556" v="1273" actId="1036"/>
          <ac:cxnSpMkLst>
            <pc:docMk/>
            <pc:sldMk cId="3979471892" sldId="262"/>
            <ac:cxnSpMk id="65" creationId="{0F547C19-6174-4CE8-94DA-93A40D57832C}"/>
          </ac:cxnSpMkLst>
        </pc:cxnChg>
        <pc:cxnChg chg="add mod">
          <ac:chgData name="이동건" userId="4ad090f6-dadd-4301-b5d0-883b88f508af" providerId="ADAL" clId="{177B14E0-93DA-4097-A3D4-8DC8BA2F7A6B}" dt="2022-05-24T08:07:41.556" v="1273" actId="1036"/>
          <ac:cxnSpMkLst>
            <pc:docMk/>
            <pc:sldMk cId="3979471892" sldId="262"/>
            <ac:cxnSpMk id="66" creationId="{8D59C6F2-47C8-4EB0-828B-EF6D096EC0CD}"/>
          </ac:cxnSpMkLst>
        </pc:cxnChg>
        <pc:cxnChg chg="add mod">
          <ac:chgData name="이동건" userId="4ad090f6-dadd-4301-b5d0-883b88f508af" providerId="ADAL" clId="{177B14E0-93DA-4097-A3D4-8DC8BA2F7A6B}" dt="2022-05-24T08:07:41.556" v="1273" actId="1036"/>
          <ac:cxnSpMkLst>
            <pc:docMk/>
            <pc:sldMk cId="3979471892" sldId="262"/>
            <ac:cxnSpMk id="70" creationId="{095AC5BB-9E18-48C4-8A9F-3C73A095BF1A}"/>
          </ac:cxnSpMkLst>
        </pc:cxnChg>
        <pc:cxnChg chg="add del">
          <ac:chgData name="이동건" userId="4ad090f6-dadd-4301-b5d0-883b88f508af" providerId="ADAL" clId="{177B14E0-93DA-4097-A3D4-8DC8BA2F7A6B}" dt="2022-05-24T08:11:36.156" v="1278"/>
          <ac:cxnSpMkLst>
            <pc:docMk/>
            <pc:sldMk cId="3979471892" sldId="262"/>
            <ac:cxnSpMk id="83" creationId="{2F02291F-FCBD-4CAD-821D-BA1E5FDCF1EF}"/>
          </ac:cxnSpMkLst>
        </pc:cxnChg>
        <pc:cxnChg chg="add mod">
          <ac:chgData name="이동건" userId="4ad090f6-dadd-4301-b5d0-883b88f508af" providerId="ADAL" clId="{177B14E0-93DA-4097-A3D4-8DC8BA2F7A6B}" dt="2022-05-24T08:11:59.746" v="1283" actId="1076"/>
          <ac:cxnSpMkLst>
            <pc:docMk/>
            <pc:sldMk cId="3979471892" sldId="262"/>
            <ac:cxnSpMk id="85" creationId="{2E4F8391-C0F1-4795-A8C4-7A10F9B61C35}"/>
          </ac:cxnSpMkLst>
        </pc:cxnChg>
      </pc:sldChg>
      <pc:sldChg chg="del">
        <pc:chgData name="이동건" userId="4ad090f6-dadd-4301-b5d0-883b88f508af" providerId="ADAL" clId="{177B14E0-93DA-4097-A3D4-8DC8BA2F7A6B}" dt="2022-05-24T07:30:48.986" v="633" actId="2696"/>
        <pc:sldMkLst>
          <pc:docMk/>
          <pc:sldMk cId="1149819829" sldId="274"/>
        </pc:sldMkLst>
      </pc:sldChg>
      <pc:sldChg chg="addSp delSp modSp">
        <pc:chgData name="이동건" userId="4ad090f6-dadd-4301-b5d0-883b88f508af" providerId="ADAL" clId="{177B14E0-93DA-4097-A3D4-8DC8BA2F7A6B}" dt="2022-05-24T04:41:08.452" v="603" actId="20577"/>
        <pc:sldMkLst>
          <pc:docMk/>
          <pc:sldMk cId="497918053" sldId="275"/>
        </pc:sldMkLst>
        <pc:spChg chg="mod">
          <ac:chgData name="이동건" userId="4ad090f6-dadd-4301-b5d0-883b88f508af" providerId="ADAL" clId="{177B14E0-93DA-4097-A3D4-8DC8BA2F7A6B}" dt="2022-05-24T03:18:18.149" v="56" actId="20577"/>
          <ac:spMkLst>
            <pc:docMk/>
            <pc:sldMk cId="497918053" sldId="275"/>
            <ac:spMk id="4" creationId="{18507B9F-6865-49C6-AEFE-0AF6E237C549}"/>
          </ac:spMkLst>
        </pc:spChg>
        <pc:spChg chg="del">
          <ac:chgData name="이동건" userId="4ad090f6-dadd-4301-b5d0-883b88f508af" providerId="ADAL" clId="{177B14E0-93DA-4097-A3D4-8DC8BA2F7A6B}" dt="2022-05-24T03:17:53.576" v="1" actId="478"/>
          <ac:spMkLst>
            <pc:docMk/>
            <pc:sldMk cId="497918053" sldId="275"/>
            <ac:spMk id="30" creationId="{66D82E0E-5B3A-4D16-89C2-8FEDA8C5F763}"/>
          </ac:spMkLst>
        </pc:spChg>
        <pc:spChg chg="add mod">
          <ac:chgData name="이동건" userId="4ad090f6-dadd-4301-b5d0-883b88f508af" providerId="ADAL" clId="{177B14E0-93DA-4097-A3D4-8DC8BA2F7A6B}" dt="2022-05-24T04:41:08.452" v="603" actId="20577"/>
          <ac:spMkLst>
            <pc:docMk/>
            <pc:sldMk cId="497918053" sldId="275"/>
            <ac:spMk id="39" creationId="{AB21FE21-53E7-4045-A802-699DD55F986F}"/>
          </ac:spMkLst>
        </pc:spChg>
        <pc:spChg chg="add mod">
          <ac:chgData name="이동건" userId="4ad090f6-dadd-4301-b5d0-883b88f508af" providerId="ADAL" clId="{177B14E0-93DA-4097-A3D4-8DC8BA2F7A6B}" dt="2022-05-24T03:31:20.858" v="533" actId="1076"/>
          <ac:spMkLst>
            <pc:docMk/>
            <pc:sldMk cId="497918053" sldId="275"/>
            <ac:spMk id="40" creationId="{F8009A66-1926-4CF9-81BA-32EE5650B5D7}"/>
          </ac:spMkLst>
        </pc:spChg>
        <pc:spChg chg="add mod">
          <ac:chgData name="이동건" userId="4ad090f6-dadd-4301-b5d0-883b88f508af" providerId="ADAL" clId="{177B14E0-93DA-4097-A3D4-8DC8BA2F7A6B}" dt="2022-05-24T04:34:45.996" v="588" actId="20577"/>
          <ac:spMkLst>
            <pc:docMk/>
            <pc:sldMk cId="497918053" sldId="275"/>
            <ac:spMk id="41" creationId="{C8D78E67-9A96-4812-9A69-FC53B5AF82BB}"/>
          </ac:spMkLst>
        </pc:spChg>
        <pc:spChg chg="add mod">
          <ac:chgData name="이동건" userId="4ad090f6-dadd-4301-b5d0-883b88f508af" providerId="ADAL" clId="{177B14E0-93DA-4097-A3D4-8DC8BA2F7A6B}" dt="2022-05-24T03:22:31.378" v="141" actId="20577"/>
          <ac:spMkLst>
            <pc:docMk/>
            <pc:sldMk cId="497918053" sldId="275"/>
            <ac:spMk id="42" creationId="{88D91D0A-B522-4879-94C9-1794372FD75F}"/>
          </ac:spMkLst>
        </pc:spChg>
        <pc:spChg chg="add mod">
          <ac:chgData name="이동건" userId="4ad090f6-dadd-4301-b5d0-883b88f508af" providerId="ADAL" clId="{177B14E0-93DA-4097-A3D4-8DC8BA2F7A6B}" dt="2022-05-24T03:22:45.683" v="144" actId="20577"/>
          <ac:spMkLst>
            <pc:docMk/>
            <pc:sldMk cId="497918053" sldId="275"/>
            <ac:spMk id="43" creationId="{E85D1B20-476A-40D3-A650-F62D9B1B1612}"/>
          </ac:spMkLst>
        </pc:spChg>
        <pc:spChg chg="mod">
          <ac:chgData name="이동건" userId="4ad090f6-dadd-4301-b5d0-883b88f508af" providerId="ADAL" clId="{177B14E0-93DA-4097-A3D4-8DC8BA2F7A6B}" dt="2022-05-24T03:31:16.045" v="532" actId="1076"/>
          <ac:spMkLst>
            <pc:docMk/>
            <pc:sldMk cId="497918053" sldId="275"/>
            <ac:spMk id="95" creationId="{B004070F-310B-4493-A00F-485460924D6F}"/>
          </ac:spMkLst>
        </pc:spChg>
        <pc:spChg chg="del">
          <ac:chgData name="이동건" userId="4ad090f6-dadd-4301-b5d0-883b88f508af" providerId="ADAL" clId="{177B14E0-93DA-4097-A3D4-8DC8BA2F7A6B}" dt="2022-05-24T03:17:53.576" v="1" actId="478"/>
          <ac:spMkLst>
            <pc:docMk/>
            <pc:sldMk cId="497918053" sldId="275"/>
            <ac:spMk id="97" creationId="{8C810F61-AC23-410B-82DE-D3A714BBC06E}"/>
          </ac:spMkLst>
        </pc:spChg>
        <pc:spChg chg="del">
          <ac:chgData name="이동건" userId="4ad090f6-dadd-4301-b5d0-883b88f508af" providerId="ADAL" clId="{177B14E0-93DA-4097-A3D4-8DC8BA2F7A6B}" dt="2022-05-24T03:17:53.576" v="1" actId="478"/>
          <ac:spMkLst>
            <pc:docMk/>
            <pc:sldMk cId="497918053" sldId="275"/>
            <ac:spMk id="99" creationId="{96DDF26F-0B5E-4D3A-8812-7734483F8DC4}"/>
          </ac:spMkLst>
        </pc:spChg>
        <pc:spChg chg="del">
          <ac:chgData name="이동건" userId="4ad090f6-dadd-4301-b5d0-883b88f508af" providerId="ADAL" clId="{177B14E0-93DA-4097-A3D4-8DC8BA2F7A6B}" dt="2022-05-24T03:17:53.576" v="1" actId="478"/>
          <ac:spMkLst>
            <pc:docMk/>
            <pc:sldMk cId="497918053" sldId="275"/>
            <ac:spMk id="101" creationId="{42C90BDA-BC20-4C10-B007-119C884AA6BD}"/>
          </ac:spMkLst>
        </pc:spChg>
        <pc:spChg chg="del">
          <ac:chgData name="이동건" userId="4ad090f6-dadd-4301-b5d0-883b88f508af" providerId="ADAL" clId="{177B14E0-93DA-4097-A3D4-8DC8BA2F7A6B}" dt="2022-05-24T03:17:53.576" v="1" actId="478"/>
          <ac:spMkLst>
            <pc:docMk/>
            <pc:sldMk cId="497918053" sldId="275"/>
            <ac:spMk id="125" creationId="{1FFE9F24-3C3C-437E-B28D-800A2FD2FF4F}"/>
          </ac:spMkLst>
        </pc:spChg>
        <pc:spChg chg="del">
          <ac:chgData name="이동건" userId="4ad090f6-dadd-4301-b5d0-883b88f508af" providerId="ADAL" clId="{177B14E0-93DA-4097-A3D4-8DC8BA2F7A6B}" dt="2022-05-24T03:17:53.576" v="1" actId="478"/>
          <ac:spMkLst>
            <pc:docMk/>
            <pc:sldMk cId="497918053" sldId="275"/>
            <ac:spMk id="127" creationId="{AADD71F8-1B48-4E07-992D-8F94CC7BC5A6}"/>
          </ac:spMkLst>
        </pc:spChg>
        <pc:spChg chg="del">
          <ac:chgData name="이동건" userId="4ad090f6-dadd-4301-b5d0-883b88f508af" providerId="ADAL" clId="{177B14E0-93DA-4097-A3D4-8DC8BA2F7A6B}" dt="2022-05-24T03:17:53.576" v="1" actId="478"/>
          <ac:spMkLst>
            <pc:docMk/>
            <pc:sldMk cId="497918053" sldId="275"/>
            <ac:spMk id="128" creationId="{C0436D51-32CC-44D7-B5E1-224B3739D8B0}"/>
          </ac:spMkLst>
        </pc:spChg>
        <pc:spChg chg="del">
          <ac:chgData name="이동건" userId="4ad090f6-dadd-4301-b5d0-883b88f508af" providerId="ADAL" clId="{177B14E0-93DA-4097-A3D4-8DC8BA2F7A6B}" dt="2022-05-24T03:17:53.576" v="1" actId="478"/>
          <ac:spMkLst>
            <pc:docMk/>
            <pc:sldMk cId="497918053" sldId="275"/>
            <ac:spMk id="129" creationId="{FF207110-906B-454E-81BD-ADBA7FFCCE3F}"/>
          </ac:spMkLst>
        </pc:spChg>
        <pc:spChg chg="del">
          <ac:chgData name="이동건" userId="4ad090f6-dadd-4301-b5d0-883b88f508af" providerId="ADAL" clId="{177B14E0-93DA-4097-A3D4-8DC8BA2F7A6B}" dt="2022-05-24T03:17:53.576" v="1" actId="478"/>
          <ac:spMkLst>
            <pc:docMk/>
            <pc:sldMk cId="497918053" sldId="275"/>
            <ac:spMk id="130" creationId="{F40CA7D1-996F-4B3F-B6F3-16001B6AE7A7}"/>
          </ac:spMkLst>
        </pc:spChg>
        <pc:spChg chg="del">
          <ac:chgData name="이동건" userId="4ad090f6-dadd-4301-b5d0-883b88f508af" providerId="ADAL" clId="{177B14E0-93DA-4097-A3D4-8DC8BA2F7A6B}" dt="2022-05-24T03:17:53.576" v="1" actId="478"/>
          <ac:spMkLst>
            <pc:docMk/>
            <pc:sldMk cId="497918053" sldId="275"/>
            <ac:spMk id="266" creationId="{F07F835C-C784-4C65-8910-3E7B0BBC5217}"/>
          </ac:spMkLst>
        </pc:spChg>
        <pc:grpChg chg="del">
          <ac:chgData name="이동건" userId="4ad090f6-dadd-4301-b5d0-883b88f508af" providerId="ADAL" clId="{177B14E0-93DA-4097-A3D4-8DC8BA2F7A6B}" dt="2022-05-24T03:17:53.576" v="1" actId="478"/>
          <ac:grpSpMkLst>
            <pc:docMk/>
            <pc:sldMk cId="497918053" sldId="275"/>
            <ac:grpSpMk id="6" creationId="{F5245125-0CE6-4CDB-91B0-6510E1AD82FC}"/>
          </ac:grpSpMkLst>
        </pc:grpChg>
        <pc:grpChg chg="del">
          <ac:chgData name="이동건" userId="4ad090f6-dadd-4301-b5d0-883b88f508af" providerId="ADAL" clId="{177B14E0-93DA-4097-A3D4-8DC8BA2F7A6B}" dt="2022-05-24T03:17:53.576" v="1" actId="478"/>
          <ac:grpSpMkLst>
            <pc:docMk/>
            <pc:sldMk cId="497918053" sldId="275"/>
            <ac:grpSpMk id="100" creationId="{3AAFFAF3-3472-4825-A26F-5B6ADA5D3E55}"/>
          </ac:grpSpMkLst>
        </pc:grpChg>
        <pc:cxnChg chg="del">
          <ac:chgData name="이동건" userId="4ad090f6-dadd-4301-b5d0-883b88f508af" providerId="ADAL" clId="{177B14E0-93DA-4097-A3D4-8DC8BA2F7A6B}" dt="2022-05-24T03:17:53.576" v="1" actId="478"/>
          <ac:cxnSpMkLst>
            <pc:docMk/>
            <pc:sldMk cId="497918053" sldId="275"/>
            <ac:cxnSpMk id="26" creationId="{E96AA6D1-AEA5-4025-880B-76BBA2FAA621}"/>
          </ac:cxnSpMkLst>
        </pc:cxnChg>
      </pc:sldChg>
      <pc:sldChg chg="add del">
        <pc:chgData name="이동건" userId="4ad090f6-dadd-4301-b5d0-883b88f508af" providerId="ADAL" clId="{177B14E0-93DA-4097-A3D4-8DC8BA2F7A6B}" dt="2022-05-24T07:30:48.898" v="632" actId="2696"/>
        <pc:sldMkLst>
          <pc:docMk/>
          <pc:sldMk cId="3802568918" sldId="276"/>
        </pc:sldMkLst>
      </pc:sldChg>
      <pc:sldChg chg="addSp delSp modSp add">
        <pc:chgData name="이동건" userId="4ad090f6-dadd-4301-b5d0-883b88f508af" providerId="ADAL" clId="{177B14E0-93DA-4097-A3D4-8DC8BA2F7A6B}" dt="2022-05-24T05:45:18.001" v="631" actId="1076"/>
        <pc:sldMkLst>
          <pc:docMk/>
          <pc:sldMk cId="47247925" sldId="277"/>
        </pc:sldMkLst>
        <pc:spChg chg="add del mod">
          <ac:chgData name="이동건" userId="4ad090f6-dadd-4301-b5d0-883b88f508af" providerId="ADAL" clId="{177B14E0-93DA-4097-A3D4-8DC8BA2F7A6B}" dt="2022-05-24T03:25:48.132" v="159"/>
          <ac:spMkLst>
            <pc:docMk/>
            <pc:sldMk cId="47247925" sldId="277"/>
            <ac:spMk id="2" creationId="{B2379347-3759-4698-ADFB-1A7D3B316161}"/>
          </ac:spMkLst>
        </pc:spChg>
        <pc:spChg chg="add del mod">
          <ac:chgData name="이동건" userId="4ad090f6-dadd-4301-b5d0-883b88f508af" providerId="ADAL" clId="{177B14E0-93DA-4097-A3D4-8DC8BA2F7A6B}" dt="2022-05-24T05:42:49.486" v="615" actId="478"/>
          <ac:spMkLst>
            <pc:docMk/>
            <pc:sldMk cId="47247925" sldId="277"/>
            <ac:spMk id="9" creationId="{7549F472-13B9-4E41-A2D2-88C604A19946}"/>
          </ac:spMkLst>
        </pc:spChg>
        <pc:spChg chg="add del mod">
          <ac:chgData name="이동건" userId="4ad090f6-dadd-4301-b5d0-883b88f508af" providerId="ADAL" clId="{177B14E0-93DA-4097-A3D4-8DC8BA2F7A6B}" dt="2022-05-24T05:42:49.486" v="615" actId="478"/>
          <ac:spMkLst>
            <pc:docMk/>
            <pc:sldMk cId="47247925" sldId="277"/>
            <ac:spMk id="10" creationId="{F3724760-FE20-4EC0-ADD8-E88796F3F5FC}"/>
          </ac:spMkLst>
        </pc:spChg>
        <pc:spChg chg="add mod">
          <ac:chgData name="이동건" userId="4ad090f6-dadd-4301-b5d0-883b88f508af" providerId="ADAL" clId="{177B14E0-93DA-4097-A3D4-8DC8BA2F7A6B}" dt="2022-05-24T03:30:18.904" v="516" actId="1076"/>
          <ac:spMkLst>
            <pc:docMk/>
            <pc:sldMk cId="47247925" sldId="277"/>
            <ac:spMk id="11" creationId="{D5278B89-BBB5-408C-B8AB-6110EBEAA2C4}"/>
          </ac:spMkLst>
        </pc:spChg>
        <pc:spChg chg="add del mod">
          <ac:chgData name="이동건" userId="4ad090f6-dadd-4301-b5d0-883b88f508af" providerId="ADAL" clId="{177B14E0-93DA-4097-A3D4-8DC8BA2F7A6B}" dt="2022-05-24T05:42:51.316" v="616" actId="478"/>
          <ac:spMkLst>
            <pc:docMk/>
            <pc:sldMk cId="47247925" sldId="277"/>
            <ac:spMk id="12" creationId="{C43E91A3-D9FA-48E9-84DB-995C9873C8C8}"/>
          </ac:spMkLst>
        </pc:spChg>
        <pc:spChg chg="del">
          <ac:chgData name="이동건" userId="4ad090f6-dadd-4301-b5d0-883b88f508af" providerId="ADAL" clId="{177B14E0-93DA-4097-A3D4-8DC8BA2F7A6B}" dt="2022-05-24T03:25:43.888" v="156" actId="478"/>
          <ac:spMkLst>
            <pc:docMk/>
            <pc:sldMk cId="47247925" sldId="277"/>
            <ac:spMk id="39" creationId="{AB21FE21-53E7-4045-A802-699DD55F986F}"/>
          </ac:spMkLst>
        </pc:spChg>
        <pc:spChg chg="del">
          <ac:chgData name="이동건" userId="4ad090f6-dadd-4301-b5d0-883b88f508af" providerId="ADAL" clId="{177B14E0-93DA-4097-A3D4-8DC8BA2F7A6B}" dt="2022-05-24T03:25:43.888" v="156" actId="478"/>
          <ac:spMkLst>
            <pc:docMk/>
            <pc:sldMk cId="47247925" sldId="277"/>
            <ac:spMk id="40" creationId="{F8009A66-1926-4CF9-81BA-32EE5650B5D7}"/>
          </ac:spMkLst>
        </pc:spChg>
        <pc:spChg chg="del">
          <ac:chgData name="이동건" userId="4ad090f6-dadd-4301-b5d0-883b88f508af" providerId="ADAL" clId="{177B14E0-93DA-4097-A3D4-8DC8BA2F7A6B}" dt="2022-05-24T03:25:43.888" v="156" actId="478"/>
          <ac:spMkLst>
            <pc:docMk/>
            <pc:sldMk cId="47247925" sldId="277"/>
            <ac:spMk id="41" creationId="{C8D78E67-9A96-4812-9A69-FC53B5AF82BB}"/>
          </ac:spMkLst>
        </pc:spChg>
        <pc:spChg chg="del">
          <ac:chgData name="이동건" userId="4ad090f6-dadd-4301-b5d0-883b88f508af" providerId="ADAL" clId="{177B14E0-93DA-4097-A3D4-8DC8BA2F7A6B}" dt="2022-05-24T03:25:43.888" v="156" actId="478"/>
          <ac:spMkLst>
            <pc:docMk/>
            <pc:sldMk cId="47247925" sldId="277"/>
            <ac:spMk id="42" creationId="{88D91D0A-B522-4879-94C9-1794372FD75F}"/>
          </ac:spMkLst>
        </pc:spChg>
        <pc:spChg chg="del">
          <ac:chgData name="이동건" userId="4ad090f6-dadd-4301-b5d0-883b88f508af" providerId="ADAL" clId="{177B14E0-93DA-4097-A3D4-8DC8BA2F7A6B}" dt="2022-05-24T03:25:43.888" v="156" actId="478"/>
          <ac:spMkLst>
            <pc:docMk/>
            <pc:sldMk cId="47247925" sldId="277"/>
            <ac:spMk id="43" creationId="{E85D1B20-476A-40D3-A650-F62D9B1B1612}"/>
          </ac:spMkLst>
        </pc:spChg>
        <pc:spChg chg="del">
          <ac:chgData name="이동건" userId="4ad090f6-dadd-4301-b5d0-883b88f508af" providerId="ADAL" clId="{177B14E0-93DA-4097-A3D4-8DC8BA2F7A6B}" dt="2022-05-24T03:25:43.888" v="156" actId="478"/>
          <ac:spMkLst>
            <pc:docMk/>
            <pc:sldMk cId="47247925" sldId="277"/>
            <ac:spMk id="95" creationId="{B004070F-310B-4493-A00F-485460924D6F}"/>
          </ac:spMkLst>
        </pc:spChg>
        <pc:picChg chg="add del mod modCrop">
          <ac:chgData name="이동건" userId="4ad090f6-dadd-4301-b5d0-883b88f508af" providerId="ADAL" clId="{177B14E0-93DA-4097-A3D4-8DC8BA2F7A6B}" dt="2022-05-24T03:27:08.097" v="218" actId="478"/>
          <ac:picMkLst>
            <pc:docMk/>
            <pc:sldMk cId="47247925" sldId="277"/>
            <ac:picMk id="3" creationId="{7F0B16BE-3A17-4CFF-8AE5-606D48FB9604}"/>
          </ac:picMkLst>
        </pc:picChg>
        <pc:picChg chg="add del mod modCrop">
          <ac:chgData name="이동건" userId="4ad090f6-dadd-4301-b5d0-883b88f508af" providerId="ADAL" clId="{177B14E0-93DA-4097-A3D4-8DC8BA2F7A6B}" dt="2022-05-24T03:27:02.661" v="213"/>
          <ac:picMkLst>
            <pc:docMk/>
            <pc:sldMk cId="47247925" sldId="277"/>
            <ac:picMk id="6" creationId="{E8A00755-49AC-4396-81C7-E91856F8A7AC}"/>
          </ac:picMkLst>
        </pc:picChg>
        <pc:picChg chg="add del mod modCrop">
          <ac:chgData name="이동건" userId="4ad090f6-dadd-4301-b5d0-883b88f508af" providerId="ADAL" clId="{177B14E0-93DA-4097-A3D4-8DC8BA2F7A6B}" dt="2022-05-24T04:37:55.467" v="589" actId="478"/>
          <ac:picMkLst>
            <pc:docMk/>
            <pc:sldMk cId="47247925" sldId="277"/>
            <ac:picMk id="7" creationId="{7AB0A5B3-9DE7-406B-9043-3C73EF09064A}"/>
          </ac:picMkLst>
        </pc:picChg>
        <pc:picChg chg="add del mod modCrop">
          <ac:chgData name="이동건" userId="4ad090f6-dadd-4301-b5d0-883b88f508af" providerId="ADAL" clId="{177B14E0-93DA-4097-A3D4-8DC8BA2F7A6B}" dt="2022-05-24T04:37:55.867" v="590" actId="478"/>
          <ac:picMkLst>
            <pc:docMk/>
            <pc:sldMk cId="47247925" sldId="277"/>
            <ac:picMk id="8" creationId="{1F32661E-E93A-47AF-B15A-58FBA85F2B75}"/>
          </ac:picMkLst>
        </pc:picChg>
        <pc:picChg chg="add del mod">
          <ac:chgData name="이동건" userId="4ad090f6-dadd-4301-b5d0-883b88f508af" providerId="ADAL" clId="{177B14E0-93DA-4097-A3D4-8DC8BA2F7A6B}" dt="2022-05-24T05:42:47.976" v="614" actId="478"/>
          <ac:picMkLst>
            <pc:docMk/>
            <pc:sldMk cId="47247925" sldId="277"/>
            <ac:picMk id="13" creationId="{D76F0ED2-409D-4FEF-984A-17DF544306C7}"/>
          </ac:picMkLst>
        </pc:picChg>
        <pc:picChg chg="add del mod">
          <ac:chgData name="이동건" userId="4ad090f6-dadd-4301-b5d0-883b88f508af" providerId="ADAL" clId="{177B14E0-93DA-4097-A3D4-8DC8BA2F7A6B}" dt="2022-05-24T05:45:16.530" v="630" actId="1076"/>
          <ac:picMkLst>
            <pc:docMk/>
            <pc:sldMk cId="47247925" sldId="277"/>
            <ac:picMk id="15" creationId="{5B743270-4C9A-4179-B3EF-7B46A8F83757}"/>
          </ac:picMkLst>
        </pc:picChg>
        <pc:picChg chg="add del mod">
          <ac:chgData name="이동건" userId="4ad090f6-dadd-4301-b5d0-883b88f508af" providerId="ADAL" clId="{177B14E0-93DA-4097-A3D4-8DC8BA2F7A6B}" dt="2022-05-24T05:45:02.457" v="624"/>
          <ac:picMkLst>
            <pc:docMk/>
            <pc:sldMk cId="47247925" sldId="277"/>
            <ac:picMk id="1026" creationId="{373656F2-BEC0-4F94-80CE-235E8898EEA3}"/>
          </ac:picMkLst>
        </pc:picChg>
        <pc:picChg chg="add mod">
          <ac:chgData name="이동건" userId="4ad090f6-dadd-4301-b5d0-883b88f508af" providerId="ADAL" clId="{177B14E0-93DA-4097-A3D4-8DC8BA2F7A6B}" dt="2022-05-24T05:45:18.001" v="631" actId="1076"/>
          <ac:picMkLst>
            <pc:docMk/>
            <pc:sldMk cId="47247925" sldId="277"/>
            <ac:picMk id="1028" creationId="{15FD7441-06BF-4474-99CA-15F48300B9D6}"/>
          </ac:picMkLst>
        </pc:picChg>
      </pc:sldChg>
      <pc:sldChg chg="addSp delSp modSp add">
        <pc:chgData name="이동건" userId="4ad090f6-dadd-4301-b5d0-883b88f508af" providerId="ADAL" clId="{177B14E0-93DA-4097-A3D4-8DC8BA2F7A6B}" dt="2022-05-24T05:37:34.618" v="612" actId="478"/>
        <pc:sldMkLst>
          <pc:docMk/>
          <pc:sldMk cId="4097565520" sldId="278"/>
        </pc:sldMkLst>
        <pc:spChg chg="del mod">
          <ac:chgData name="이동건" userId="4ad090f6-dadd-4301-b5d0-883b88f508af" providerId="ADAL" clId="{177B14E0-93DA-4097-A3D4-8DC8BA2F7A6B}" dt="2022-05-24T05:37:34.618" v="612" actId="478"/>
          <ac:spMkLst>
            <pc:docMk/>
            <pc:sldMk cId="4097565520" sldId="278"/>
            <ac:spMk id="12" creationId="{C43E91A3-D9FA-48E9-84DB-995C9873C8C8}"/>
          </ac:spMkLst>
        </pc:spChg>
        <pc:picChg chg="add del">
          <ac:chgData name="이동건" userId="4ad090f6-dadd-4301-b5d0-883b88f508af" providerId="ADAL" clId="{177B14E0-93DA-4097-A3D4-8DC8BA2F7A6B}" dt="2022-05-24T05:36:49.077" v="609" actId="478"/>
          <ac:picMkLst>
            <pc:docMk/>
            <pc:sldMk cId="4097565520" sldId="278"/>
            <ac:picMk id="2" creationId="{D69FF144-9571-4E1B-AB37-CF7DD594DAAA}"/>
          </ac:picMkLst>
        </pc:picChg>
        <pc:picChg chg="add">
          <ac:chgData name="이동건" userId="4ad090f6-dadd-4301-b5d0-883b88f508af" providerId="ADAL" clId="{177B14E0-93DA-4097-A3D4-8DC8BA2F7A6B}" dt="2022-05-24T05:37:29.644" v="610"/>
          <ac:picMkLst>
            <pc:docMk/>
            <pc:sldMk cId="4097565520" sldId="278"/>
            <ac:picMk id="3" creationId="{F76B4D67-52EA-45AE-8D56-4C97C1EC4723}"/>
          </ac:picMkLst>
        </pc:picChg>
        <pc:picChg chg="add del">
          <ac:chgData name="이동건" userId="4ad090f6-dadd-4301-b5d0-883b88f508af" providerId="ADAL" clId="{177B14E0-93DA-4097-A3D4-8DC8BA2F7A6B}" dt="2022-05-24T05:36:15.856" v="607" actId="478"/>
          <ac:picMkLst>
            <pc:docMk/>
            <pc:sldMk cId="4097565520" sldId="278"/>
            <ac:picMk id="13" creationId="{D76F0ED2-409D-4FEF-984A-17DF544306C7}"/>
          </ac:picMkLst>
        </pc:picChg>
      </pc:sldChg>
      <pc:sldChg chg="add">
        <pc:chgData name="이동건" userId="4ad090f6-dadd-4301-b5d0-883b88f508af" providerId="ADAL" clId="{177B14E0-93DA-4097-A3D4-8DC8BA2F7A6B}" dt="2022-05-24T05:42:46.066" v="613"/>
        <pc:sldMkLst>
          <pc:docMk/>
          <pc:sldMk cId="71526553" sldId="279"/>
        </pc:sldMkLst>
      </pc:sldChg>
      <pc:sldChg chg="add">
        <pc:chgData name="이동건" userId="4ad090f6-dadd-4301-b5d0-883b88f508af" providerId="ADAL" clId="{177B14E0-93DA-4097-A3D4-8DC8BA2F7A6B}" dt="2022-05-24T07:30:54.639" v="634"/>
        <pc:sldMkLst>
          <pc:docMk/>
          <pc:sldMk cId="2830323560" sldId="280"/>
        </pc:sldMkLst>
      </pc:sldChg>
      <pc:sldChg chg="add del">
        <pc:chgData name="이동건" userId="4ad090f6-dadd-4301-b5d0-883b88f508af" providerId="ADAL" clId="{177B14E0-93DA-4097-A3D4-8DC8BA2F7A6B}" dt="2022-05-24T08:12:06.625" v="1291" actId="2696"/>
        <pc:sldMkLst>
          <pc:docMk/>
          <pc:sldMk cId="484018068" sldId="281"/>
        </pc:sldMkLst>
      </pc:sldChg>
      <pc:sldChg chg="addSp delSp modSp add">
        <pc:chgData name="이동건" userId="4ad090f6-dadd-4301-b5d0-883b88f508af" providerId="ADAL" clId="{177B14E0-93DA-4097-A3D4-8DC8BA2F7A6B}" dt="2022-05-25T03:23:30.121" v="2922" actId="478"/>
        <pc:sldMkLst>
          <pc:docMk/>
          <pc:sldMk cId="831034773" sldId="281"/>
        </pc:sldMkLst>
        <pc:spChg chg="add del mod">
          <ac:chgData name="이동건" userId="4ad090f6-dadd-4301-b5d0-883b88f508af" providerId="ADAL" clId="{177B14E0-93DA-4097-A3D4-8DC8BA2F7A6B}" dt="2022-05-24T23:53:36.538" v="1612" actId="478"/>
          <ac:spMkLst>
            <pc:docMk/>
            <pc:sldMk cId="831034773" sldId="281"/>
            <ac:spMk id="6" creationId="{1C1D4EB8-CF5D-4D6A-B0F1-8039A25CBB26}"/>
          </ac:spMkLst>
        </pc:spChg>
        <pc:spChg chg="add mod">
          <ac:chgData name="이동건" userId="4ad090f6-dadd-4301-b5d0-883b88f508af" providerId="ADAL" clId="{177B14E0-93DA-4097-A3D4-8DC8BA2F7A6B}" dt="2022-05-24T08:15:42.541" v="1383" actId="120"/>
          <ac:spMkLst>
            <pc:docMk/>
            <pc:sldMk cId="831034773" sldId="281"/>
            <ac:spMk id="7" creationId="{045AC4A0-BB7F-4E80-8DBD-CFF1B3264663}"/>
          </ac:spMkLst>
        </pc:spChg>
        <pc:spChg chg="add mod">
          <ac:chgData name="이동건" userId="4ad090f6-dadd-4301-b5d0-883b88f508af" providerId="ADAL" clId="{177B14E0-93DA-4097-A3D4-8DC8BA2F7A6B}" dt="2022-05-24T23:56:08.737" v="1669" actId="1076"/>
          <ac:spMkLst>
            <pc:docMk/>
            <pc:sldMk cId="831034773" sldId="281"/>
            <ac:spMk id="8" creationId="{97BCA66D-1CEE-47D3-866D-D81798207D8A}"/>
          </ac:spMkLst>
        </pc:spChg>
        <pc:spChg chg="add del mod">
          <ac:chgData name="이동건" userId="4ad090f6-dadd-4301-b5d0-883b88f508af" providerId="ADAL" clId="{177B14E0-93DA-4097-A3D4-8DC8BA2F7A6B}" dt="2022-05-25T02:07:42.528" v="2658"/>
          <ac:spMkLst>
            <pc:docMk/>
            <pc:sldMk cId="831034773" sldId="281"/>
            <ac:spMk id="15" creationId="{2E4164BF-23AD-478D-A69F-2EAAB431845D}"/>
          </ac:spMkLst>
        </pc:spChg>
        <pc:spChg chg="mod">
          <ac:chgData name="이동건" userId="4ad090f6-dadd-4301-b5d0-883b88f508af" providerId="ADAL" clId="{177B14E0-93DA-4097-A3D4-8DC8BA2F7A6B}" dt="2022-05-24T08:12:36.150" v="1293" actId="207"/>
          <ac:spMkLst>
            <pc:docMk/>
            <pc:sldMk cId="831034773" sldId="281"/>
            <ac:spMk id="38" creationId="{0268B7D3-5209-49D5-86AA-7085308A3EDB}"/>
          </ac:spMkLst>
        </pc:spChg>
        <pc:spChg chg="mod">
          <ac:chgData name="이동건" userId="4ad090f6-dadd-4301-b5d0-883b88f508af" providerId="ADAL" clId="{177B14E0-93DA-4097-A3D4-8DC8BA2F7A6B}" dt="2022-05-24T08:12:36.150" v="1293" actId="207"/>
          <ac:spMkLst>
            <pc:docMk/>
            <pc:sldMk cId="831034773" sldId="281"/>
            <ac:spMk id="43" creationId="{B95F723B-2A40-4A76-9B23-6DA0FFDB6F6D}"/>
          </ac:spMkLst>
        </pc:spChg>
        <pc:spChg chg="add del mod">
          <ac:chgData name="이동건" userId="4ad090f6-dadd-4301-b5d0-883b88f508af" providerId="ADAL" clId="{177B14E0-93DA-4097-A3D4-8DC8BA2F7A6B}" dt="2022-05-25T03:23:30.121" v="2922" actId="478"/>
          <ac:spMkLst>
            <pc:docMk/>
            <pc:sldMk cId="831034773" sldId="281"/>
            <ac:spMk id="44" creationId="{0EEE0D08-EF2D-4C35-BF5F-6E1FE38F5B96}"/>
          </ac:spMkLst>
        </pc:spChg>
        <pc:spChg chg="mod">
          <ac:chgData name="이동건" userId="4ad090f6-dadd-4301-b5d0-883b88f508af" providerId="ADAL" clId="{177B14E0-93DA-4097-A3D4-8DC8BA2F7A6B}" dt="2022-05-24T08:12:36.150" v="1293" actId="207"/>
          <ac:spMkLst>
            <pc:docMk/>
            <pc:sldMk cId="831034773" sldId="281"/>
            <ac:spMk id="53" creationId="{9919F8C6-1F39-4F65-A329-A16C91CCDC5B}"/>
          </ac:spMkLst>
        </pc:spChg>
        <pc:spChg chg="mod">
          <ac:chgData name="이동건" userId="4ad090f6-dadd-4301-b5d0-883b88f508af" providerId="ADAL" clId="{177B14E0-93DA-4097-A3D4-8DC8BA2F7A6B}" dt="2022-05-25T02:07:40.592" v="2656"/>
          <ac:spMkLst>
            <pc:docMk/>
            <pc:sldMk cId="831034773" sldId="281"/>
            <ac:spMk id="55" creationId="{B2B685DC-5EAC-46DC-B6DA-E4A7FCFFE24A}"/>
          </ac:spMkLst>
        </pc:spChg>
        <pc:spChg chg="mod">
          <ac:chgData name="이동건" userId="4ad090f6-dadd-4301-b5d0-883b88f508af" providerId="ADAL" clId="{177B14E0-93DA-4097-A3D4-8DC8BA2F7A6B}" dt="2022-05-24T08:12:36.150" v="1293" actId="207"/>
          <ac:spMkLst>
            <pc:docMk/>
            <pc:sldMk cId="831034773" sldId="281"/>
            <ac:spMk id="67" creationId="{87AFDF12-828D-4E3B-B42A-4D0D6504AE60}"/>
          </ac:spMkLst>
        </pc:spChg>
        <pc:spChg chg="mod">
          <ac:chgData name="이동건" userId="4ad090f6-dadd-4301-b5d0-883b88f508af" providerId="ADAL" clId="{177B14E0-93DA-4097-A3D4-8DC8BA2F7A6B}" dt="2022-05-24T08:14:22.946" v="1300" actId="207"/>
          <ac:spMkLst>
            <pc:docMk/>
            <pc:sldMk cId="831034773" sldId="281"/>
            <ac:spMk id="71" creationId="{D4868FFB-9C4F-4436-844E-BCA329EF6527}"/>
          </ac:spMkLst>
        </pc:spChg>
        <pc:cxnChg chg="add del mod">
          <ac:chgData name="이동건" userId="4ad090f6-dadd-4301-b5d0-883b88f508af" providerId="ADAL" clId="{177B14E0-93DA-4097-A3D4-8DC8BA2F7A6B}" dt="2022-05-24T08:13:59.062" v="1298" actId="478"/>
          <ac:cxnSpMkLst>
            <pc:docMk/>
            <pc:sldMk cId="831034773" sldId="281"/>
            <ac:cxnSpMk id="3" creationId="{1CA373C7-E914-4B14-B0F0-5A138E2A350D}"/>
          </ac:cxnSpMkLst>
        </pc:cxnChg>
        <pc:cxnChg chg="add mod">
          <ac:chgData name="이동건" userId="4ad090f6-dadd-4301-b5d0-883b88f508af" providerId="ADAL" clId="{177B14E0-93DA-4097-A3D4-8DC8BA2F7A6B}" dt="2022-05-24T23:54:49.476" v="1629" actId="692"/>
          <ac:cxnSpMkLst>
            <pc:docMk/>
            <pc:sldMk cId="831034773" sldId="281"/>
            <ac:cxnSpMk id="10" creationId="{C53CA36D-B64F-4686-9B12-8D415C7EF115}"/>
          </ac:cxnSpMkLst>
        </pc:cxnChg>
        <pc:cxnChg chg="add del mod">
          <ac:chgData name="이동건" userId="4ad090f6-dadd-4301-b5d0-883b88f508af" providerId="ADAL" clId="{177B14E0-93DA-4097-A3D4-8DC8BA2F7A6B}" dt="2022-05-24T08:13:59.860" v="1299" actId="478"/>
          <ac:cxnSpMkLst>
            <pc:docMk/>
            <pc:sldMk cId="831034773" sldId="281"/>
            <ac:cxnSpMk id="39" creationId="{B18CDA76-F9E6-4C84-B9EC-6BB980B00994}"/>
          </ac:cxnSpMkLst>
        </pc:cxnChg>
        <pc:cxnChg chg="mod">
          <ac:chgData name="이동건" userId="4ad090f6-dadd-4301-b5d0-883b88f508af" providerId="ADAL" clId="{177B14E0-93DA-4097-A3D4-8DC8BA2F7A6B}" dt="2022-05-24T08:12:36.150" v="1293" actId="207"/>
          <ac:cxnSpMkLst>
            <pc:docMk/>
            <pc:sldMk cId="831034773" sldId="281"/>
            <ac:cxnSpMk id="46" creationId="{73AEFAC7-FC01-4DB9-B028-0CD05702E095}"/>
          </ac:cxnSpMkLst>
        </pc:cxnChg>
        <pc:cxnChg chg="add mod">
          <ac:chgData name="이동건" userId="4ad090f6-dadd-4301-b5d0-883b88f508af" providerId="ADAL" clId="{177B14E0-93DA-4097-A3D4-8DC8BA2F7A6B}" dt="2022-05-24T23:54:55.554" v="1630" actId="14100"/>
          <ac:cxnSpMkLst>
            <pc:docMk/>
            <pc:sldMk cId="831034773" sldId="281"/>
            <ac:cxnSpMk id="47" creationId="{7CC9C547-52DA-470E-B78E-3747F819B3AE}"/>
          </ac:cxnSpMkLst>
        </pc:cxnChg>
        <pc:cxnChg chg="mod">
          <ac:chgData name="이동건" userId="4ad090f6-dadd-4301-b5d0-883b88f508af" providerId="ADAL" clId="{177B14E0-93DA-4097-A3D4-8DC8BA2F7A6B}" dt="2022-05-24T08:12:36.150" v="1293" actId="207"/>
          <ac:cxnSpMkLst>
            <pc:docMk/>
            <pc:sldMk cId="831034773" sldId="281"/>
            <ac:cxnSpMk id="52" creationId="{5B011178-8279-4C7E-A2B8-C42F9EFA1CAE}"/>
          </ac:cxnSpMkLst>
        </pc:cxnChg>
        <pc:cxnChg chg="mod">
          <ac:chgData name="이동건" userId="4ad090f6-dadd-4301-b5d0-883b88f508af" providerId="ADAL" clId="{177B14E0-93DA-4097-A3D4-8DC8BA2F7A6B}" dt="2022-05-24T08:12:36.150" v="1293" actId="207"/>
          <ac:cxnSpMkLst>
            <pc:docMk/>
            <pc:sldMk cId="831034773" sldId="281"/>
            <ac:cxnSpMk id="66" creationId="{8D59C6F2-47C8-4EB0-828B-EF6D096EC0CD}"/>
          </ac:cxnSpMkLst>
        </pc:cxnChg>
        <pc:cxnChg chg="mod">
          <ac:chgData name="이동건" userId="4ad090f6-dadd-4301-b5d0-883b88f508af" providerId="ADAL" clId="{177B14E0-93DA-4097-A3D4-8DC8BA2F7A6B}" dt="2022-05-24T08:12:36.150" v="1293" actId="207"/>
          <ac:cxnSpMkLst>
            <pc:docMk/>
            <pc:sldMk cId="831034773" sldId="281"/>
            <ac:cxnSpMk id="70" creationId="{095AC5BB-9E18-48C4-8A9F-3C73A095BF1A}"/>
          </ac:cxnSpMkLst>
        </pc:cxnChg>
      </pc:sldChg>
      <pc:sldChg chg="addSp delSp modSp add ord">
        <pc:chgData name="이동건" userId="4ad090f6-dadd-4301-b5d0-883b88f508af" providerId="ADAL" clId="{177B14E0-93DA-4097-A3D4-8DC8BA2F7A6B}" dt="2022-05-27T00:48:34.224" v="3836" actId="12"/>
        <pc:sldMkLst>
          <pc:docMk/>
          <pc:sldMk cId="2251515306" sldId="282"/>
        </pc:sldMkLst>
        <pc:spChg chg="add del mod">
          <ac:chgData name="이동건" userId="4ad090f6-dadd-4301-b5d0-883b88f508af" providerId="ADAL" clId="{177B14E0-93DA-4097-A3D4-8DC8BA2F7A6B}" dt="2022-05-25T01:17:35.044" v="1986" actId="478"/>
          <ac:spMkLst>
            <pc:docMk/>
            <pc:sldMk cId="2251515306" sldId="282"/>
            <ac:spMk id="2" creationId="{98979499-9EF1-4871-9274-C7839494CF1A}"/>
          </ac:spMkLst>
        </pc:spChg>
        <pc:spChg chg="add del mod">
          <ac:chgData name="이동건" userId="4ad090f6-dadd-4301-b5d0-883b88f508af" providerId="ADAL" clId="{177B14E0-93DA-4097-A3D4-8DC8BA2F7A6B}" dt="2022-05-25T01:17:35.044" v="1986" actId="478"/>
          <ac:spMkLst>
            <pc:docMk/>
            <pc:sldMk cId="2251515306" sldId="282"/>
            <ac:spMk id="3" creationId="{048D12F7-0749-4EA6-A148-F2C57E61D0DD}"/>
          </ac:spMkLst>
        </pc:spChg>
        <pc:spChg chg="del">
          <ac:chgData name="이동건" userId="4ad090f6-dadd-4301-b5d0-883b88f508af" providerId="ADAL" clId="{177B14E0-93DA-4097-A3D4-8DC8BA2F7A6B}" dt="2022-05-25T00:03:55.191" v="1676" actId="478"/>
          <ac:spMkLst>
            <pc:docMk/>
            <pc:sldMk cId="2251515306" sldId="282"/>
            <ac:spMk id="7" creationId="{045AC4A0-BB7F-4E80-8DBD-CFF1B3264663}"/>
          </ac:spMkLst>
        </pc:spChg>
        <pc:spChg chg="del">
          <ac:chgData name="이동건" userId="4ad090f6-dadd-4301-b5d0-883b88f508af" providerId="ADAL" clId="{177B14E0-93DA-4097-A3D4-8DC8BA2F7A6B}" dt="2022-05-25T00:03:55.191" v="1676" actId="478"/>
          <ac:spMkLst>
            <pc:docMk/>
            <pc:sldMk cId="2251515306" sldId="282"/>
            <ac:spMk id="8" creationId="{97BCA66D-1CEE-47D3-866D-D81798207D8A}"/>
          </ac:spMkLst>
        </pc:spChg>
        <pc:spChg chg="del">
          <ac:chgData name="이동건" userId="4ad090f6-dadd-4301-b5d0-883b88f508af" providerId="ADAL" clId="{177B14E0-93DA-4097-A3D4-8DC8BA2F7A6B}" dt="2022-05-25T00:03:55.191" v="1676" actId="478"/>
          <ac:spMkLst>
            <pc:docMk/>
            <pc:sldMk cId="2251515306" sldId="282"/>
            <ac:spMk id="38" creationId="{0268B7D3-5209-49D5-86AA-7085308A3EDB}"/>
          </ac:spMkLst>
        </pc:spChg>
        <pc:spChg chg="del">
          <ac:chgData name="이동건" userId="4ad090f6-dadd-4301-b5d0-883b88f508af" providerId="ADAL" clId="{177B14E0-93DA-4097-A3D4-8DC8BA2F7A6B}" dt="2022-05-25T00:03:55.191" v="1676" actId="478"/>
          <ac:spMkLst>
            <pc:docMk/>
            <pc:sldMk cId="2251515306" sldId="282"/>
            <ac:spMk id="43" creationId="{B95F723B-2A40-4A76-9B23-6DA0FFDB6F6D}"/>
          </ac:spMkLst>
        </pc:spChg>
        <pc:spChg chg="del">
          <ac:chgData name="이동건" userId="4ad090f6-dadd-4301-b5d0-883b88f508af" providerId="ADAL" clId="{177B14E0-93DA-4097-A3D4-8DC8BA2F7A6B}" dt="2022-05-25T00:03:55.191" v="1676" actId="478"/>
          <ac:spMkLst>
            <pc:docMk/>
            <pc:sldMk cId="2251515306" sldId="282"/>
            <ac:spMk id="44" creationId="{0EEE0D08-EF2D-4C35-BF5F-6E1FE38F5B96}"/>
          </ac:spMkLst>
        </pc:spChg>
        <pc:spChg chg="mod">
          <ac:chgData name="이동건" userId="4ad090f6-dadd-4301-b5d0-883b88f508af" providerId="ADAL" clId="{177B14E0-93DA-4097-A3D4-8DC8BA2F7A6B}" dt="2022-05-27T00:48:34.224" v="3836" actId="12"/>
          <ac:spMkLst>
            <pc:docMk/>
            <pc:sldMk cId="2251515306" sldId="282"/>
            <ac:spMk id="48" creationId="{0060C502-E346-45A5-ADD6-66ABCBB0853D}"/>
          </ac:spMkLst>
        </pc:spChg>
        <pc:spChg chg="del">
          <ac:chgData name="이동건" userId="4ad090f6-dadd-4301-b5d0-883b88f508af" providerId="ADAL" clId="{177B14E0-93DA-4097-A3D4-8DC8BA2F7A6B}" dt="2022-05-25T00:03:55.191" v="1676" actId="478"/>
          <ac:spMkLst>
            <pc:docMk/>
            <pc:sldMk cId="2251515306" sldId="282"/>
            <ac:spMk id="49" creationId="{DCFB74BC-F987-4D3E-9A47-037CE14F6BDB}"/>
          </ac:spMkLst>
        </pc:spChg>
        <pc:spChg chg="del">
          <ac:chgData name="이동건" userId="4ad090f6-dadd-4301-b5d0-883b88f508af" providerId="ADAL" clId="{177B14E0-93DA-4097-A3D4-8DC8BA2F7A6B}" dt="2022-05-25T00:03:55.191" v="1676" actId="478"/>
          <ac:spMkLst>
            <pc:docMk/>
            <pc:sldMk cId="2251515306" sldId="282"/>
            <ac:spMk id="50" creationId="{1DC778DF-19E6-43C4-AB04-C87C874D3B37}"/>
          </ac:spMkLst>
        </pc:spChg>
        <pc:spChg chg="add del mod">
          <ac:chgData name="이동건" userId="4ad090f6-dadd-4301-b5d0-883b88f508af" providerId="ADAL" clId="{177B14E0-93DA-4097-A3D4-8DC8BA2F7A6B}" dt="2022-05-25T01:17:35.044" v="1986" actId="478"/>
          <ac:spMkLst>
            <pc:docMk/>
            <pc:sldMk cId="2251515306" sldId="282"/>
            <ac:spMk id="51" creationId="{3E833153-5CED-44C8-B76B-7E1FB4367C53}"/>
          </ac:spMkLst>
        </pc:spChg>
        <pc:spChg chg="del">
          <ac:chgData name="이동건" userId="4ad090f6-dadd-4301-b5d0-883b88f508af" providerId="ADAL" clId="{177B14E0-93DA-4097-A3D4-8DC8BA2F7A6B}" dt="2022-05-25T00:03:55.191" v="1676" actId="478"/>
          <ac:spMkLst>
            <pc:docMk/>
            <pc:sldMk cId="2251515306" sldId="282"/>
            <ac:spMk id="53" creationId="{9919F8C6-1F39-4F65-A329-A16C91CCDC5B}"/>
          </ac:spMkLst>
        </pc:spChg>
        <pc:spChg chg="del">
          <ac:chgData name="이동건" userId="4ad090f6-dadd-4301-b5d0-883b88f508af" providerId="ADAL" clId="{177B14E0-93DA-4097-A3D4-8DC8BA2F7A6B}" dt="2022-05-25T00:03:55.191" v="1676" actId="478"/>
          <ac:spMkLst>
            <pc:docMk/>
            <pc:sldMk cId="2251515306" sldId="282"/>
            <ac:spMk id="54" creationId="{639BE0CA-B02A-4CB3-8FB5-BE9EAE45E1A9}"/>
          </ac:spMkLst>
        </pc:spChg>
        <pc:spChg chg="del">
          <ac:chgData name="이동건" userId="4ad090f6-dadd-4301-b5d0-883b88f508af" providerId="ADAL" clId="{177B14E0-93DA-4097-A3D4-8DC8BA2F7A6B}" dt="2022-05-25T00:03:55.191" v="1676" actId="478"/>
          <ac:spMkLst>
            <pc:docMk/>
            <pc:sldMk cId="2251515306" sldId="282"/>
            <ac:spMk id="55" creationId="{B2B685DC-5EAC-46DC-B6DA-E4A7FCFFE24A}"/>
          </ac:spMkLst>
        </pc:spChg>
        <pc:spChg chg="add del mod">
          <ac:chgData name="이동건" userId="4ad090f6-dadd-4301-b5d0-883b88f508af" providerId="ADAL" clId="{177B14E0-93DA-4097-A3D4-8DC8BA2F7A6B}" dt="2022-05-25T01:17:35.044" v="1986" actId="478"/>
          <ac:spMkLst>
            <pc:docMk/>
            <pc:sldMk cId="2251515306" sldId="282"/>
            <ac:spMk id="56" creationId="{2404EEDE-2014-4242-9B71-1D49F91F2DCB}"/>
          </ac:spMkLst>
        </pc:spChg>
        <pc:spChg chg="del">
          <ac:chgData name="이동건" userId="4ad090f6-dadd-4301-b5d0-883b88f508af" providerId="ADAL" clId="{177B14E0-93DA-4097-A3D4-8DC8BA2F7A6B}" dt="2022-05-25T00:03:55.191" v="1676" actId="478"/>
          <ac:spMkLst>
            <pc:docMk/>
            <pc:sldMk cId="2251515306" sldId="282"/>
            <ac:spMk id="67" creationId="{87AFDF12-828D-4E3B-B42A-4D0D6504AE60}"/>
          </ac:spMkLst>
        </pc:spChg>
        <pc:spChg chg="del">
          <ac:chgData name="이동건" userId="4ad090f6-dadd-4301-b5d0-883b88f508af" providerId="ADAL" clId="{177B14E0-93DA-4097-A3D4-8DC8BA2F7A6B}" dt="2022-05-25T00:03:55.191" v="1676" actId="478"/>
          <ac:spMkLst>
            <pc:docMk/>
            <pc:sldMk cId="2251515306" sldId="282"/>
            <ac:spMk id="68" creationId="{08A72666-65DA-4459-933A-45427E2FD61D}"/>
          </ac:spMkLst>
        </pc:spChg>
        <pc:spChg chg="del">
          <ac:chgData name="이동건" userId="4ad090f6-dadd-4301-b5d0-883b88f508af" providerId="ADAL" clId="{177B14E0-93DA-4097-A3D4-8DC8BA2F7A6B}" dt="2022-05-25T00:03:55.191" v="1676" actId="478"/>
          <ac:spMkLst>
            <pc:docMk/>
            <pc:sldMk cId="2251515306" sldId="282"/>
            <ac:spMk id="69" creationId="{A9F023E0-978B-43CD-B658-5F6AC33A4969}"/>
          </ac:spMkLst>
        </pc:spChg>
        <pc:spChg chg="del">
          <ac:chgData name="이동건" userId="4ad090f6-dadd-4301-b5d0-883b88f508af" providerId="ADAL" clId="{177B14E0-93DA-4097-A3D4-8DC8BA2F7A6B}" dt="2022-05-25T00:03:55.191" v="1676" actId="478"/>
          <ac:spMkLst>
            <pc:docMk/>
            <pc:sldMk cId="2251515306" sldId="282"/>
            <ac:spMk id="71" creationId="{D4868FFB-9C4F-4436-844E-BCA329EF6527}"/>
          </ac:spMkLst>
        </pc:spChg>
        <pc:spChg chg="del">
          <ac:chgData name="이동건" userId="4ad090f6-dadd-4301-b5d0-883b88f508af" providerId="ADAL" clId="{177B14E0-93DA-4097-A3D4-8DC8BA2F7A6B}" dt="2022-05-25T00:03:55.191" v="1676" actId="478"/>
          <ac:spMkLst>
            <pc:docMk/>
            <pc:sldMk cId="2251515306" sldId="282"/>
            <ac:spMk id="72" creationId="{76DED5FA-ED10-4D10-BD8F-929AC61030D0}"/>
          </ac:spMkLst>
        </pc:spChg>
        <pc:spChg chg="del">
          <ac:chgData name="이동건" userId="4ad090f6-dadd-4301-b5d0-883b88f508af" providerId="ADAL" clId="{177B14E0-93DA-4097-A3D4-8DC8BA2F7A6B}" dt="2022-05-25T00:03:55.191" v="1676" actId="478"/>
          <ac:spMkLst>
            <pc:docMk/>
            <pc:sldMk cId="2251515306" sldId="282"/>
            <ac:spMk id="73" creationId="{5F028A4A-C8D1-42AE-8AA9-DCE6EB2A021B}"/>
          </ac:spMkLst>
        </pc:spChg>
        <pc:spChg chg="del">
          <ac:chgData name="이동건" userId="4ad090f6-dadd-4301-b5d0-883b88f508af" providerId="ADAL" clId="{177B14E0-93DA-4097-A3D4-8DC8BA2F7A6B}" dt="2022-05-25T00:03:55.191" v="1676" actId="478"/>
          <ac:spMkLst>
            <pc:docMk/>
            <pc:sldMk cId="2251515306" sldId="282"/>
            <ac:spMk id="74" creationId="{E805EB46-CAB8-417C-8373-B672ACB43305}"/>
          </ac:spMkLst>
        </pc:spChg>
        <pc:spChg chg="add del mod">
          <ac:chgData name="이동건" userId="4ad090f6-dadd-4301-b5d0-883b88f508af" providerId="ADAL" clId="{177B14E0-93DA-4097-A3D4-8DC8BA2F7A6B}" dt="2022-05-25T01:17:35.044" v="1986" actId="478"/>
          <ac:spMkLst>
            <pc:docMk/>
            <pc:sldMk cId="2251515306" sldId="282"/>
            <ac:spMk id="75" creationId="{D7469F2A-DACC-44A4-A09E-BCE9B62E62AE}"/>
          </ac:spMkLst>
        </pc:spChg>
        <pc:spChg chg="add del">
          <ac:chgData name="이동건" userId="4ad090f6-dadd-4301-b5d0-883b88f508af" providerId="ADAL" clId="{177B14E0-93DA-4097-A3D4-8DC8BA2F7A6B}" dt="2022-05-25T00:10:19.167" v="1921"/>
          <ac:spMkLst>
            <pc:docMk/>
            <pc:sldMk cId="2251515306" sldId="282"/>
            <ac:spMk id="76" creationId="{8B921A0D-D566-4D5A-BB70-2AAD201A5B6E}"/>
          </ac:spMkLst>
        </pc:spChg>
        <pc:spChg chg="add del mod">
          <ac:chgData name="이동건" userId="4ad090f6-dadd-4301-b5d0-883b88f508af" providerId="ADAL" clId="{177B14E0-93DA-4097-A3D4-8DC8BA2F7A6B}" dt="2022-05-25T01:17:35.044" v="1986" actId="478"/>
          <ac:spMkLst>
            <pc:docMk/>
            <pc:sldMk cId="2251515306" sldId="282"/>
            <ac:spMk id="77" creationId="{6F920532-2913-499F-A2B3-ADE1DCA503EA}"/>
          </ac:spMkLst>
        </pc:spChg>
        <pc:spChg chg="del">
          <ac:chgData name="이동건" userId="4ad090f6-dadd-4301-b5d0-883b88f508af" providerId="ADAL" clId="{177B14E0-93DA-4097-A3D4-8DC8BA2F7A6B}" dt="2022-05-25T00:03:55.191" v="1676" actId="478"/>
          <ac:spMkLst>
            <pc:docMk/>
            <pc:sldMk cId="2251515306" sldId="282"/>
            <ac:spMk id="86" creationId="{BA9E91C1-36BF-4735-AC94-7E33D6B43D52}"/>
          </ac:spMkLst>
        </pc:spChg>
        <pc:picChg chg="add del mod">
          <ac:chgData name="이동건" userId="4ad090f6-dadd-4301-b5d0-883b88f508af" providerId="ADAL" clId="{177B14E0-93DA-4097-A3D4-8DC8BA2F7A6B}" dt="2022-05-25T01:17:35.044" v="1986" actId="478"/>
          <ac:picMkLst>
            <pc:docMk/>
            <pc:sldMk cId="2251515306" sldId="282"/>
            <ac:picMk id="3074" creationId="{3978E556-B8AE-4E2C-B627-21CBB504BB31}"/>
          </ac:picMkLst>
        </pc:picChg>
        <pc:picChg chg="add del mod">
          <ac:chgData name="이동건" userId="4ad090f6-dadd-4301-b5d0-883b88f508af" providerId="ADAL" clId="{177B14E0-93DA-4097-A3D4-8DC8BA2F7A6B}" dt="2022-05-25T01:17:35.044" v="1986" actId="478"/>
          <ac:picMkLst>
            <pc:docMk/>
            <pc:sldMk cId="2251515306" sldId="282"/>
            <ac:picMk id="3076" creationId="{21EF6B20-7046-41EE-A977-0CFBA4A01C12}"/>
          </ac:picMkLst>
        </pc:picChg>
        <pc:picChg chg="add del mod">
          <ac:chgData name="이동건" userId="4ad090f6-dadd-4301-b5d0-883b88f508af" providerId="ADAL" clId="{177B14E0-93DA-4097-A3D4-8DC8BA2F7A6B}" dt="2022-05-25T01:17:35.044" v="1986" actId="478"/>
          <ac:picMkLst>
            <pc:docMk/>
            <pc:sldMk cId="2251515306" sldId="282"/>
            <ac:picMk id="3078" creationId="{54219307-EC10-4D04-B95B-4A09ED07DC7F}"/>
          </ac:picMkLst>
        </pc:picChg>
        <pc:picChg chg="add del mod">
          <ac:chgData name="이동건" userId="4ad090f6-dadd-4301-b5d0-883b88f508af" providerId="ADAL" clId="{177B14E0-93DA-4097-A3D4-8DC8BA2F7A6B}" dt="2022-05-25T01:17:35.044" v="1986" actId="478"/>
          <ac:picMkLst>
            <pc:docMk/>
            <pc:sldMk cId="2251515306" sldId="282"/>
            <ac:picMk id="3080" creationId="{1B891F83-B5E7-4726-9E89-969129063F77}"/>
          </ac:picMkLst>
        </pc:picChg>
        <pc:picChg chg="add del mod">
          <ac:chgData name="이동건" userId="4ad090f6-dadd-4301-b5d0-883b88f508af" providerId="ADAL" clId="{177B14E0-93DA-4097-A3D4-8DC8BA2F7A6B}" dt="2022-05-25T01:17:35.044" v="1986" actId="478"/>
          <ac:picMkLst>
            <pc:docMk/>
            <pc:sldMk cId="2251515306" sldId="282"/>
            <ac:picMk id="3082" creationId="{FCAA294E-9422-4C3F-AD4E-F7ED5F3A7A27}"/>
          </ac:picMkLst>
        </pc:picChg>
        <pc:picChg chg="add del mod">
          <ac:chgData name="이동건" userId="4ad090f6-dadd-4301-b5d0-883b88f508af" providerId="ADAL" clId="{177B14E0-93DA-4097-A3D4-8DC8BA2F7A6B}" dt="2022-05-25T01:17:35.044" v="1986" actId="478"/>
          <ac:picMkLst>
            <pc:docMk/>
            <pc:sldMk cId="2251515306" sldId="282"/>
            <ac:picMk id="3084" creationId="{9AF0E566-60EC-4329-96C4-D8C586C11AE5}"/>
          </ac:picMkLst>
        </pc:picChg>
        <pc:cxnChg chg="del mod">
          <ac:chgData name="이동건" userId="4ad090f6-dadd-4301-b5d0-883b88f508af" providerId="ADAL" clId="{177B14E0-93DA-4097-A3D4-8DC8BA2F7A6B}" dt="2022-05-25T00:03:55.191" v="1676" actId="478"/>
          <ac:cxnSpMkLst>
            <pc:docMk/>
            <pc:sldMk cId="2251515306" sldId="282"/>
            <ac:cxnSpMk id="10" creationId="{C53CA36D-B64F-4686-9B12-8D415C7EF115}"/>
          </ac:cxnSpMkLst>
        </pc:cxnChg>
        <pc:cxnChg chg="del">
          <ac:chgData name="이동건" userId="4ad090f6-dadd-4301-b5d0-883b88f508af" providerId="ADAL" clId="{177B14E0-93DA-4097-A3D4-8DC8BA2F7A6B}" dt="2022-05-25T00:03:55.191" v="1676" actId="478"/>
          <ac:cxnSpMkLst>
            <pc:docMk/>
            <pc:sldMk cId="2251515306" sldId="282"/>
            <ac:cxnSpMk id="35" creationId="{089D7636-2CD2-45BF-B077-22CDA82BA58A}"/>
          </ac:cxnSpMkLst>
        </pc:cxnChg>
        <pc:cxnChg chg="del mod">
          <ac:chgData name="이동건" userId="4ad090f6-dadd-4301-b5d0-883b88f508af" providerId="ADAL" clId="{177B14E0-93DA-4097-A3D4-8DC8BA2F7A6B}" dt="2022-05-25T00:03:55.191" v="1676" actId="478"/>
          <ac:cxnSpMkLst>
            <pc:docMk/>
            <pc:sldMk cId="2251515306" sldId="282"/>
            <ac:cxnSpMk id="37" creationId="{A6C8C7A1-8D71-4BE7-ADD3-E25626737E0E}"/>
          </ac:cxnSpMkLst>
        </pc:cxnChg>
        <pc:cxnChg chg="del mod">
          <ac:chgData name="이동건" userId="4ad090f6-dadd-4301-b5d0-883b88f508af" providerId="ADAL" clId="{177B14E0-93DA-4097-A3D4-8DC8BA2F7A6B}" dt="2022-05-25T00:03:55.191" v="1676" actId="478"/>
          <ac:cxnSpMkLst>
            <pc:docMk/>
            <pc:sldMk cId="2251515306" sldId="282"/>
            <ac:cxnSpMk id="42" creationId="{8E5B1458-9B56-4FEA-A4DB-ABE0B2FE7BB5}"/>
          </ac:cxnSpMkLst>
        </pc:cxnChg>
        <pc:cxnChg chg="del">
          <ac:chgData name="이동건" userId="4ad090f6-dadd-4301-b5d0-883b88f508af" providerId="ADAL" clId="{177B14E0-93DA-4097-A3D4-8DC8BA2F7A6B}" dt="2022-05-25T00:03:55.191" v="1676" actId="478"/>
          <ac:cxnSpMkLst>
            <pc:docMk/>
            <pc:sldMk cId="2251515306" sldId="282"/>
            <ac:cxnSpMk id="46" creationId="{73AEFAC7-FC01-4DB9-B028-0CD05702E095}"/>
          </ac:cxnSpMkLst>
        </pc:cxnChg>
        <pc:cxnChg chg="del mod">
          <ac:chgData name="이동건" userId="4ad090f6-dadd-4301-b5d0-883b88f508af" providerId="ADAL" clId="{177B14E0-93DA-4097-A3D4-8DC8BA2F7A6B}" dt="2022-05-25T00:03:55.191" v="1676" actId="478"/>
          <ac:cxnSpMkLst>
            <pc:docMk/>
            <pc:sldMk cId="2251515306" sldId="282"/>
            <ac:cxnSpMk id="47" creationId="{7CC9C547-52DA-470E-B78E-3747F819B3AE}"/>
          </ac:cxnSpMkLst>
        </pc:cxnChg>
        <pc:cxnChg chg="del mod">
          <ac:chgData name="이동건" userId="4ad090f6-dadd-4301-b5d0-883b88f508af" providerId="ADAL" clId="{177B14E0-93DA-4097-A3D4-8DC8BA2F7A6B}" dt="2022-05-25T00:03:55.191" v="1676" actId="478"/>
          <ac:cxnSpMkLst>
            <pc:docMk/>
            <pc:sldMk cId="2251515306" sldId="282"/>
            <ac:cxnSpMk id="52" creationId="{5B011178-8279-4C7E-A2B8-C42F9EFA1CAE}"/>
          </ac:cxnSpMkLst>
        </pc:cxnChg>
        <pc:cxnChg chg="del">
          <ac:chgData name="이동건" userId="4ad090f6-dadd-4301-b5d0-883b88f508af" providerId="ADAL" clId="{177B14E0-93DA-4097-A3D4-8DC8BA2F7A6B}" dt="2022-05-25T00:03:55.191" v="1676" actId="478"/>
          <ac:cxnSpMkLst>
            <pc:docMk/>
            <pc:sldMk cId="2251515306" sldId="282"/>
            <ac:cxnSpMk id="57" creationId="{A54CD528-99AD-4BFB-B331-9645F9419F5C}"/>
          </ac:cxnSpMkLst>
        </pc:cxnChg>
        <pc:cxnChg chg="del mod">
          <ac:chgData name="이동건" userId="4ad090f6-dadd-4301-b5d0-883b88f508af" providerId="ADAL" clId="{177B14E0-93DA-4097-A3D4-8DC8BA2F7A6B}" dt="2022-05-25T00:03:55.191" v="1676" actId="478"/>
          <ac:cxnSpMkLst>
            <pc:docMk/>
            <pc:sldMk cId="2251515306" sldId="282"/>
            <ac:cxnSpMk id="58" creationId="{B114D597-62CE-4242-8F7E-ECA51ADEDA72}"/>
          </ac:cxnSpMkLst>
        </pc:cxnChg>
        <pc:cxnChg chg="del mod">
          <ac:chgData name="이동건" userId="4ad090f6-dadd-4301-b5d0-883b88f508af" providerId="ADAL" clId="{177B14E0-93DA-4097-A3D4-8DC8BA2F7A6B}" dt="2022-05-25T00:03:55.191" v="1676" actId="478"/>
          <ac:cxnSpMkLst>
            <pc:docMk/>
            <pc:sldMk cId="2251515306" sldId="282"/>
            <ac:cxnSpMk id="59" creationId="{004B51D1-F967-4B44-8C4B-D0A353C65CAF}"/>
          </ac:cxnSpMkLst>
        </pc:cxnChg>
        <pc:cxnChg chg="del mod">
          <ac:chgData name="이동건" userId="4ad090f6-dadd-4301-b5d0-883b88f508af" providerId="ADAL" clId="{177B14E0-93DA-4097-A3D4-8DC8BA2F7A6B}" dt="2022-05-25T00:03:55.191" v="1676" actId="478"/>
          <ac:cxnSpMkLst>
            <pc:docMk/>
            <pc:sldMk cId="2251515306" sldId="282"/>
            <ac:cxnSpMk id="60" creationId="{BDF07A67-BFB4-40E5-BD18-90202269487D}"/>
          </ac:cxnSpMkLst>
        </pc:cxnChg>
        <pc:cxnChg chg="del">
          <ac:chgData name="이동건" userId="4ad090f6-dadd-4301-b5d0-883b88f508af" providerId="ADAL" clId="{177B14E0-93DA-4097-A3D4-8DC8BA2F7A6B}" dt="2022-05-25T00:03:55.191" v="1676" actId="478"/>
          <ac:cxnSpMkLst>
            <pc:docMk/>
            <pc:sldMk cId="2251515306" sldId="282"/>
            <ac:cxnSpMk id="61" creationId="{0F4F72B0-7405-4DFE-8487-28791F700596}"/>
          </ac:cxnSpMkLst>
        </pc:cxnChg>
        <pc:cxnChg chg="del mod">
          <ac:chgData name="이동건" userId="4ad090f6-dadd-4301-b5d0-883b88f508af" providerId="ADAL" clId="{177B14E0-93DA-4097-A3D4-8DC8BA2F7A6B}" dt="2022-05-25T00:03:55.191" v="1676" actId="478"/>
          <ac:cxnSpMkLst>
            <pc:docMk/>
            <pc:sldMk cId="2251515306" sldId="282"/>
            <ac:cxnSpMk id="62" creationId="{F26204AA-8D5C-43B9-B2BE-54E2896E859E}"/>
          </ac:cxnSpMkLst>
        </pc:cxnChg>
        <pc:cxnChg chg="del mod">
          <ac:chgData name="이동건" userId="4ad090f6-dadd-4301-b5d0-883b88f508af" providerId="ADAL" clId="{177B14E0-93DA-4097-A3D4-8DC8BA2F7A6B}" dt="2022-05-25T00:03:55.191" v="1676" actId="478"/>
          <ac:cxnSpMkLst>
            <pc:docMk/>
            <pc:sldMk cId="2251515306" sldId="282"/>
            <ac:cxnSpMk id="63" creationId="{3C0E807D-4EFA-459C-A908-ED0C8E634A07}"/>
          </ac:cxnSpMkLst>
        </pc:cxnChg>
        <pc:cxnChg chg="del mod">
          <ac:chgData name="이동건" userId="4ad090f6-dadd-4301-b5d0-883b88f508af" providerId="ADAL" clId="{177B14E0-93DA-4097-A3D4-8DC8BA2F7A6B}" dt="2022-05-25T00:03:55.191" v="1676" actId="478"/>
          <ac:cxnSpMkLst>
            <pc:docMk/>
            <pc:sldMk cId="2251515306" sldId="282"/>
            <ac:cxnSpMk id="64" creationId="{07A08CF5-5339-40C4-8C12-A1EFF793AEA6}"/>
          </ac:cxnSpMkLst>
        </pc:cxnChg>
        <pc:cxnChg chg="del mod">
          <ac:chgData name="이동건" userId="4ad090f6-dadd-4301-b5d0-883b88f508af" providerId="ADAL" clId="{177B14E0-93DA-4097-A3D4-8DC8BA2F7A6B}" dt="2022-05-25T00:03:55.191" v="1676" actId="478"/>
          <ac:cxnSpMkLst>
            <pc:docMk/>
            <pc:sldMk cId="2251515306" sldId="282"/>
            <ac:cxnSpMk id="65" creationId="{0F547C19-6174-4CE8-94DA-93A40D57832C}"/>
          </ac:cxnSpMkLst>
        </pc:cxnChg>
        <pc:cxnChg chg="del mod">
          <ac:chgData name="이동건" userId="4ad090f6-dadd-4301-b5d0-883b88f508af" providerId="ADAL" clId="{177B14E0-93DA-4097-A3D4-8DC8BA2F7A6B}" dt="2022-05-25T00:03:55.191" v="1676" actId="478"/>
          <ac:cxnSpMkLst>
            <pc:docMk/>
            <pc:sldMk cId="2251515306" sldId="282"/>
            <ac:cxnSpMk id="66" creationId="{8D59C6F2-47C8-4EB0-828B-EF6D096EC0CD}"/>
          </ac:cxnSpMkLst>
        </pc:cxnChg>
        <pc:cxnChg chg="del mod">
          <ac:chgData name="이동건" userId="4ad090f6-dadd-4301-b5d0-883b88f508af" providerId="ADAL" clId="{177B14E0-93DA-4097-A3D4-8DC8BA2F7A6B}" dt="2022-05-25T00:03:55.191" v="1676" actId="478"/>
          <ac:cxnSpMkLst>
            <pc:docMk/>
            <pc:sldMk cId="2251515306" sldId="282"/>
            <ac:cxnSpMk id="70" creationId="{095AC5BB-9E18-48C4-8A9F-3C73A095BF1A}"/>
          </ac:cxnSpMkLst>
        </pc:cxnChg>
        <pc:cxnChg chg="del mod">
          <ac:chgData name="이동건" userId="4ad090f6-dadd-4301-b5d0-883b88f508af" providerId="ADAL" clId="{177B14E0-93DA-4097-A3D4-8DC8BA2F7A6B}" dt="2022-05-25T00:03:55.191" v="1676" actId="478"/>
          <ac:cxnSpMkLst>
            <pc:docMk/>
            <pc:sldMk cId="2251515306" sldId="282"/>
            <ac:cxnSpMk id="85" creationId="{2E4F8391-C0F1-4795-A8C4-7A10F9B61C35}"/>
          </ac:cxnSpMkLst>
        </pc:cxnChg>
      </pc:sldChg>
      <pc:sldChg chg="add">
        <pc:chgData name="이동건" userId="4ad090f6-dadd-4301-b5d0-883b88f508af" providerId="ADAL" clId="{177B14E0-93DA-4097-A3D4-8DC8BA2F7A6B}" dt="2022-05-25T01:17:31.191" v="1985"/>
        <pc:sldMkLst>
          <pc:docMk/>
          <pc:sldMk cId="2535217310" sldId="283"/>
        </pc:sldMkLst>
      </pc:sldChg>
      <pc:sldChg chg="addSp delSp modSp add">
        <pc:chgData name="이동건" userId="4ad090f6-dadd-4301-b5d0-883b88f508af" providerId="ADAL" clId="{177B14E0-93DA-4097-A3D4-8DC8BA2F7A6B}" dt="2022-05-25T03:23:16.182" v="2921" actId="20577"/>
        <pc:sldMkLst>
          <pc:docMk/>
          <pc:sldMk cId="2647178728" sldId="284"/>
        </pc:sldMkLst>
        <pc:spChg chg="add del mod">
          <ac:chgData name="이동건" userId="4ad090f6-dadd-4301-b5d0-883b88f508af" providerId="ADAL" clId="{177B14E0-93DA-4097-A3D4-8DC8BA2F7A6B}" dt="2022-05-25T02:15:35.621" v="2704" actId="478"/>
          <ac:spMkLst>
            <pc:docMk/>
            <pc:sldMk cId="2647178728" sldId="284"/>
            <ac:spMk id="2" creationId="{9EE40044-9787-4242-BD40-C93484FA9FBE}"/>
          </ac:spMkLst>
        </pc:spChg>
        <pc:spChg chg="add mod">
          <ac:chgData name="이동건" userId="4ad090f6-dadd-4301-b5d0-883b88f508af" providerId="ADAL" clId="{177B14E0-93DA-4097-A3D4-8DC8BA2F7A6B}" dt="2022-05-25T03:22:21.463" v="2893" actId="14100"/>
          <ac:spMkLst>
            <pc:docMk/>
            <pc:sldMk cId="2647178728" sldId="284"/>
            <ac:spMk id="3" creationId="{E82ED7B9-D805-4143-A578-4164D5A10334}"/>
          </ac:spMkLst>
        </pc:spChg>
        <pc:spChg chg="add mod">
          <ac:chgData name="이동건" userId="4ad090f6-dadd-4301-b5d0-883b88f508af" providerId="ADAL" clId="{177B14E0-93DA-4097-A3D4-8DC8BA2F7A6B}" dt="2022-05-25T02:15:47.055" v="2729" actId="20577"/>
          <ac:spMkLst>
            <pc:docMk/>
            <pc:sldMk cId="2647178728" sldId="284"/>
            <ac:spMk id="7" creationId="{61EE313A-A6A2-4443-9991-C5F4FC388CB4}"/>
          </ac:spMkLst>
        </pc:spChg>
        <pc:spChg chg="add mod">
          <ac:chgData name="이동건" userId="4ad090f6-dadd-4301-b5d0-883b88f508af" providerId="ADAL" clId="{177B14E0-93DA-4097-A3D4-8DC8BA2F7A6B}" dt="2022-05-25T02:21:09.353" v="2769" actId="20577"/>
          <ac:spMkLst>
            <pc:docMk/>
            <pc:sldMk cId="2647178728" sldId="284"/>
            <ac:spMk id="9" creationId="{EEFF81AB-AE34-478B-8839-BFF004BA9BC7}"/>
          </ac:spMkLst>
        </pc:spChg>
        <pc:spChg chg="add mod">
          <ac:chgData name="이동건" userId="4ad090f6-dadd-4301-b5d0-883b88f508af" providerId="ADAL" clId="{177B14E0-93DA-4097-A3D4-8DC8BA2F7A6B}" dt="2022-05-25T02:28:54.030" v="2891" actId="20577"/>
          <ac:spMkLst>
            <pc:docMk/>
            <pc:sldMk cId="2647178728" sldId="284"/>
            <ac:spMk id="11" creationId="{BC60F48B-9819-4A26-98EC-E727DB3ABFA1}"/>
          </ac:spMkLst>
        </pc:spChg>
        <pc:spChg chg="add mod">
          <ac:chgData name="이동건" userId="4ad090f6-dadd-4301-b5d0-883b88f508af" providerId="ADAL" clId="{177B14E0-93DA-4097-A3D4-8DC8BA2F7A6B}" dt="2022-05-25T03:23:16.182" v="2921" actId="20577"/>
          <ac:spMkLst>
            <pc:docMk/>
            <pc:sldMk cId="2647178728" sldId="284"/>
            <ac:spMk id="15" creationId="{8187DFE9-7742-4A6A-9CB9-2FF452FC4E0E}"/>
          </ac:spMkLst>
        </pc:spChg>
        <pc:spChg chg="del">
          <ac:chgData name="이동건" userId="4ad090f6-dadd-4301-b5d0-883b88f508af" providerId="ADAL" clId="{177B14E0-93DA-4097-A3D4-8DC8BA2F7A6B}" dt="2022-05-25T02:14:43.354" v="2662" actId="478"/>
          <ac:spMkLst>
            <pc:docMk/>
            <pc:sldMk cId="2647178728" sldId="284"/>
            <ac:spMk id="48" creationId="{0060C502-E346-45A5-ADD6-66ABCBB0853D}"/>
          </ac:spMkLst>
        </pc:spChg>
        <pc:picChg chg="add mod">
          <ac:chgData name="이동건" userId="4ad090f6-dadd-4301-b5d0-883b88f508af" providerId="ADAL" clId="{177B14E0-93DA-4097-A3D4-8DC8BA2F7A6B}" dt="2022-05-25T02:15:08.042" v="2669" actId="1076"/>
          <ac:picMkLst>
            <pc:docMk/>
            <pc:sldMk cId="2647178728" sldId="284"/>
            <ac:picMk id="5122" creationId="{B1E8D776-09B6-49B5-9D2F-4D7F79C477F7}"/>
          </ac:picMkLst>
        </pc:picChg>
        <pc:picChg chg="add mod">
          <ac:chgData name="이동건" userId="4ad090f6-dadd-4301-b5d0-883b88f508af" providerId="ADAL" clId="{177B14E0-93DA-4097-A3D4-8DC8BA2F7A6B}" dt="2022-05-25T02:20:51.308" v="2738" actId="1076"/>
          <ac:picMkLst>
            <pc:docMk/>
            <pc:sldMk cId="2647178728" sldId="284"/>
            <ac:picMk id="5124" creationId="{6EDDD370-6E90-4C94-B4BE-019A2B7E0CF3}"/>
          </ac:picMkLst>
        </pc:picChg>
        <pc:picChg chg="add mod">
          <ac:chgData name="이동건" userId="4ad090f6-dadd-4301-b5d0-883b88f508af" providerId="ADAL" clId="{177B14E0-93DA-4097-A3D4-8DC8BA2F7A6B}" dt="2022-05-25T02:28:42.452" v="2878" actId="1076"/>
          <ac:picMkLst>
            <pc:docMk/>
            <pc:sldMk cId="2647178728" sldId="284"/>
            <ac:picMk id="5126" creationId="{A8292BD5-12A8-4347-A8AE-9F0A0543B3BD}"/>
          </ac:picMkLst>
        </pc:picChg>
        <pc:picChg chg="add del mod">
          <ac:chgData name="이동건" userId="4ad090f6-dadd-4301-b5d0-883b88f508af" providerId="ADAL" clId="{177B14E0-93DA-4097-A3D4-8DC8BA2F7A6B}" dt="2022-05-25T03:22:49.641" v="2896" actId="478"/>
          <ac:picMkLst>
            <pc:docMk/>
            <pc:sldMk cId="2647178728" sldId="284"/>
            <ac:picMk id="5130" creationId="{60FDE7DE-2633-480D-B214-117487EB7EA4}"/>
          </ac:picMkLst>
        </pc:picChg>
        <pc:picChg chg="add mod">
          <ac:chgData name="이동건" userId="4ad090f6-dadd-4301-b5d0-883b88f508af" providerId="ADAL" clId="{177B14E0-93DA-4097-A3D4-8DC8BA2F7A6B}" dt="2022-05-25T03:23:04.452" v="2904" actId="1076"/>
          <ac:picMkLst>
            <pc:docMk/>
            <pc:sldMk cId="2647178728" sldId="284"/>
            <ac:picMk id="5132" creationId="{C5861F14-CD3E-4C63-9887-47B0E18A8889}"/>
          </ac:picMkLst>
        </pc:picChg>
      </pc:sldChg>
      <pc:sldChg chg="addSp delSp modSp add">
        <pc:chgData name="이동건" userId="4ad090f6-dadd-4301-b5d0-883b88f508af" providerId="ADAL" clId="{177B14E0-93DA-4097-A3D4-8DC8BA2F7A6B}" dt="2022-05-26T23:54:05.352" v="3701" actId="1076"/>
        <pc:sldMkLst>
          <pc:docMk/>
          <pc:sldMk cId="1530449656" sldId="285"/>
        </pc:sldMkLst>
        <pc:spChg chg="del">
          <ac:chgData name="이동건" userId="4ad090f6-dadd-4301-b5d0-883b88f508af" providerId="ADAL" clId="{177B14E0-93DA-4097-A3D4-8DC8BA2F7A6B}" dt="2022-05-26T08:23:10.089" v="3473" actId="478"/>
          <ac:spMkLst>
            <pc:docMk/>
            <pc:sldMk cId="1530449656" sldId="285"/>
            <ac:spMk id="2" creationId="{98979499-9EF1-4871-9274-C7839494CF1A}"/>
          </ac:spMkLst>
        </pc:spChg>
        <pc:spChg chg="del">
          <ac:chgData name="이동건" userId="4ad090f6-dadd-4301-b5d0-883b88f508af" providerId="ADAL" clId="{177B14E0-93DA-4097-A3D4-8DC8BA2F7A6B}" dt="2022-05-26T08:23:10.089" v="3473" actId="478"/>
          <ac:spMkLst>
            <pc:docMk/>
            <pc:sldMk cId="1530449656" sldId="285"/>
            <ac:spMk id="3" creationId="{048D12F7-0749-4EA6-A148-F2C57E61D0DD}"/>
          </ac:spMkLst>
        </pc:spChg>
        <pc:spChg chg="add mod">
          <ac:chgData name="이동건" userId="4ad090f6-dadd-4301-b5d0-883b88f508af" providerId="ADAL" clId="{177B14E0-93DA-4097-A3D4-8DC8BA2F7A6B}" dt="2022-05-26T08:26:13.235" v="3576" actId="1076"/>
          <ac:spMkLst>
            <pc:docMk/>
            <pc:sldMk cId="1530449656" sldId="285"/>
            <ac:spMk id="12" creationId="{35042003-F0D4-4A4A-AF45-24A878ED1A04}"/>
          </ac:spMkLst>
        </pc:spChg>
        <pc:spChg chg="add mod">
          <ac:chgData name="이동건" userId="4ad090f6-dadd-4301-b5d0-883b88f508af" providerId="ADAL" clId="{177B14E0-93DA-4097-A3D4-8DC8BA2F7A6B}" dt="2022-05-26T08:26:40.801" v="3588" actId="1076"/>
          <ac:spMkLst>
            <pc:docMk/>
            <pc:sldMk cId="1530449656" sldId="285"/>
            <ac:spMk id="13" creationId="{500CEC6A-034D-4600-A38C-40EBA20E4D16}"/>
          </ac:spMkLst>
        </pc:spChg>
        <pc:spChg chg="add mod">
          <ac:chgData name="이동건" userId="4ad090f6-dadd-4301-b5d0-883b88f508af" providerId="ADAL" clId="{177B14E0-93DA-4097-A3D4-8DC8BA2F7A6B}" dt="2022-05-26T08:26:19.589" v="3583" actId="20577"/>
          <ac:spMkLst>
            <pc:docMk/>
            <pc:sldMk cId="1530449656" sldId="285"/>
            <ac:spMk id="24" creationId="{8D05D0BE-6020-4336-A97C-74C5D4518C8E}"/>
          </ac:spMkLst>
        </pc:spChg>
        <pc:spChg chg="add mod">
          <ac:chgData name="이동건" userId="4ad090f6-dadd-4301-b5d0-883b88f508af" providerId="ADAL" clId="{177B14E0-93DA-4097-A3D4-8DC8BA2F7A6B}" dt="2022-05-26T08:26:44.821" v="3590" actId="1076"/>
          <ac:spMkLst>
            <pc:docMk/>
            <pc:sldMk cId="1530449656" sldId="285"/>
            <ac:spMk id="26" creationId="{6158E895-3E2B-4179-B675-FF14F663D3AD}"/>
          </ac:spMkLst>
        </pc:spChg>
        <pc:spChg chg="mod">
          <ac:chgData name="이동건" userId="4ad090f6-dadd-4301-b5d0-883b88f508af" providerId="ADAL" clId="{177B14E0-93DA-4097-A3D4-8DC8BA2F7A6B}" dt="2022-05-26T23:54:01.712" v="3700" actId="20577"/>
          <ac:spMkLst>
            <pc:docMk/>
            <pc:sldMk cId="1530449656" sldId="285"/>
            <ac:spMk id="48" creationId="{0060C502-E346-45A5-ADD6-66ABCBB0853D}"/>
          </ac:spMkLst>
        </pc:spChg>
        <pc:spChg chg="del">
          <ac:chgData name="이동건" userId="4ad090f6-dadd-4301-b5d0-883b88f508af" providerId="ADAL" clId="{177B14E0-93DA-4097-A3D4-8DC8BA2F7A6B}" dt="2022-05-26T08:23:10.089" v="3473" actId="478"/>
          <ac:spMkLst>
            <pc:docMk/>
            <pc:sldMk cId="1530449656" sldId="285"/>
            <ac:spMk id="51" creationId="{3E833153-5CED-44C8-B76B-7E1FB4367C53}"/>
          </ac:spMkLst>
        </pc:spChg>
        <pc:spChg chg="del">
          <ac:chgData name="이동건" userId="4ad090f6-dadd-4301-b5d0-883b88f508af" providerId="ADAL" clId="{177B14E0-93DA-4097-A3D4-8DC8BA2F7A6B}" dt="2022-05-26T08:23:10.089" v="3473" actId="478"/>
          <ac:spMkLst>
            <pc:docMk/>
            <pc:sldMk cId="1530449656" sldId="285"/>
            <ac:spMk id="56" creationId="{2404EEDE-2014-4242-9B71-1D49F91F2DCB}"/>
          </ac:spMkLst>
        </pc:spChg>
        <pc:spChg chg="del">
          <ac:chgData name="이동건" userId="4ad090f6-dadd-4301-b5d0-883b88f508af" providerId="ADAL" clId="{177B14E0-93DA-4097-A3D4-8DC8BA2F7A6B}" dt="2022-05-26T08:23:10.089" v="3473" actId="478"/>
          <ac:spMkLst>
            <pc:docMk/>
            <pc:sldMk cId="1530449656" sldId="285"/>
            <ac:spMk id="75" creationId="{D7469F2A-DACC-44A4-A09E-BCE9B62E62AE}"/>
          </ac:spMkLst>
        </pc:spChg>
        <pc:spChg chg="del">
          <ac:chgData name="이동건" userId="4ad090f6-dadd-4301-b5d0-883b88f508af" providerId="ADAL" clId="{177B14E0-93DA-4097-A3D4-8DC8BA2F7A6B}" dt="2022-05-26T08:23:10.089" v="3473" actId="478"/>
          <ac:spMkLst>
            <pc:docMk/>
            <pc:sldMk cId="1530449656" sldId="285"/>
            <ac:spMk id="77" creationId="{6F920532-2913-499F-A2B3-ADE1DCA503EA}"/>
          </ac:spMkLst>
        </pc:spChg>
        <pc:picChg chg="add mod">
          <ac:chgData name="이동건" userId="4ad090f6-dadd-4301-b5d0-883b88f508af" providerId="ADAL" clId="{177B14E0-93DA-4097-A3D4-8DC8BA2F7A6B}" dt="2022-05-26T23:54:05.352" v="3701" actId="1076"/>
          <ac:picMkLst>
            <pc:docMk/>
            <pc:sldMk cId="1530449656" sldId="285"/>
            <ac:picMk id="7" creationId="{E6714EDB-581A-4BCC-92D2-D0B1778B59E9}"/>
          </ac:picMkLst>
        </pc:picChg>
        <pc:picChg chg="add mod modCrop">
          <ac:chgData name="이동건" userId="4ad090f6-dadd-4301-b5d0-883b88f508af" providerId="ADAL" clId="{177B14E0-93DA-4097-A3D4-8DC8BA2F7A6B}" dt="2022-05-26T08:25:52.729" v="3555" actId="1076"/>
          <ac:picMkLst>
            <pc:docMk/>
            <pc:sldMk cId="1530449656" sldId="285"/>
            <ac:picMk id="9" creationId="{C50E08AF-8B74-4481-A62E-DB7928608E11}"/>
          </ac:picMkLst>
        </pc:picChg>
        <pc:picChg chg="add mod modCrop">
          <ac:chgData name="이동건" userId="4ad090f6-dadd-4301-b5d0-883b88f508af" providerId="ADAL" clId="{177B14E0-93DA-4097-A3D4-8DC8BA2F7A6B}" dt="2022-05-26T08:25:52.729" v="3555" actId="1076"/>
          <ac:picMkLst>
            <pc:docMk/>
            <pc:sldMk cId="1530449656" sldId="285"/>
            <ac:picMk id="11" creationId="{D004275C-7C2A-45C9-A939-F5B11ED53CF3}"/>
          </ac:picMkLst>
        </pc:picChg>
        <pc:picChg chg="del">
          <ac:chgData name="이동건" userId="4ad090f6-dadd-4301-b5d0-883b88f508af" providerId="ADAL" clId="{177B14E0-93DA-4097-A3D4-8DC8BA2F7A6B}" dt="2022-05-26T08:23:10.089" v="3473" actId="478"/>
          <ac:picMkLst>
            <pc:docMk/>
            <pc:sldMk cId="1530449656" sldId="285"/>
            <ac:picMk id="3074" creationId="{3978E556-B8AE-4E2C-B627-21CBB504BB31}"/>
          </ac:picMkLst>
        </pc:picChg>
        <pc:picChg chg="del">
          <ac:chgData name="이동건" userId="4ad090f6-dadd-4301-b5d0-883b88f508af" providerId="ADAL" clId="{177B14E0-93DA-4097-A3D4-8DC8BA2F7A6B}" dt="2022-05-26T08:23:10.089" v="3473" actId="478"/>
          <ac:picMkLst>
            <pc:docMk/>
            <pc:sldMk cId="1530449656" sldId="285"/>
            <ac:picMk id="3076" creationId="{21EF6B20-7046-41EE-A977-0CFBA4A01C12}"/>
          </ac:picMkLst>
        </pc:picChg>
        <pc:picChg chg="del">
          <ac:chgData name="이동건" userId="4ad090f6-dadd-4301-b5d0-883b88f508af" providerId="ADAL" clId="{177B14E0-93DA-4097-A3D4-8DC8BA2F7A6B}" dt="2022-05-26T08:23:10.089" v="3473" actId="478"/>
          <ac:picMkLst>
            <pc:docMk/>
            <pc:sldMk cId="1530449656" sldId="285"/>
            <ac:picMk id="3078" creationId="{54219307-EC10-4D04-B95B-4A09ED07DC7F}"/>
          </ac:picMkLst>
        </pc:picChg>
        <pc:picChg chg="del">
          <ac:chgData name="이동건" userId="4ad090f6-dadd-4301-b5d0-883b88f508af" providerId="ADAL" clId="{177B14E0-93DA-4097-A3D4-8DC8BA2F7A6B}" dt="2022-05-26T08:23:10.089" v="3473" actId="478"/>
          <ac:picMkLst>
            <pc:docMk/>
            <pc:sldMk cId="1530449656" sldId="285"/>
            <ac:picMk id="3080" creationId="{1B891F83-B5E7-4726-9E89-969129063F77}"/>
          </ac:picMkLst>
        </pc:picChg>
        <pc:picChg chg="del">
          <ac:chgData name="이동건" userId="4ad090f6-dadd-4301-b5d0-883b88f508af" providerId="ADAL" clId="{177B14E0-93DA-4097-A3D4-8DC8BA2F7A6B}" dt="2022-05-26T08:23:10.089" v="3473" actId="478"/>
          <ac:picMkLst>
            <pc:docMk/>
            <pc:sldMk cId="1530449656" sldId="285"/>
            <ac:picMk id="3082" creationId="{FCAA294E-9422-4C3F-AD4E-F7ED5F3A7A27}"/>
          </ac:picMkLst>
        </pc:picChg>
        <pc:picChg chg="del">
          <ac:chgData name="이동건" userId="4ad090f6-dadd-4301-b5d0-883b88f508af" providerId="ADAL" clId="{177B14E0-93DA-4097-A3D4-8DC8BA2F7A6B}" dt="2022-05-26T08:23:10.089" v="3473" actId="478"/>
          <ac:picMkLst>
            <pc:docMk/>
            <pc:sldMk cId="1530449656" sldId="285"/>
            <ac:picMk id="3084" creationId="{9AF0E566-60EC-4329-96C4-D8C586C11AE5}"/>
          </ac:picMkLst>
        </pc:picChg>
      </pc:sldChg>
      <pc:sldChg chg="add del">
        <pc:chgData name="이동건" userId="4ad090f6-dadd-4301-b5d0-883b88f508af" providerId="ADAL" clId="{177B14E0-93DA-4097-A3D4-8DC8BA2F7A6B}" dt="2022-05-25T02:14:46.607" v="2664"/>
        <pc:sldMkLst>
          <pc:docMk/>
          <pc:sldMk cId="3430510887" sldId="285"/>
        </pc:sldMkLst>
      </pc:sldChg>
      <pc:sldChg chg="delSp modSp add">
        <pc:chgData name="이동건" userId="4ad090f6-dadd-4301-b5d0-883b88f508af" providerId="ADAL" clId="{177B14E0-93DA-4097-A3D4-8DC8BA2F7A6B}" dt="2022-05-27T00:29:03.266" v="3803" actId="20577"/>
        <pc:sldMkLst>
          <pc:docMk/>
          <pc:sldMk cId="3986541521" sldId="286"/>
        </pc:sldMkLst>
        <pc:spChg chg="del">
          <ac:chgData name="이동건" userId="4ad090f6-dadd-4301-b5d0-883b88f508af" providerId="ADAL" clId="{177B14E0-93DA-4097-A3D4-8DC8BA2F7A6B}" dt="2022-05-26T08:30:51.196" v="3593" actId="478"/>
          <ac:spMkLst>
            <pc:docMk/>
            <pc:sldMk cId="3986541521" sldId="286"/>
            <ac:spMk id="12" creationId="{35042003-F0D4-4A4A-AF45-24A878ED1A04}"/>
          </ac:spMkLst>
        </pc:spChg>
        <pc:spChg chg="del">
          <ac:chgData name="이동건" userId="4ad090f6-dadd-4301-b5d0-883b88f508af" providerId="ADAL" clId="{177B14E0-93DA-4097-A3D4-8DC8BA2F7A6B}" dt="2022-05-26T08:30:51.196" v="3593" actId="478"/>
          <ac:spMkLst>
            <pc:docMk/>
            <pc:sldMk cId="3986541521" sldId="286"/>
            <ac:spMk id="13" creationId="{500CEC6A-034D-4600-A38C-40EBA20E4D16}"/>
          </ac:spMkLst>
        </pc:spChg>
        <pc:spChg chg="del">
          <ac:chgData name="이동건" userId="4ad090f6-dadd-4301-b5d0-883b88f508af" providerId="ADAL" clId="{177B14E0-93DA-4097-A3D4-8DC8BA2F7A6B}" dt="2022-05-26T08:30:51.196" v="3593" actId="478"/>
          <ac:spMkLst>
            <pc:docMk/>
            <pc:sldMk cId="3986541521" sldId="286"/>
            <ac:spMk id="24" creationId="{8D05D0BE-6020-4336-A97C-74C5D4518C8E}"/>
          </ac:spMkLst>
        </pc:spChg>
        <pc:spChg chg="del">
          <ac:chgData name="이동건" userId="4ad090f6-dadd-4301-b5d0-883b88f508af" providerId="ADAL" clId="{177B14E0-93DA-4097-A3D4-8DC8BA2F7A6B}" dt="2022-05-26T08:30:51.196" v="3593" actId="478"/>
          <ac:spMkLst>
            <pc:docMk/>
            <pc:sldMk cId="3986541521" sldId="286"/>
            <ac:spMk id="26" creationId="{6158E895-3E2B-4179-B675-FF14F663D3AD}"/>
          </ac:spMkLst>
        </pc:spChg>
        <pc:spChg chg="mod">
          <ac:chgData name="이동건" userId="4ad090f6-dadd-4301-b5d0-883b88f508af" providerId="ADAL" clId="{177B14E0-93DA-4097-A3D4-8DC8BA2F7A6B}" dt="2022-05-27T00:29:03.266" v="3803" actId="20577"/>
          <ac:spMkLst>
            <pc:docMk/>
            <pc:sldMk cId="3986541521" sldId="286"/>
            <ac:spMk id="48" creationId="{0060C502-E346-45A5-ADD6-66ABCBB0853D}"/>
          </ac:spMkLst>
        </pc:spChg>
        <pc:picChg chg="del">
          <ac:chgData name="이동건" userId="4ad090f6-dadd-4301-b5d0-883b88f508af" providerId="ADAL" clId="{177B14E0-93DA-4097-A3D4-8DC8BA2F7A6B}" dt="2022-05-26T08:30:51.949" v="3594" actId="478"/>
          <ac:picMkLst>
            <pc:docMk/>
            <pc:sldMk cId="3986541521" sldId="286"/>
            <ac:picMk id="7" creationId="{E6714EDB-581A-4BCC-92D2-D0B1778B59E9}"/>
          </ac:picMkLst>
        </pc:picChg>
        <pc:picChg chg="del">
          <ac:chgData name="이동건" userId="4ad090f6-dadd-4301-b5d0-883b88f508af" providerId="ADAL" clId="{177B14E0-93DA-4097-A3D4-8DC8BA2F7A6B}" dt="2022-05-26T08:30:51.196" v="3593" actId="478"/>
          <ac:picMkLst>
            <pc:docMk/>
            <pc:sldMk cId="3986541521" sldId="286"/>
            <ac:picMk id="9" creationId="{C50E08AF-8B74-4481-A62E-DB7928608E11}"/>
          </ac:picMkLst>
        </pc:picChg>
        <pc:picChg chg="del">
          <ac:chgData name="이동건" userId="4ad090f6-dadd-4301-b5d0-883b88f508af" providerId="ADAL" clId="{177B14E0-93DA-4097-A3D4-8DC8BA2F7A6B}" dt="2022-05-26T08:30:51.196" v="3593" actId="478"/>
          <ac:picMkLst>
            <pc:docMk/>
            <pc:sldMk cId="3986541521" sldId="286"/>
            <ac:picMk id="11" creationId="{D004275C-7C2A-45C9-A939-F5B11ED53CF3}"/>
          </ac:picMkLst>
        </pc:picChg>
      </pc:sldChg>
      <pc:sldChg chg="addSp delSp modSp add">
        <pc:chgData name="이동건" userId="4ad090f6-dadd-4301-b5d0-883b88f508af" providerId="ADAL" clId="{177B14E0-93DA-4097-A3D4-8DC8BA2F7A6B}" dt="2022-05-27T00:29:58.978" v="3832" actId="1076"/>
        <pc:sldMkLst>
          <pc:docMk/>
          <pc:sldMk cId="1910449734" sldId="287"/>
        </pc:sldMkLst>
        <pc:spChg chg="mod">
          <ac:chgData name="이동건" userId="4ad090f6-dadd-4301-b5d0-883b88f508af" providerId="ADAL" clId="{177B14E0-93DA-4097-A3D4-8DC8BA2F7A6B}" dt="2022-05-26T23:52:03.956" v="3674" actId="1076"/>
          <ac:spMkLst>
            <pc:docMk/>
            <pc:sldMk cId="1910449734" sldId="287"/>
            <ac:spMk id="12" creationId="{35042003-F0D4-4A4A-AF45-24A878ED1A04}"/>
          </ac:spMkLst>
        </pc:spChg>
        <pc:spChg chg="del">
          <ac:chgData name="이동건" userId="4ad090f6-dadd-4301-b5d0-883b88f508af" providerId="ADAL" clId="{177B14E0-93DA-4097-A3D4-8DC8BA2F7A6B}" dt="2022-05-26T23:51:58.133" v="3671" actId="478"/>
          <ac:spMkLst>
            <pc:docMk/>
            <pc:sldMk cId="1910449734" sldId="287"/>
            <ac:spMk id="13" creationId="{500CEC6A-034D-4600-A38C-40EBA20E4D16}"/>
          </ac:spMkLst>
        </pc:spChg>
        <pc:spChg chg="add mod">
          <ac:chgData name="이동건" userId="4ad090f6-dadd-4301-b5d0-883b88f508af" providerId="ADAL" clId="{177B14E0-93DA-4097-A3D4-8DC8BA2F7A6B}" dt="2022-05-26T23:54:22.640" v="3728" actId="20577"/>
          <ac:spMkLst>
            <pc:docMk/>
            <pc:sldMk cId="1910449734" sldId="287"/>
            <ac:spMk id="14" creationId="{FFD278CF-3499-49C6-B7ED-B691C11191BF}"/>
          </ac:spMkLst>
        </pc:spChg>
        <pc:spChg chg="del">
          <ac:chgData name="이동건" userId="4ad090f6-dadd-4301-b5d0-883b88f508af" providerId="ADAL" clId="{177B14E0-93DA-4097-A3D4-8DC8BA2F7A6B}" dt="2022-05-26T23:51:58.133" v="3671" actId="478"/>
          <ac:spMkLst>
            <pc:docMk/>
            <pc:sldMk cId="1910449734" sldId="287"/>
            <ac:spMk id="26" creationId="{6158E895-3E2B-4179-B675-FF14F663D3AD}"/>
          </ac:spMkLst>
        </pc:spChg>
        <pc:spChg chg="add mod">
          <ac:chgData name="이동건" userId="4ad090f6-dadd-4301-b5d0-883b88f508af" providerId="ADAL" clId="{177B14E0-93DA-4097-A3D4-8DC8BA2F7A6B}" dt="2022-05-27T00:29:51.965" v="3829" actId="1076"/>
          <ac:spMkLst>
            <pc:docMk/>
            <pc:sldMk cId="1910449734" sldId="287"/>
            <ac:spMk id="35" creationId="{2DF06FD0-F0CD-42FD-A626-A45524DBC721}"/>
          </ac:spMkLst>
        </pc:spChg>
        <pc:spChg chg="add mod">
          <ac:chgData name="이동건" userId="4ad090f6-dadd-4301-b5d0-883b88f508af" providerId="ADAL" clId="{177B14E0-93DA-4097-A3D4-8DC8BA2F7A6B}" dt="2022-05-27T00:29:58.978" v="3832" actId="1076"/>
          <ac:spMkLst>
            <pc:docMk/>
            <pc:sldMk cId="1910449734" sldId="287"/>
            <ac:spMk id="36" creationId="{A4EF01E2-6B67-45A4-93F8-645E0EE53C7D}"/>
          </ac:spMkLst>
        </pc:spChg>
        <pc:spChg chg="del">
          <ac:chgData name="이동건" userId="4ad090f6-dadd-4301-b5d0-883b88f508af" providerId="ADAL" clId="{177B14E0-93DA-4097-A3D4-8DC8BA2F7A6B}" dt="2022-05-26T23:54:11.873" v="3702" actId="478"/>
          <ac:spMkLst>
            <pc:docMk/>
            <pc:sldMk cId="1910449734" sldId="287"/>
            <ac:spMk id="48" creationId="{0060C502-E346-45A5-ADD6-66ABCBB0853D}"/>
          </ac:spMkLst>
        </pc:spChg>
        <pc:picChg chg="add del mod">
          <ac:chgData name="이동건" userId="4ad090f6-dadd-4301-b5d0-883b88f508af" providerId="ADAL" clId="{177B14E0-93DA-4097-A3D4-8DC8BA2F7A6B}" dt="2022-05-27T00:09:16.215" v="3783" actId="478"/>
          <ac:picMkLst>
            <pc:docMk/>
            <pc:sldMk cId="1910449734" sldId="287"/>
            <ac:picMk id="2" creationId="{B3E91F52-8326-4350-B810-75A52DFDE0DC}"/>
          </ac:picMkLst>
        </pc:picChg>
        <pc:picChg chg="add del mod">
          <ac:chgData name="이동건" userId="4ad090f6-dadd-4301-b5d0-883b88f508af" providerId="ADAL" clId="{177B14E0-93DA-4097-A3D4-8DC8BA2F7A6B}" dt="2022-05-27T00:09:16.215" v="3783" actId="478"/>
          <ac:picMkLst>
            <pc:docMk/>
            <pc:sldMk cId="1910449734" sldId="287"/>
            <ac:picMk id="3" creationId="{62F544A0-61B2-47CE-AB32-A8E29E9A1E07}"/>
          </ac:picMkLst>
        </pc:picChg>
        <pc:picChg chg="del">
          <ac:chgData name="이동건" userId="4ad090f6-dadd-4301-b5d0-883b88f508af" providerId="ADAL" clId="{177B14E0-93DA-4097-A3D4-8DC8BA2F7A6B}" dt="2022-05-26T23:51:59.754" v="3672" actId="478"/>
          <ac:picMkLst>
            <pc:docMk/>
            <pc:sldMk cId="1910449734" sldId="287"/>
            <ac:picMk id="7" creationId="{E6714EDB-581A-4BCC-92D2-D0B1778B59E9}"/>
          </ac:picMkLst>
        </pc:picChg>
        <pc:picChg chg="del">
          <ac:chgData name="이동건" userId="4ad090f6-dadd-4301-b5d0-883b88f508af" providerId="ADAL" clId="{177B14E0-93DA-4097-A3D4-8DC8BA2F7A6B}" dt="2022-05-26T23:51:56.387" v="3669" actId="478"/>
          <ac:picMkLst>
            <pc:docMk/>
            <pc:sldMk cId="1910449734" sldId="287"/>
            <ac:picMk id="9" creationId="{C50E08AF-8B74-4481-A62E-DB7928608E11}"/>
          </ac:picMkLst>
        </pc:picChg>
        <pc:picChg chg="del">
          <ac:chgData name="이동건" userId="4ad090f6-dadd-4301-b5d0-883b88f508af" providerId="ADAL" clId="{177B14E0-93DA-4097-A3D4-8DC8BA2F7A6B}" dt="2022-05-26T23:51:56.735" v="3670" actId="478"/>
          <ac:picMkLst>
            <pc:docMk/>
            <pc:sldMk cId="1910449734" sldId="287"/>
            <ac:picMk id="11" creationId="{D004275C-7C2A-45C9-A939-F5B11ED53CF3}"/>
          </ac:picMkLst>
        </pc:picChg>
        <pc:picChg chg="add mod">
          <ac:chgData name="이동건" userId="4ad090f6-dadd-4301-b5d0-883b88f508af" providerId="ADAL" clId="{177B14E0-93DA-4097-A3D4-8DC8BA2F7A6B}" dt="2022-05-27T00:09:37.210" v="3789" actId="1076"/>
          <ac:picMkLst>
            <pc:docMk/>
            <pc:sldMk cId="1910449734" sldId="287"/>
            <ac:picMk id="32" creationId="{5BDB3109-349B-484F-9B16-CD9053EC99C5}"/>
          </ac:picMkLst>
        </pc:picChg>
        <pc:picChg chg="add mod">
          <ac:chgData name="이동건" userId="4ad090f6-dadd-4301-b5d0-883b88f508af" providerId="ADAL" clId="{177B14E0-93DA-4097-A3D4-8DC8BA2F7A6B}" dt="2022-05-27T00:09:48.447" v="3795" actId="14100"/>
          <ac:picMkLst>
            <pc:docMk/>
            <pc:sldMk cId="1910449734" sldId="287"/>
            <ac:picMk id="34" creationId="{8017C3C1-38AA-4C33-954D-996E66542768}"/>
          </ac:picMkLst>
        </pc:picChg>
        <pc:cxnChg chg="add del mod">
          <ac:chgData name="이동건" userId="4ad090f6-dadd-4301-b5d0-883b88f508af" providerId="ADAL" clId="{177B14E0-93DA-4097-A3D4-8DC8BA2F7A6B}" dt="2022-05-27T00:09:16.215" v="3783" actId="478"/>
          <ac:cxnSpMkLst>
            <pc:docMk/>
            <pc:sldMk cId="1910449734" sldId="287"/>
            <ac:cxnSpMk id="8" creationId="{46A59051-BC9F-4C4E-856E-FF7EF8AACDAA}"/>
          </ac:cxnSpMkLst>
        </pc:cxnChg>
        <pc:cxnChg chg="add del mod">
          <ac:chgData name="이동건" userId="4ad090f6-dadd-4301-b5d0-883b88f508af" providerId="ADAL" clId="{177B14E0-93DA-4097-A3D4-8DC8BA2F7A6B}" dt="2022-05-27T00:09:16.215" v="3783" actId="478"/>
          <ac:cxnSpMkLst>
            <pc:docMk/>
            <pc:sldMk cId="1910449734" sldId="287"/>
            <ac:cxnSpMk id="18" creationId="{9C0AB145-F4AF-4E91-9E29-AA2DB10D630A}"/>
          </ac:cxnSpMkLst>
        </pc:cxnChg>
        <pc:cxnChg chg="add del mod">
          <ac:chgData name="이동건" userId="4ad090f6-dadd-4301-b5d0-883b88f508af" providerId="ADAL" clId="{177B14E0-93DA-4097-A3D4-8DC8BA2F7A6B}" dt="2022-05-27T00:09:16.215" v="3783" actId="478"/>
          <ac:cxnSpMkLst>
            <pc:docMk/>
            <pc:sldMk cId="1910449734" sldId="287"/>
            <ac:cxnSpMk id="19" creationId="{F656509B-96D7-4ED0-80D3-30EEDA57C1F8}"/>
          </ac:cxnSpMkLst>
        </pc:cxnChg>
        <pc:cxnChg chg="add del mod">
          <ac:chgData name="이동건" userId="4ad090f6-dadd-4301-b5d0-883b88f508af" providerId="ADAL" clId="{177B14E0-93DA-4097-A3D4-8DC8BA2F7A6B}" dt="2022-05-27T00:09:16.215" v="3783" actId="478"/>
          <ac:cxnSpMkLst>
            <pc:docMk/>
            <pc:sldMk cId="1910449734" sldId="287"/>
            <ac:cxnSpMk id="22" creationId="{B93FDA4E-6C81-4AA2-956F-8D82AA21A030}"/>
          </ac:cxnSpMkLst>
        </pc:cxnChg>
        <pc:cxnChg chg="add del mod">
          <ac:chgData name="이동건" userId="4ad090f6-dadd-4301-b5d0-883b88f508af" providerId="ADAL" clId="{177B14E0-93DA-4097-A3D4-8DC8BA2F7A6B}" dt="2022-05-27T00:09:16.215" v="3783" actId="478"/>
          <ac:cxnSpMkLst>
            <pc:docMk/>
            <pc:sldMk cId="1910449734" sldId="287"/>
            <ac:cxnSpMk id="23" creationId="{2BC1705E-2BFB-49DF-AA21-70FD180311DE}"/>
          </ac:cxnSpMkLst>
        </pc:cxnChg>
        <pc:cxnChg chg="add del mod">
          <ac:chgData name="이동건" userId="4ad090f6-dadd-4301-b5d0-883b88f508af" providerId="ADAL" clId="{177B14E0-93DA-4097-A3D4-8DC8BA2F7A6B}" dt="2022-05-27T00:09:16.215" v="3783" actId="478"/>
          <ac:cxnSpMkLst>
            <pc:docMk/>
            <pc:sldMk cId="1910449734" sldId="287"/>
            <ac:cxnSpMk id="27" creationId="{4DD49D7E-75CC-47DD-81AF-F5FBEC8D9B7C}"/>
          </ac:cxnSpMkLst>
        </pc:cxnChg>
        <pc:cxnChg chg="add del mod">
          <ac:chgData name="이동건" userId="4ad090f6-dadd-4301-b5d0-883b88f508af" providerId="ADAL" clId="{177B14E0-93DA-4097-A3D4-8DC8BA2F7A6B}" dt="2022-05-27T00:09:16.215" v="3783" actId="478"/>
          <ac:cxnSpMkLst>
            <pc:docMk/>
            <pc:sldMk cId="1910449734" sldId="287"/>
            <ac:cxnSpMk id="28" creationId="{3777146A-6A38-4D39-B331-2D86DFCD821F}"/>
          </ac:cxnSpMkLst>
        </pc:cxnChg>
        <pc:cxnChg chg="add del mod">
          <ac:chgData name="이동건" userId="4ad090f6-dadd-4301-b5d0-883b88f508af" providerId="ADAL" clId="{177B14E0-93DA-4097-A3D4-8DC8BA2F7A6B}" dt="2022-05-27T00:09:16.215" v="3783" actId="478"/>
          <ac:cxnSpMkLst>
            <pc:docMk/>
            <pc:sldMk cId="1910449734" sldId="287"/>
            <ac:cxnSpMk id="31" creationId="{4048753E-EFB4-4518-8175-8AB2F1991838}"/>
          </ac:cxnSpMkLst>
        </pc:cxnChg>
      </pc:sldChg>
    </pc:docChg>
  </pc:docChgLst>
  <pc:docChgLst>
    <pc:chgData name="이석민" userId="S::seokmin.lee@lginnotek.com::57b50b14-a57c-4682-bf7d-a9d8ba6f9bb4" providerId="AD" clId="Web-{58A2479B-CD98-4C50-8DE5-E89D6D4305CA}"/>
    <pc:docChg chg="modSld">
      <pc:chgData name="이석민" userId="S::seokmin.lee@lginnotek.com::57b50b14-a57c-4682-bf7d-a9d8ba6f9bb4" providerId="AD" clId="Web-{58A2479B-CD98-4C50-8DE5-E89D6D4305CA}" dt="2022-05-20T05:55:32.139" v="9"/>
      <pc:docMkLst>
        <pc:docMk/>
      </pc:docMkLst>
      <pc:sldChg chg="addSp delSp modSp">
        <pc:chgData name="이석민" userId="S::seokmin.lee@lginnotek.com::57b50b14-a57c-4682-bf7d-a9d8ba6f9bb4" providerId="AD" clId="Web-{58A2479B-CD98-4C50-8DE5-E89D6D4305CA}" dt="2022-05-20T05:55:32.139" v="9"/>
        <pc:sldMkLst>
          <pc:docMk/>
          <pc:sldMk cId="1149819829" sldId="274"/>
        </pc:sldMkLst>
        <pc:spChg chg="mod">
          <ac:chgData name="이석민" userId="S::seokmin.lee@lginnotek.com::57b50b14-a57c-4682-bf7d-a9d8ba6f9bb4" providerId="AD" clId="Web-{58A2479B-CD98-4C50-8DE5-E89D6D4305CA}" dt="2022-05-20T05:55:19.092" v="2" actId="1076"/>
          <ac:spMkLst>
            <pc:docMk/>
            <pc:sldMk cId="1149819829" sldId="274"/>
            <ac:spMk id="173" creationId="{BAA72297-73C9-4B2B-B9C8-A0D158281BC3}"/>
          </ac:spMkLst>
        </pc:spChg>
        <pc:picChg chg="add mod">
          <ac:chgData name="이석민" userId="S::seokmin.lee@lginnotek.com::57b50b14-a57c-4682-bf7d-a9d8ba6f9bb4" providerId="AD" clId="Web-{58A2479B-CD98-4C50-8DE5-E89D6D4305CA}" dt="2022-05-20T05:55:24.436" v="6" actId="1076"/>
          <ac:picMkLst>
            <pc:docMk/>
            <pc:sldMk cId="1149819829" sldId="274"/>
            <ac:picMk id="2" creationId="{6FC44A2E-C22A-03C2-3A8E-C50E4AEC7B03}"/>
          </ac:picMkLst>
        </pc:picChg>
        <pc:picChg chg="add del mod">
          <ac:chgData name="이석민" userId="S::seokmin.lee@lginnotek.com::57b50b14-a57c-4682-bf7d-a9d8ba6f9bb4" providerId="AD" clId="Web-{58A2479B-CD98-4C50-8DE5-E89D6D4305CA}" dt="2022-05-20T05:55:32.139" v="9"/>
          <ac:picMkLst>
            <pc:docMk/>
            <pc:sldMk cId="1149819829" sldId="274"/>
            <ac:picMk id="3" creationId="{C10FC61B-5090-A1A7-8F43-44194AC5495E}"/>
          </ac:picMkLst>
        </pc:picChg>
        <pc:picChg chg="mod">
          <ac:chgData name="이석민" userId="S::seokmin.lee@lginnotek.com::57b50b14-a57c-4682-bf7d-a9d8ba6f9bb4" providerId="AD" clId="Web-{58A2479B-CD98-4C50-8DE5-E89D6D4305CA}" dt="2022-05-20T05:55:19.186" v="3" actId="1076"/>
          <ac:picMkLst>
            <pc:docMk/>
            <pc:sldMk cId="1149819829" sldId="274"/>
            <ac:picMk id="174" creationId="{8F2DA828-64EF-474C-ABB5-7B6F98E23AE3}"/>
          </ac:picMkLst>
        </pc:picChg>
      </pc:sldChg>
    </pc:docChg>
  </pc:docChgLst>
  <pc:docChgLst>
    <pc:chgData name="이동건" userId="4ad090f6-dadd-4301-b5d0-883b88f508af" providerId="ADAL" clId="{8AC70261-4198-43D0-A2D8-240FE5A464D4}"/>
    <pc:docChg chg="undo redo custSel addSld delSld modSld sldOrd addSection modSection">
      <pc:chgData name="이동건" userId="4ad090f6-dadd-4301-b5d0-883b88f508af" providerId="ADAL" clId="{8AC70261-4198-43D0-A2D8-240FE5A464D4}" dt="2022-05-20T07:06:53.855" v="1874"/>
      <pc:docMkLst>
        <pc:docMk/>
      </pc:docMkLst>
      <pc:sldChg chg="addSp delSp modSp add addCm delCm">
        <pc:chgData name="이동건" userId="4ad090f6-dadd-4301-b5d0-883b88f508af" providerId="ADAL" clId="{8AC70261-4198-43D0-A2D8-240FE5A464D4}" dt="2022-05-20T06:48:30.875" v="1735" actId="478"/>
        <pc:sldMkLst>
          <pc:docMk/>
          <pc:sldMk cId="1149819829" sldId="274"/>
        </pc:sldMkLst>
        <pc:spChg chg="mod">
          <ac:chgData name="이동건" userId="4ad090f6-dadd-4301-b5d0-883b88f508af" providerId="ADAL" clId="{8AC70261-4198-43D0-A2D8-240FE5A464D4}" dt="2022-05-20T06:46:58.261" v="1704" actId="1076"/>
          <ac:spMkLst>
            <pc:docMk/>
            <pc:sldMk cId="1149819829" sldId="274"/>
            <ac:spMk id="3" creationId="{8A931DAF-AE14-4388-985A-C1A8581B7911}"/>
          </ac:spMkLst>
        </pc:spChg>
        <pc:spChg chg="mod">
          <ac:chgData name="이동건" userId="4ad090f6-dadd-4301-b5d0-883b88f508af" providerId="ADAL" clId="{8AC70261-4198-43D0-A2D8-240FE5A464D4}" dt="2022-05-19T07:49:06.392" v="7" actId="6549"/>
          <ac:spMkLst>
            <pc:docMk/>
            <pc:sldMk cId="1149819829" sldId="274"/>
            <ac:spMk id="5" creationId="{FC6A375B-D3CD-4C60-90CA-0B8DF3E7652D}"/>
          </ac:spMkLst>
        </pc:spChg>
        <pc:spChg chg="add del mod">
          <ac:chgData name="이동건" userId="4ad090f6-dadd-4301-b5d0-883b88f508af" providerId="ADAL" clId="{8AC70261-4198-43D0-A2D8-240FE5A464D4}" dt="2022-05-20T06:45:16.612" v="1636" actId="478"/>
          <ac:spMkLst>
            <pc:docMk/>
            <pc:sldMk cId="1149819829" sldId="274"/>
            <ac:spMk id="6" creationId="{DA210D90-8AF6-4DD1-8BCB-2DC6C1D57E15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10" creationId="{A3674DF5-11C3-461F-8462-7F61D54FEB7B}"/>
          </ac:spMkLst>
        </pc:spChg>
        <pc:spChg chg="add del mod">
          <ac:chgData name="이동건" userId="4ad090f6-dadd-4301-b5d0-883b88f508af" providerId="ADAL" clId="{8AC70261-4198-43D0-A2D8-240FE5A464D4}" dt="2022-05-20T05:06:58.292" v="899" actId="478"/>
          <ac:spMkLst>
            <pc:docMk/>
            <pc:sldMk cId="1149819829" sldId="274"/>
            <ac:spMk id="20" creationId="{6DF3A008-C4AA-4487-8FC7-19C0753DAFAF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30" creationId="{66D82E0E-5B3A-4D16-89C2-8FEDA8C5F763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34" creationId="{47767C1D-C3E3-489D-8877-8AB34A9C7572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35" creationId="{D77FC58B-34E0-4ABC-AC12-1F9651B1325C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36" creationId="{474F7EBB-5946-4386-AF96-B450DE097099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38" creationId="{42C6C8D6-3712-4928-824A-CAD1B1CDBCB5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39" creationId="{38409F62-CFF0-4D79-9D9B-C7B16AF69373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41" creationId="{BCA0AB0E-EF53-40C7-8021-7B845DB59B7D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42" creationId="{AD37D66F-4621-46CA-8427-99719F2BDF60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44" creationId="{DDDED99E-38EB-4F63-B4F5-BA74362C3B51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45" creationId="{BB697155-3FE8-4587-97BD-5B427AAC1FCA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47" creationId="{34FE7FB4-F94E-4F5F-B13B-CB3CFAB0BAF4}"/>
          </ac:spMkLst>
        </pc:spChg>
        <pc:spChg chg="del mod">
          <ac:chgData name="이동건" userId="4ad090f6-dadd-4301-b5d0-883b88f508af" providerId="ADAL" clId="{8AC70261-4198-43D0-A2D8-240FE5A464D4}" dt="2022-05-19T07:49:45.025" v="11" actId="478"/>
          <ac:spMkLst>
            <pc:docMk/>
            <pc:sldMk cId="1149819829" sldId="274"/>
            <ac:spMk id="48" creationId="{0060C502-E346-45A5-ADD6-66ABCBB0853D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49" creationId="{DCFB74BC-F987-4D3E-9A47-037CE14F6BDB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50" creationId="{1DC778DF-19E6-43C4-AB04-C87C874D3B37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52" creationId="{200FF7ED-EE6C-45A3-B661-C510B568415E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54" creationId="{639BE0CA-B02A-4CB3-8FB5-BE9EAE45E1A9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55" creationId="{B2B685DC-5EAC-46DC-B6DA-E4A7FCFFE24A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56" creationId="{4F682A18-45B2-4E71-AC21-E8377E825795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66" creationId="{FED6CBF0-6F52-4DC9-AF9B-6ED7751C9C87}"/>
          </ac:spMkLst>
        </pc:spChg>
        <pc:spChg chg="add mod topLvl">
          <ac:chgData name="이동건" userId="4ad090f6-dadd-4301-b5d0-883b88f508af" providerId="ADAL" clId="{8AC70261-4198-43D0-A2D8-240FE5A464D4}" dt="2022-05-20T02:05:45.625" v="779" actId="20577"/>
          <ac:spMkLst>
            <pc:docMk/>
            <pc:sldMk cId="1149819829" sldId="274"/>
            <ac:spMk id="67" creationId="{E4992429-8D1F-4F68-B791-07539D779D66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68" creationId="{08A72666-65DA-4459-933A-45427E2FD61D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69" creationId="{A9F023E0-978B-43CD-B658-5F6AC33A4969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70" creationId="{0561AFF3-CCB5-4803-A610-F5A3AF8E5D48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71" creationId="{E8CDEF9B-A1DA-424B-9463-818CB9D0852B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2" creationId="{76DED5FA-ED10-4D10-BD8F-929AC61030D0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3" creationId="{5F028A4A-C8D1-42AE-8AA9-DCE6EB2A021B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4" creationId="{E805EB46-CAB8-417C-8373-B672ACB43305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5" creationId="{98BF79DF-858C-4863-80D7-135FD6C7DFD7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6" creationId="{73A9B1D8-2681-4E0B-BC91-546E8F6B3CC5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7" creationId="{EC96DE6E-5954-4CFA-8EF3-8AAD1227B14A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8" creationId="{AC1962C1-6527-43BA-AE50-6102C60929F7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9" creationId="{46306069-1D19-402C-AD03-E697E32F3668}"/>
          </ac:spMkLst>
        </pc:spChg>
        <pc:spChg chg="del">
          <ac:chgData name="이동건" userId="4ad090f6-dadd-4301-b5d0-883b88f508af" providerId="ADAL" clId="{8AC70261-4198-43D0-A2D8-240FE5A464D4}" dt="2022-05-19T07:49:00.961" v="6" actId="478"/>
          <ac:spMkLst>
            <pc:docMk/>
            <pc:sldMk cId="1149819829" sldId="274"/>
            <ac:spMk id="80" creationId="{6E42D2A5-3E2A-4520-8BD3-B3C7FF8CAAAB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81" creationId="{06F2D224-091D-4FA3-BABB-EDAFB034C0D0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82" creationId="{3FFCEDE7-891D-45CE-A1B3-DA54BC2A66B8}"/>
          </ac:spMkLst>
        </pc:spChg>
        <pc:spChg chg="add del mod">
          <ac:chgData name="이동건" userId="4ad090f6-dadd-4301-b5d0-883b88f508af" providerId="ADAL" clId="{8AC70261-4198-43D0-A2D8-240FE5A464D4}" dt="2022-05-19T07:53:46.823" v="146" actId="478"/>
          <ac:spMkLst>
            <pc:docMk/>
            <pc:sldMk cId="1149819829" sldId="274"/>
            <ac:spMk id="84" creationId="{D0AF4A4D-88AF-47ED-B413-96D479ACF966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86" creationId="{AFC6D7A7-1E3C-4C8F-A8CB-2CE938D7D479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88" creationId="{C0234C1C-034B-4ACB-8217-E4964E12D042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90" creationId="{D2EAB8ED-3504-4063-B436-EDE98EA95F0D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92" creationId="{2E4097F7-D6D7-4D3F-928C-475FFE1C134D}"/>
          </ac:spMkLst>
        </pc:spChg>
        <pc:spChg chg="add del mod">
          <ac:chgData name="이동건" userId="4ad090f6-dadd-4301-b5d0-883b88f508af" providerId="ADAL" clId="{8AC70261-4198-43D0-A2D8-240FE5A464D4}" dt="2022-05-20T05:04:55.224" v="795" actId="478"/>
          <ac:spMkLst>
            <pc:docMk/>
            <pc:sldMk cId="1149819829" sldId="274"/>
            <ac:spMk id="93" creationId="{C7C197FE-F131-4F12-B028-B81F76B67F0F}"/>
          </ac:spMkLst>
        </pc:spChg>
        <pc:spChg chg="add del mod">
          <ac:chgData name="이동건" userId="4ad090f6-dadd-4301-b5d0-883b88f508af" providerId="ADAL" clId="{8AC70261-4198-43D0-A2D8-240FE5A464D4}" dt="2022-05-20T05:04:55.224" v="795" actId="478"/>
          <ac:spMkLst>
            <pc:docMk/>
            <pc:sldMk cId="1149819829" sldId="274"/>
            <ac:spMk id="94" creationId="{2BBDB393-E454-40B9-AD75-A241D0CFC8AA}"/>
          </ac:spMkLst>
        </pc:spChg>
        <pc:spChg chg="add mod">
          <ac:chgData name="이동건" userId="4ad090f6-dadd-4301-b5d0-883b88f508af" providerId="ADAL" clId="{8AC70261-4198-43D0-A2D8-240FE5A464D4}" dt="2022-05-20T05:26:19.831" v="1379" actId="552"/>
          <ac:spMkLst>
            <pc:docMk/>
            <pc:sldMk cId="1149819829" sldId="274"/>
            <ac:spMk id="95" creationId="{B004070F-310B-4493-A00F-485460924D6F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97" creationId="{8C810F61-AC23-410B-82DE-D3A714BBC06E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99" creationId="{96DDF26F-0B5E-4D3A-8812-7734483F8DC4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101" creationId="{42C90BDA-BC20-4C10-B007-119C884AA6BD}"/>
          </ac:spMkLst>
        </pc:spChg>
        <pc:spChg chg="add del mod">
          <ac:chgData name="이동건" userId="4ad090f6-dadd-4301-b5d0-883b88f508af" providerId="ADAL" clId="{8AC70261-4198-43D0-A2D8-240FE5A464D4}" dt="2022-05-20T02:02:58.941" v="724" actId="478"/>
          <ac:spMkLst>
            <pc:docMk/>
            <pc:sldMk cId="1149819829" sldId="274"/>
            <ac:spMk id="103" creationId="{C87D3A5F-9A7E-4512-A464-491581B746BA}"/>
          </ac:spMkLst>
        </pc:spChg>
        <pc:spChg chg="add del mod">
          <ac:chgData name="이동건" userId="4ad090f6-dadd-4301-b5d0-883b88f508af" providerId="ADAL" clId="{8AC70261-4198-43D0-A2D8-240FE5A464D4}" dt="2022-05-20T02:03:00.472" v="725" actId="478"/>
          <ac:spMkLst>
            <pc:docMk/>
            <pc:sldMk cId="1149819829" sldId="274"/>
            <ac:spMk id="104" creationId="{E25F2416-45B3-423B-891E-7ED30EE3327B}"/>
          </ac:spMkLst>
        </pc:spChg>
        <pc:spChg chg="add del mod">
          <ac:chgData name="이동건" userId="4ad090f6-dadd-4301-b5d0-883b88f508af" providerId="ADAL" clId="{8AC70261-4198-43D0-A2D8-240FE5A464D4}" dt="2022-05-20T02:03:00.472" v="725" actId="478"/>
          <ac:spMkLst>
            <pc:docMk/>
            <pc:sldMk cId="1149819829" sldId="274"/>
            <ac:spMk id="107" creationId="{0666192B-BB2E-4049-9360-17DB83BEAE6E}"/>
          </ac:spMkLst>
        </pc:spChg>
        <pc:spChg chg="add del mod">
          <ac:chgData name="이동건" userId="4ad090f6-dadd-4301-b5d0-883b88f508af" providerId="ADAL" clId="{8AC70261-4198-43D0-A2D8-240FE5A464D4}" dt="2022-05-19T08:21:56.468" v="673" actId="478"/>
          <ac:spMkLst>
            <pc:docMk/>
            <pc:sldMk cId="1149819829" sldId="274"/>
            <ac:spMk id="108" creationId="{FB47995E-57DD-45C1-B758-79531B4EA3D1}"/>
          </ac:spMkLst>
        </pc:spChg>
        <pc:spChg chg="add del mod">
          <ac:chgData name="이동건" userId="4ad090f6-dadd-4301-b5d0-883b88f508af" providerId="ADAL" clId="{8AC70261-4198-43D0-A2D8-240FE5A464D4}" dt="2022-05-20T05:10:36.221" v="955" actId="478"/>
          <ac:spMkLst>
            <pc:docMk/>
            <pc:sldMk cId="1149819829" sldId="274"/>
            <ac:spMk id="109" creationId="{584BF7F5-3AAC-4368-BBEB-3954BD997F8F}"/>
          </ac:spMkLst>
        </pc:spChg>
        <pc:spChg chg="add del mod">
          <ac:chgData name="이동건" userId="4ad090f6-dadd-4301-b5d0-883b88f508af" providerId="ADAL" clId="{8AC70261-4198-43D0-A2D8-240FE5A464D4}" dt="2022-05-20T05:10:36.221" v="955" actId="478"/>
          <ac:spMkLst>
            <pc:docMk/>
            <pc:sldMk cId="1149819829" sldId="274"/>
            <ac:spMk id="110" creationId="{06BD5167-7E2A-4065-842F-4B4C6C2E6E1E}"/>
          </ac:spMkLst>
        </pc:spChg>
        <pc:spChg chg="add del mod">
          <ac:chgData name="이동건" userId="4ad090f6-dadd-4301-b5d0-883b88f508af" providerId="ADAL" clId="{8AC70261-4198-43D0-A2D8-240FE5A464D4}" dt="2022-05-20T05:10:36.221" v="955" actId="478"/>
          <ac:spMkLst>
            <pc:docMk/>
            <pc:sldMk cId="1149819829" sldId="274"/>
            <ac:spMk id="111" creationId="{9B7DDEC4-1F19-4DE0-A2FE-67B65A6B9264}"/>
          </ac:spMkLst>
        </pc:spChg>
        <pc:spChg chg="add del mod">
          <ac:chgData name="이동건" userId="4ad090f6-dadd-4301-b5d0-883b88f508af" providerId="ADAL" clId="{8AC70261-4198-43D0-A2D8-240FE5A464D4}" dt="2022-05-20T05:10:36.221" v="955" actId="478"/>
          <ac:spMkLst>
            <pc:docMk/>
            <pc:sldMk cId="1149819829" sldId="274"/>
            <ac:spMk id="112" creationId="{46F90C51-FC18-4BD2-B422-8A99F7E94439}"/>
          </ac:spMkLst>
        </pc:spChg>
        <pc:spChg chg="add del mod">
          <ac:chgData name="이동건" userId="4ad090f6-dadd-4301-b5d0-883b88f508af" providerId="ADAL" clId="{8AC70261-4198-43D0-A2D8-240FE5A464D4}" dt="2022-05-20T05:04:50.182" v="794" actId="478"/>
          <ac:spMkLst>
            <pc:docMk/>
            <pc:sldMk cId="1149819829" sldId="274"/>
            <ac:spMk id="120" creationId="{AAD1E141-ACA0-4A1C-A4A4-1D5672CE9B57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125" creationId="{1FFE9F24-3C3C-437E-B28D-800A2FD2FF4F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127" creationId="{AADD71F8-1B48-4E07-992D-8F94CC7BC5A6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128" creationId="{C0436D51-32CC-44D7-B5E1-224B3739D8B0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129" creationId="{FF207110-906B-454E-81BD-ADBA7FFCCE3F}"/>
          </ac:spMkLst>
        </pc:spChg>
        <pc:spChg chg="add del mod">
          <ac:chgData name="이동건" userId="4ad090f6-dadd-4301-b5d0-883b88f508af" providerId="ADAL" clId="{8AC70261-4198-43D0-A2D8-240FE5A464D4}" dt="2022-05-20T05:12:32.015" v="976"/>
          <ac:spMkLst>
            <pc:docMk/>
            <pc:sldMk cId="1149819829" sldId="274"/>
            <ac:spMk id="133" creationId="{F32DAD0D-A029-49A4-8AAE-67072B1996BF}"/>
          </ac:spMkLst>
        </pc:spChg>
        <pc:spChg chg="add del mod">
          <ac:chgData name="이동건" userId="4ad090f6-dadd-4301-b5d0-883b88f508af" providerId="ADAL" clId="{8AC70261-4198-43D0-A2D8-240FE5A464D4}" dt="2022-05-20T05:15:08.072" v="985" actId="478"/>
          <ac:spMkLst>
            <pc:docMk/>
            <pc:sldMk cId="1149819829" sldId="274"/>
            <ac:spMk id="168" creationId="{19435AD8-52C4-4966-BD90-6F3F4B4D18BD}"/>
          </ac:spMkLst>
        </pc:spChg>
        <pc:spChg chg="add del">
          <ac:chgData name="이동건" userId="4ad090f6-dadd-4301-b5d0-883b88f508af" providerId="ADAL" clId="{8AC70261-4198-43D0-A2D8-240FE5A464D4}" dt="2022-05-20T05:15:08.072" v="985" actId="478"/>
          <ac:spMkLst>
            <pc:docMk/>
            <pc:sldMk cId="1149819829" sldId="274"/>
            <ac:spMk id="169" creationId="{E5082153-3690-4569-901F-D5CA8C0CCB99}"/>
          </ac:spMkLst>
        </pc:spChg>
        <pc:spChg chg="add del mod">
          <ac:chgData name="이동건" userId="4ad090f6-dadd-4301-b5d0-883b88f508af" providerId="ADAL" clId="{8AC70261-4198-43D0-A2D8-240FE5A464D4}" dt="2022-05-20T05:14:57.902" v="983" actId="478"/>
          <ac:spMkLst>
            <pc:docMk/>
            <pc:sldMk cId="1149819829" sldId="274"/>
            <ac:spMk id="170" creationId="{B355ACAD-4772-4D0C-96A5-263E7CDE1729}"/>
          </ac:spMkLst>
        </pc:spChg>
        <pc:spChg chg="add mod">
          <ac:chgData name="이동건" userId="4ad090f6-dadd-4301-b5d0-883b88f508af" providerId="ADAL" clId="{8AC70261-4198-43D0-A2D8-240FE5A464D4}" dt="2022-05-20T05:40:26.317" v="1397" actId="1076"/>
          <ac:spMkLst>
            <pc:docMk/>
            <pc:sldMk cId="1149819829" sldId="274"/>
            <ac:spMk id="172" creationId="{31A673EA-9DA9-48E8-B449-633E62BA3F45}"/>
          </ac:spMkLst>
        </pc:spChg>
        <pc:spChg chg="add mod">
          <ac:chgData name="이동건" userId="4ad090f6-dadd-4301-b5d0-883b88f508af" providerId="ADAL" clId="{8AC70261-4198-43D0-A2D8-240FE5A464D4}" dt="2022-05-20T06:47:04" v="1705" actId="1076"/>
          <ac:spMkLst>
            <pc:docMk/>
            <pc:sldMk cId="1149819829" sldId="274"/>
            <ac:spMk id="173" creationId="{BAA72297-73C9-4B2B-B9C8-A0D158281BC3}"/>
          </ac:spMkLst>
        </pc:spChg>
        <pc:spChg chg="add mod">
          <ac:chgData name="이동건" userId="4ad090f6-dadd-4301-b5d0-883b88f508af" providerId="ADAL" clId="{8AC70261-4198-43D0-A2D8-240FE5A464D4}" dt="2022-05-20T05:19:58.845" v="1202" actId="403"/>
          <ac:spMkLst>
            <pc:docMk/>
            <pc:sldMk cId="1149819829" sldId="274"/>
            <ac:spMk id="176" creationId="{119CD4B4-A4E4-42E8-A434-8B3CF0FD42C0}"/>
          </ac:spMkLst>
        </pc:spChg>
        <pc:spChg chg="add mod">
          <ac:chgData name="이동건" userId="4ad090f6-dadd-4301-b5d0-883b88f508af" providerId="ADAL" clId="{8AC70261-4198-43D0-A2D8-240FE5A464D4}" dt="2022-05-20T05:19:58.845" v="1202" actId="403"/>
          <ac:spMkLst>
            <pc:docMk/>
            <pc:sldMk cId="1149819829" sldId="274"/>
            <ac:spMk id="177" creationId="{5445A4B1-8FDC-427A-B706-A52ADD20C06F}"/>
          </ac:spMkLst>
        </pc:spChg>
        <pc:spChg chg="add mod">
          <ac:chgData name="이동건" userId="4ad090f6-dadd-4301-b5d0-883b88f508af" providerId="ADAL" clId="{8AC70261-4198-43D0-A2D8-240FE5A464D4}" dt="2022-05-20T05:19:58.845" v="1202" actId="403"/>
          <ac:spMkLst>
            <pc:docMk/>
            <pc:sldMk cId="1149819829" sldId="274"/>
            <ac:spMk id="178" creationId="{3805A53C-712A-4C4B-B342-2C3295E124B2}"/>
          </ac:spMkLst>
        </pc:spChg>
        <pc:spChg chg="add mod">
          <ac:chgData name="이동건" userId="4ad090f6-dadd-4301-b5d0-883b88f508af" providerId="ADAL" clId="{8AC70261-4198-43D0-A2D8-240FE5A464D4}" dt="2022-05-20T05:19:58.845" v="1202" actId="403"/>
          <ac:spMkLst>
            <pc:docMk/>
            <pc:sldMk cId="1149819829" sldId="274"/>
            <ac:spMk id="179" creationId="{626EEA14-F454-46E8-B47D-7FA6CE1FBEDE}"/>
          </ac:spMkLst>
        </pc:spChg>
        <pc:spChg chg="add mod">
          <ac:chgData name="이동건" userId="4ad090f6-dadd-4301-b5d0-883b88f508af" providerId="ADAL" clId="{8AC70261-4198-43D0-A2D8-240FE5A464D4}" dt="2022-05-20T05:19:58.845" v="1202" actId="403"/>
          <ac:spMkLst>
            <pc:docMk/>
            <pc:sldMk cId="1149819829" sldId="274"/>
            <ac:spMk id="180" creationId="{2FFE7F02-6561-4061-BAE4-695C5A74CAC3}"/>
          </ac:spMkLst>
        </pc:spChg>
        <pc:spChg chg="add mod">
          <ac:chgData name="이동건" userId="4ad090f6-dadd-4301-b5d0-883b88f508af" providerId="ADAL" clId="{8AC70261-4198-43D0-A2D8-240FE5A464D4}" dt="2022-05-20T05:19:58.845" v="1202" actId="403"/>
          <ac:spMkLst>
            <pc:docMk/>
            <pc:sldMk cId="1149819829" sldId="274"/>
            <ac:spMk id="181" creationId="{A97E6170-1CAD-49CB-929A-40E2F0F94059}"/>
          </ac:spMkLst>
        </pc:spChg>
        <pc:spChg chg="add del mod">
          <ac:chgData name="이동건" userId="4ad090f6-dadd-4301-b5d0-883b88f508af" providerId="ADAL" clId="{8AC70261-4198-43D0-A2D8-240FE5A464D4}" dt="2022-05-20T05:20:46.136" v="1211" actId="478"/>
          <ac:spMkLst>
            <pc:docMk/>
            <pc:sldMk cId="1149819829" sldId="274"/>
            <ac:spMk id="184" creationId="{62BD5BA6-0F0C-4826-BA96-76F1DA238283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193" creationId="{90F7A60F-348E-4508-9137-6D5EEC2B3266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194" creationId="{315C3E66-9440-4616-933B-6008D2AFC882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195" creationId="{5E7E626B-F41F-485B-8D92-F4345B58DD21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196" creationId="{BE64697C-D4A6-4B62-819C-FE2CB4A08F1E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197" creationId="{EB7983A5-238C-4C0E-85F0-EF743DA03C71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198" creationId="{6DD0D1E4-C46E-4EEA-BE9B-2C089A6DD046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202" creationId="{0F018070-3F5A-43F3-9FD0-C77ACE75B038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203" creationId="{28731CE2-5E51-4652-8935-29414486052D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211" creationId="{93E7C933-72E9-4831-8DB8-72BD6F075CDD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212" creationId="{B2C53D23-4FC9-456C-B3E2-1154322E4902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213" creationId="{C89AEBD6-EB9D-4D12-B8DF-2F691EE5504C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214" creationId="{77BDCA2A-7456-4FBB-91B4-DDB84DF6AC72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215" creationId="{60914E95-B806-4490-B742-CDBB401A0D29}"/>
          </ac:spMkLst>
        </pc:spChg>
        <pc:spChg chg="add mod">
          <ac:chgData name="이동건" userId="4ad090f6-dadd-4301-b5d0-883b88f508af" providerId="ADAL" clId="{8AC70261-4198-43D0-A2D8-240FE5A464D4}" dt="2022-05-20T05:43:27.388" v="1580" actId="1036"/>
          <ac:spMkLst>
            <pc:docMk/>
            <pc:sldMk cId="1149819829" sldId="274"/>
            <ac:spMk id="220" creationId="{6510A32F-5A97-4CA1-913B-142E2BDDFCE3}"/>
          </ac:spMkLst>
        </pc:spChg>
        <pc:spChg chg="mod topLvl">
          <ac:chgData name="이동건" userId="4ad090f6-dadd-4301-b5d0-883b88f508af" providerId="ADAL" clId="{8AC70261-4198-43D0-A2D8-240FE5A464D4}" dt="2022-05-20T05:23:22.963" v="1286" actId="165"/>
          <ac:spMkLst>
            <pc:docMk/>
            <pc:sldMk cId="1149819829" sldId="274"/>
            <ac:spMk id="224" creationId="{8E589B4C-FC61-4B90-9271-7B5FCF62ACCD}"/>
          </ac:spMkLst>
        </pc:spChg>
        <pc:spChg chg="mod topLvl">
          <ac:chgData name="이동건" userId="4ad090f6-dadd-4301-b5d0-883b88f508af" providerId="ADAL" clId="{8AC70261-4198-43D0-A2D8-240FE5A464D4}" dt="2022-05-20T05:23:22.963" v="1286" actId="165"/>
          <ac:spMkLst>
            <pc:docMk/>
            <pc:sldMk cId="1149819829" sldId="274"/>
            <ac:spMk id="228" creationId="{0D191452-6E45-45B4-BDFC-A4DB649BB9C9}"/>
          </ac:spMkLst>
        </pc:spChg>
        <pc:spChg chg="mod topLvl">
          <ac:chgData name="이동건" userId="4ad090f6-dadd-4301-b5d0-883b88f508af" providerId="ADAL" clId="{8AC70261-4198-43D0-A2D8-240FE5A464D4}" dt="2022-05-20T05:23:22.963" v="1286" actId="165"/>
          <ac:spMkLst>
            <pc:docMk/>
            <pc:sldMk cId="1149819829" sldId="274"/>
            <ac:spMk id="232" creationId="{EA910BCD-DCC8-4643-9706-EBDEA88A754A}"/>
          </ac:spMkLst>
        </pc:spChg>
        <pc:spChg chg="mod topLvl">
          <ac:chgData name="이동건" userId="4ad090f6-dadd-4301-b5d0-883b88f508af" providerId="ADAL" clId="{8AC70261-4198-43D0-A2D8-240FE5A464D4}" dt="2022-05-20T05:23:22.963" v="1286" actId="165"/>
          <ac:spMkLst>
            <pc:docMk/>
            <pc:sldMk cId="1149819829" sldId="274"/>
            <ac:spMk id="233" creationId="{B2916A4F-D429-4A0D-A284-9DC4ABCEA55D}"/>
          </ac:spMkLst>
        </pc:spChg>
        <pc:spChg chg="add del">
          <ac:chgData name="이동건" userId="4ad090f6-dadd-4301-b5d0-883b88f508af" providerId="ADAL" clId="{8AC70261-4198-43D0-A2D8-240FE5A464D4}" dt="2022-05-20T05:23:23.759" v="1287"/>
          <ac:spMkLst>
            <pc:docMk/>
            <pc:sldMk cId="1149819829" sldId="274"/>
            <ac:spMk id="235" creationId="{1E989899-492B-4B86-A93C-EB30BB4FF13A}"/>
          </ac:spMkLst>
        </pc:spChg>
        <pc:spChg chg="add del">
          <ac:chgData name="이동건" userId="4ad090f6-dadd-4301-b5d0-883b88f508af" providerId="ADAL" clId="{8AC70261-4198-43D0-A2D8-240FE5A464D4}" dt="2022-05-20T05:23:23.759" v="1287"/>
          <ac:spMkLst>
            <pc:docMk/>
            <pc:sldMk cId="1149819829" sldId="274"/>
            <ac:spMk id="236" creationId="{7359EF32-D5EB-4C20-9A39-E912C5DE6B8A}"/>
          </ac:spMkLst>
        </pc:spChg>
        <pc:spChg chg="add del">
          <ac:chgData name="이동건" userId="4ad090f6-dadd-4301-b5d0-883b88f508af" providerId="ADAL" clId="{8AC70261-4198-43D0-A2D8-240FE5A464D4}" dt="2022-05-20T05:23:23.759" v="1287"/>
          <ac:spMkLst>
            <pc:docMk/>
            <pc:sldMk cId="1149819829" sldId="274"/>
            <ac:spMk id="237" creationId="{D192DBDF-A18F-4AA8-BA08-6C7DBCB1EC7E}"/>
          </ac:spMkLst>
        </pc:spChg>
        <pc:spChg chg="add del">
          <ac:chgData name="이동건" userId="4ad090f6-dadd-4301-b5d0-883b88f508af" providerId="ADAL" clId="{8AC70261-4198-43D0-A2D8-240FE5A464D4}" dt="2022-05-20T05:23:23.759" v="1287"/>
          <ac:spMkLst>
            <pc:docMk/>
            <pc:sldMk cId="1149819829" sldId="274"/>
            <ac:spMk id="238" creationId="{18229887-5CCA-4E85-A19D-06CB8D801C90}"/>
          </ac:spMkLst>
        </pc:spChg>
        <pc:spChg chg="add del">
          <ac:chgData name="이동건" userId="4ad090f6-dadd-4301-b5d0-883b88f508af" providerId="ADAL" clId="{8AC70261-4198-43D0-A2D8-240FE5A464D4}" dt="2022-05-20T05:23:23.759" v="1287"/>
          <ac:spMkLst>
            <pc:docMk/>
            <pc:sldMk cId="1149819829" sldId="274"/>
            <ac:spMk id="239" creationId="{E1D935BB-F55A-4F7E-86A2-83AD75CE5809}"/>
          </ac:spMkLst>
        </pc:spChg>
        <pc:spChg chg="add del">
          <ac:chgData name="이동건" userId="4ad090f6-dadd-4301-b5d0-883b88f508af" providerId="ADAL" clId="{8AC70261-4198-43D0-A2D8-240FE5A464D4}" dt="2022-05-20T05:23:23.759" v="1287"/>
          <ac:spMkLst>
            <pc:docMk/>
            <pc:sldMk cId="1149819829" sldId="274"/>
            <ac:spMk id="240" creationId="{DCDC29F4-0466-4F91-A3D9-25447179F90E}"/>
          </ac:spMkLst>
        </pc:spChg>
        <pc:spChg chg="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45" creationId="{756DF570-2411-4135-9145-AF721707EB11}"/>
          </ac:spMkLst>
        </pc:spChg>
        <pc:spChg chg="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49" creationId="{C635D39B-C7E1-49A2-92F4-017FBEFF4388}"/>
          </ac:spMkLst>
        </pc:spChg>
        <pc:spChg chg="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53" creationId="{86E639D8-F769-46D9-A274-534CC3AAFDE2}"/>
          </ac:spMkLst>
        </pc:spChg>
        <pc:spChg chg="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54" creationId="{0B6E59B2-F70F-449F-93D4-62AA37E81352}"/>
          </ac:spMkLst>
        </pc:spChg>
        <pc:spChg chg="add 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56" creationId="{225D5FB1-796B-4930-A67D-CDE6B37AB695}"/>
          </ac:spMkLst>
        </pc:spChg>
        <pc:spChg chg="add 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57" creationId="{BDEB56FB-AF39-4260-84C7-25F12EDA54A7}"/>
          </ac:spMkLst>
        </pc:spChg>
        <pc:spChg chg="add 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58" creationId="{2C3682DA-29A8-4631-97BE-FB66E0E6B317}"/>
          </ac:spMkLst>
        </pc:spChg>
        <pc:spChg chg="add 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59" creationId="{ACF2F129-1296-4251-90BF-21A650769D17}"/>
          </ac:spMkLst>
        </pc:spChg>
        <pc:spChg chg="add del mod">
          <ac:chgData name="이동건" userId="4ad090f6-dadd-4301-b5d0-883b88f508af" providerId="ADAL" clId="{8AC70261-4198-43D0-A2D8-240FE5A464D4}" dt="2022-05-20T05:23:30.087" v="1291" actId="478"/>
          <ac:spMkLst>
            <pc:docMk/>
            <pc:sldMk cId="1149819829" sldId="274"/>
            <ac:spMk id="260" creationId="{5EBB925C-C65C-458B-A6EF-22C3BE913E6C}"/>
          </ac:spMkLst>
        </pc:spChg>
        <pc:spChg chg="add 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61" creationId="{4779264F-3F7F-4963-8EB7-7B8AB3220205}"/>
          </ac:spMkLst>
        </pc:spChg>
        <pc:spChg chg="add mod">
          <ac:chgData name="이동건" userId="4ad090f6-dadd-4301-b5d0-883b88f508af" providerId="ADAL" clId="{8AC70261-4198-43D0-A2D8-240FE5A464D4}" dt="2022-05-20T05:42:50.720" v="1565" actId="1076"/>
          <ac:spMkLst>
            <pc:docMk/>
            <pc:sldMk cId="1149819829" sldId="274"/>
            <ac:spMk id="264" creationId="{8FD88B9C-95FC-497C-BEA7-241544BA24F8}"/>
          </ac:spMkLst>
        </pc:spChg>
        <pc:spChg chg="add mod">
          <ac:chgData name="이동건" userId="4ad090f6-dadd-4301-b5d0-883b88f508af" providerId="ADAL" clId="{8AC70261-4198-43D0-A2D8-240FE5A464D4}" dt="2022-05-20T06:44:18.816" v="1613" actId="1076"/>
          <ac:spMkLst>
            <pc:docMk/>
            <pc:sldMk cId="1149819829" sldId="274"/>
            <ac:spMk id="265" creationId="{81787B7B-33E5-40CD-A126-82E17ABBDDBD}"/>
          </ac:spMkLst>
        </pc:spChg>
        <pc:spChg chg="add mod">
          <ac:chgData name="이동건" userId="4ad090f6-dadd-4301-b5d0-883b88f508af" providerId="ADAL" clId="{8AC70261-4198-43D0-A2D8-240FE5A464D4}" dt="2022-05-20T05:40:48.984" v="1429" actId="14100"/>
          <ac:spMkLst>
            <pc:docMk/>
            <pc:sldMk cId="1149819829" sldId="274"/>
            <ac:spMk id="266" creationId="{F07F835C-C784-4C65-8910-3E7B0BBC5217}"/>
          </ac:spMkLst>
        </pc:spChg>
        <pc:spChg chg="del mod topLvl">
          <ac:chgData name="이동건" userId="4ad090f6-dadd-4301-b5d0-883b88f508af" providerId="ADAL" clId="{8AC70261-4198-43D0-A2D8-240FE5A464D4}" dt="2022-05-20T06:48:21.523" v="1729" actId="478"/>
          <ac:spMkLst>
            <pc:docMk/>
            <pc:sldMk cId="1149819829" sldId="274"/>
            <ac:spMk id="271" creationId="{C73F0A32-AAC6-4652-AAA2-14C5FB825BC6}"/>
          </ac:spMkLst>
        </pc:spChg>
        <pc:spChg chg="del mod topLvl">
          <ac:chgData name="이동건" userId="4ad090f6-dadd-4301-b5d0-883b88f508af" providerId="ADAL" clId="{8AC70261-4198-43D0-A2D8-240FE5A464D4}" dt="2022-05-20T05:44:50.621" v="1596" actId="478"/>
          <ac:spMkLst>
            <pc:docMk/>
            <pc:sldMk cId="1149819829" sldId="274"/>
            <ac:spMk id="272" creationId="{9BD10143-27A5-4B4D-BBBA-71C4221BCC46}"/>
          </ac:spMkLst>
        </pc:spChg>
        <pc:spChg chg="mod topLvl">
          <ac:chgData name="이동건" userId="4ad090f6-dadd-4301-b5d0-883b88f508af" providerId="ADAL" clId="{8AC70261-4198-43D0-A2D8-240FE5A464D4}" dt="2022-05-20T05:45:27.705" v="1608" actId="1076"/>
          <ac:spMkLst>
            <pc:docMk/>
            <pc:sldMk cId="1149819829" sldId="274"/>
            <ac:spMk id="274" creationId="{63F1D7B2-E3FD-49E4-B608-EF80A33C10C2}"/>
          </ac:spMkLst>
        </pc:spChg>
        <pc:spChg chg="del mod">
          <ac:chgData name="이동건" userId="4ad090f6-dadd-4301-b5d0-883b88f508af" providerId="ADAL" clId="{8AC70261-4198-43D0-A2D8-240FE5A464D4}" dt="2022-05-20T05:43:56.674" v="1582" actId="478"/>
          <ac:spMkLst>
            <pc:docMk/>
            <pc:sldMk cId="1149819829" sldId="274"/>
            <ac:spMk id="275" creationId="{8A2936A2-0EC0-4960-B779-ECC082CE8523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77" creationId="{2F4EDC3E-88ED-4312-B7FF-B7396233B777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78" creationId="{CF02FBE5-752C-4283-91C5-3F21090E6C72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80" creationId="{75B1B217-08B5-454D-9159-19A66888099D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81" creationId="{CE85EB2D-41EB-41FA-AC39-FF344BC9B96B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83" creationId="{81215249-0854-47D7-8DDA-AEA8595B3343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85" creationId="{62F32881-DB0B-4FC1-944D-45135F940660}"/>
          </ac:spMkLst>
        </pc:spChg>
        <pc:spChg chg="del mod topLvl">
          <ac:chgData name="이동건" userId="4ad090f6-dadd-4301-b5d0-883b88f508af" providerId="ADAL" clId="{8AC70261-4198-43D0-A2D8-240FE5A464D4}" dt="2022-05-20T06:47:59.134" v="1724" actId="478"/>
          <ac:spMkLst>
            <pc:docMk/>
            <pc:sldMk cId="1149819829" sldId="274"/>
            <ac:spMk id="287" creationId="{04AB8C42-0BAC-40C0-AB55-432304B1C130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88" creationId="{B6683AE0-C62C-4EC2-B8D1-861A2CFDDA9F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89" creationId="{399AD868-5DF5-4B9D-AECD-E80A00093BD8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90" creationId="{A0173BDE-7A95-4448-8D3F-AF058527835D}"/>
          </ac:spMkLst>
        </pc:spChg>
        <pc:spChg chg="del mod">
          <ac:chgData name="이동건" userId="4ad090f6-dadd-4301-b5d0-883b88f508af" providerId="ADAL" clId="{8AC70261-4198-43D0-A2D8-240FE5A464D4}" dt="2022-05-20T05:44:00.221" v="1583" actId="478"/>
          <ac:spMkLst>
            <pc:docMk/>
            <pc:sldMk cId="1149819829" sldId="274"/>
            <ac:spMk id="292" creationId="{D263008D-0E12-4F8E-8A05-08010B79F2E0}"/>
          </ac:spMkLst>
        </pc:spChg>
        <pc:spChg chg="mod topLvl">
          <ac:chgData name="이동건" userId="4ad090f6-dadd-4301-b5d0-883b88f508af" providerId="ADAL" clId="{8AC70261-4198-43D0-A2D8-240FE5A464D4}" dt="2022-05-20T06:47:42.885" v="1722" actId="1036"/>
          <ac:spMkLst>
            <pc:docMk/>
            <pc:sldMk cId="1149819829" sldId="274"/>
            <ac:spMk id="293" creationId="{F2193A6C-9150-4B8D-8002-048C5EEBD9E2}"/>
          </ac:spMkLst>
        </pc:spChg>
        <pc:spChg chg="mod topLvl">
          <ac:chgData name="이동건" userId="4ad090f6-dadd-4301-b5d0-883b88f508af" providerId="ADAL" clId="{8AC70261-4198-43D0-A2D8-240FE5A464D4}" dt="2022-05-20T06:47:42.885" v="1722" actId="1036"/>
          <ac:spMkLst>
            <pc:docMk/>
            <pc:sldMk cId="1149819829" sldId="274"/>
            <ac:spMk id="294" creationId="{254F8D3E-76AE-4092-892D-5A54D768EE9A}"/>
          </ac:spMkLst>
        </pc:spChg>
        <pc:spChg chg="mod topLvl">
          <ac:chgData name="이동건" userId="4ad090f6-dadd-4301-b5d0-883b88f508af" providerId="ADAL" clId="{8AC70261-4198-43D0-A2D8-240FE5A464D4}" dt="2022-05-20T06:47:42.885" v="1722" actId="1036"/>
          <ac:spMkLst>
            <pc:docMk/>
            <pc:sldMk cId="1149819829" sldId="274"/>
            <ac:spMk id="295" creationId="{39746673-8651-45C7-91BA-989D5D739CAB}"/>
          </ac:spMkLst>
        </pc:spChg>
        <pc:spChg chg="mod topLvl">
          <ac:chgData name="이동건" userId="4ad090f6-dadd-4301-b5d0-883b88f508af" providerId="ADAL" clId="{8AC70261-4198-43D0-A2D8-240FE5A464D4}" dt="2022-05-20T06:47:42.885" v="1722" actId="1036"/>
          <ac:spMkLst>
            <pc:docMk/>
            <pc:sldMk cId="1149819829" sldId="274"/>
            <ac:spMk id="296" creationId="{48B6193E-EB75-48B7-AF8E-2987DB2B4270}"/>
          </ac:spMkLst>
        </pc:spChg>
        <pc:spChg chg="add mod">
          <ac:chgData name="이동건" userId="4ad090f6-dadd-4301-b5d0-883b88f508af" providerId="ADAL" clId="{8AC70261-4198-43D0-A2D8-240FE5A464D4}" dt="2022-05-20T05:42:59.987" v="1566" actId="1076"/>
          <ac:spMkLst>
            <pc:docMk/>
            <pc:sldMk cId="1149819829" sldId="274"/>
            <ac:spMk id="302" creationId="{49DF094B-97B9-4AC1-9C63-E801C04877F9}"/>
          </ac:spMkLst>
        </pc:spChg>
        <pc:spChg chg="add mod">
          <ac:chgData name="이동건" userId="4ad090f6-dadd-4301-b5d0-883b88f508af" providerId="ADAL" clId="{8AC70261-4198-43D0-A2D8-240FE5A464D4}" dt="2022-05-20T05:42:59.987" v="1566" actId="1076"/>
          <ac:spMkLst>
            <pc:docMk/>
            <pc:sldMk cId="1149819829" sldId="274"/>
            <ac:spMk id="303" creationId="{624FD7D7-C7A7-4260-834B-F5B095A68EFF}"/>
          </ac:spMkLst>
        </pc:spChg>
        <pc:spChg chg="add del mod">
          <ac:chgData name="이동건" userId="4ad090f6-dadd-4301-b5d0-883b88f508af" providerId="ADAL" clId="{8AC70261-4198-43D0-A2D8-240FE5A464D4}" dt="2022-05-20T06:48:22.605" v="1730" actId="478"/>
          <ac:spMkLst>
            <pc:docMk/>
            <pc:sldMk cId="1149819829" sldId="274"/>
            <ac:spMk id="305" creationId="{EFF2E1C1-264A-40DC-84B5-2E12CA3434BA}"/>
          </ac:spMkLst>
        </pc:spChg>
        <pc:grpChg chg="add del mod">
          <ac:chgData name="이동건" userId="4ad090f6-dadd-4301-b5d0-883b88f508af" providerId="ADAL" clId="{8AC70261-4198-43D0-A2D8-240FE5A464D4}" dt="2022-05-19T07:53:51.507" v="147" actId="165"/>
          <ac:grpSpMkLst>
            <pc:docMk/>
            <pc:sldMk cId="1149819829" sldId="274"/>
            <ac:grpSpMk id="2" creationId="{40230BDA-C19E-45F5-BD89-BE8CA1E81627}"/>
          </ac:grpSpMkLst>
        </pc:grpChg>
        <pc:grpChg chg="add del mod ord">
          <ac:chgData name="이동건" userId="4ad090f6-dadd-4301-b5d0-883b88f508af" providerId="ADAL" clId="{8AC70261-4198-43D0-A2D8-240FE5A464D4}" dt="2022-05-19T07:53:32.921" v="144" actId="165"/>
          <ac:grpSpMkLst>
            <pc:docMk/>
            <pc:sldMk cId="1149819829" sldId="274"/>
            <ac:grpSpMk id="11" creationId="{B3DB1E2C-A021-4634-BF94-04A48E8DFBA8}"/>
          </ac:grpSpMkLst>
        </pc:grpChg>
        <pc:grpChg chg="add del mod">
          <ac:chgData name="이동건" userId="4ad090f6-dadd-4301-b5d0-883b88f508af" providerId="ADAL" clId="{8AC70261-4198-43D0-A2D8-240FE5A464D4}" dt="2022-05-19T07:54:12.609" v="151" actId="165"/>
          <ac:grpSpMkLst>
            <pc:docMk/>
            <pc:sldMk cId="1149819829" sldId="274"/>
            <ac:grpSpMk id="12" creationId="{0CD09013-DDFA-4367-A506-99A44D6E8898}"/>
          </ac:grpSpMkLst>
        </pc:grpChg>
        <pc:grpChg chg="add mod">
          <ac:chgData name="이동건" userId="4ad090f6-dadd-4301-b5d0-883b88f508af" providerId="ADAL" clId="{8AC70261-4198-43D0-A2D8-240FE5A464D4}" dt="2022-05-19T07:54:41.363" v="157" actId="164"/>
          <ac:grpSpMkLst>
            <pc:docMk/>
            <pc:sldMk cId="1149819829" sldId="274"/>
            <ac:grpSpMk id="18" creationId="{C303F281-91B7-46DF-9CA0-D079478226D0}"/>
          </ac:grpSpMkLst>
        </pc:grpChg>
        <pc:grpChg chg="add del mod">
          <ac:chgData name="이동건" userId="4ad090f6-dadd-4301-b5d0-883b88f508af" providerId="ADAL" clId="{8AC70261-4198-43D0-A2D8-240FE5A464D4}" dt="2022-05-20T05:04:55.224" v="795" actId="478"/>
          <ac:grpSpMkLst>
            <pc:docMk/>
            <pc:sldMk cId="1149819829" sldId="274"/>
            <ac:grpSpMk id="19" creationId="{02531C89-FD40-41CE-A285-932FE893B979}"/>
          </ac:grpSpMkLst>
        </pc:grpChg>
        <pc:grpChg chg="add del">
          <ac:chgData name="이동건" userId="4ad090f6-dadd-4301-b5d0-883b88f508af" providerId="ADAL" clId="{8AC70261-4198-43D0-A2D8-240FE5A464D4}" dt="2022-05-20T05:15:08.072" v="985" actId="478"/>
          <ac:grpSpMkLst>
            <pc:docMk/>
            <pc:sldMk cId="1149819829" sldId="274"/>
            <ac:grpSpMk id="134" creationId="{9B33994D-45AA-4F5B-BFE4-5E289BE8C6FD}"/>
          </ac:grpSpMkLst>
        </pc:grpChg>
        <pc:grpChg chg="add del mod">
          <ac:chgData name="이동건" userId="4ad090f6-dadd-4301-b5d0-883b88f508af" providerId="ADAL" clId="{8AC70261-4198-43D0-A2D8-240FE5A464D4}" dt="2022-05-20T05:20:21.741" v="1204" actId="478"/>
          <ac:grpSpMkLst>
            <pc:docMk/>
            <pc:sldMk cId="1149819829" sldId="274"/>
            <ac:grpSpMk id="182" creationId="{DE8257BE-FE7D-4656-9745-E004B24D8664}"/>
          </ac:grpSpMkLst>
        </pc:grpChg>
        <pc:grpChg chg="add del mod">
          <ac:chgData name="이동건" userId="4ad090f6-dadd-4301-b5d0-883b88f508af" providerId="ADAL" clId="{8AC70261-4198-43D0-A2D8-240FE5A464D4}" dt="2022-05-20T05:20:56.192" v="1217" actId="165"/>
          <ac:grpSpMkLst>
            <pc:docMk/>
            <pc:sldMk cId="1149819829" sldId="274"/>
            <ac:grpSpMk id="216" creationId="{259570BD-E85C-4C19-B312-E6F8FD7647B7}"/>
          </ac:grpSpMkLst>
        </pc:grpChg>
        <pc:grpChg chg="add mod">
          <ac:chgData name="이동건" userId="4ad090f6-dadd-4301-b5d0-883b88f508af" providerId="ADAL" clId="{8AC70261-4198-43D0-A2D8-240FE5A464D4}" dt="2022-05-20T06:44:14.730" v="1612" actId="1076"/>
          <ac:grpSpMkLst>
            <pc:docMk/>
            <pc:sldMk cId="1149819829" sldId="274"/>
            <ac:grpSpMk id="217" creationId="{EC34D163-2B03-434A-97E6-0C2B2CB68F12}"/>
          </ac:grpSpMkLst>
        </pc:grpChg>
        <pc:grpChg chg="add del mod">
          <ac:chgData name="이동건" userId="4ad090f6-dadd-4301-b5d0-883b88f508af" providerId="ADAL" clId="{8AC70261-4198-43D0-A2D8-240FE5A464D4}" dt="2022-05-20T05:23:23.759" v="1287"/>
          <ac:grpSpMkLst>
            <pc:docMk/>
            <pc:sldMk cId="1149819829" sldId="274"/>
            <ac:grpSpMk id="221" creationId="{9B234A7A-C026-460A-9581-7A90724CACD5}"/>
          </ac:grpSpMkLst>
        </pc:grpChg>
        <pc:grpChg chg="add del mod">
          <ac:chgData name="이동건" userId="4ad090f6-dadd-4301-b5d0-883b88f508af" providerId="ADAL" clId="{8AC70261-4198-43D0-A2D8-240FE5A464D4}" dt="2022-05-20T05:23:22.367" v="1285" actId="164"/>
          <ac:grpSpMkLst>
            <pc:docMk/>
            <pc:sldMk cId="1149819829" sldId="274"/>
            <ac:grpSpMk id="241" creationId="{D6B0282E-6B93-4E7A-9D5E-8A5A0D2D2244}"/>
          </ac:grpSpMkLst>
        </pc:grpChg>
        <pc:grpChg chg="add del mod topLvl">
          <ac:chgData name="이동건" userId="4ad090f6-dadd-4301-b5d0-883b88f508af" providerId="ADAL" clId="{8AC70261-4198-43D0-A2D8-240FE5A464D4}" dt="2022-05-20T05:24:10.381" v="1303" actId="165"/>
          <ac:grpSpMkLst>
            <pc:docMk/>
            <pc:sldMk cId="1149819829" sldId="274"/>
            <ac:grpSpMk id="242" creationId="{6158F40D-9015-4116-9B1C-F9F6C43E34D1}"/>
          </ac:grpSpMkLst>
        </pc:grpChg>
        <pc:grpChg chg="add del mod">
          <ac:chgData name="이동건" userId="4ad090f6-dadd-4301-b5d0-883b88f508af" providerId="ADAL" clId="{8AC70261-4198-43D0-A2D8-240FE5A464D4}" dt="2022-05-20T05:24:10.015" v="1302" actId="165"/>
          <ac:grpSpMkLst>
            <pc:docMk/>
            <pc:sldMk cId="1149819829" sldId="274"/>
            <ac:grpSpMk id="262" creationId="{B87B366D-4EB2-44B8-9E55-D12198F37A62}"/>
          </ac:grpSpMkLst>
        </pc:grpChg>
        <pc:grpChg chg="add mod">
          <ac:chgData name="이동건" userId="4ad090f6-dadd-4301-b5d0-883b88f508af" providerId="ADAL" clId="{8AC70261-4198-43D0-A2D8-240FE5A464D4}" dt="2022-05-20T05:40:42.029" v="1428" actId="1035"/>
          <ac:grpSpMkLst>
            <pc:docMk/>
            <pc:sldMk cId="1149819829" sldId="274"/>
            <ac:grpSpMk id="263" creationId="{413713CC-3F88-4A47-ABDD-A30DEB3DFBF4}"/>
          </ac:grpSpMkLst>
        </pc:grpChg>
        <pc:grpChg chg="add del mod">
          <ac:chgData name="이동건" userId="4ad090f6-dadd-4301-b5d0-883b88f508af" providerId="ADAL" clId="{8AC70261-4198-43D0-A2D8-240FE5A464D4}" dt="2022-05-20T05:44:05.439" v="1584" actId="165"/>
          <ac:grpSpMkLst>
            <pc:docMk/>
            <pc:sldMk cId="1149819829" sldId="274"/>
            <ac:grpSpMk id="268" creationId="{79C5BC0A-C280-41AF-AA6D-6F3A4ECCF557}"/>
          </ac:grpSpMkLst>
        </pc:grpChg>
        <pc:grpChg chg="del mod topLvl">
          <ac:chgData name="이동건" userId="4ad090f6-dadd-4301-b5d0-883b88f508af" providerId="ADAL" clId="{8AC70261-4198-43D0-A2D8-240FE5A464D4}" dt="2022-05-20T05:44:05.902" v="1585" actId="165"/>
          <ac:grpSpMkLst>
            <pc:docMk/>
            <pc:sldMk cId="1149819829" sldId="274"/>
            <ac:grpSpMk id="269" creationId="{7B02895E-16E6-4010-83FF-E83C0314DA70}"/>
          </ac:grpSpMkLst>
        </pc:grpChg>
        <pc:grpChg chg="add mod">
          <ac:chgData name="이동건" userId="4ad090f6-dadd-4301-b5d0-883b88f508af" providerId="ADAL" clId="{8AC70261-4198-43D0-A2D8-240FE5A464D4}" dt="2022-05-20T06:47:19.499" v="1707" actId="164"/>
          <ac:grpSpMkLst>
            <pc:docMk/>
            <pc:sldMk cId="1149819829" sldId="274"/>
            <ac:grpSpMk id="307" creationId="{87F8266D-9D8E-44CF-86CA-522C51B92490}"/>
          </ac:grpSpMkLst>
        </pc:grpChg>
        <pc:grpChg chg="add del mod">
          <ac:chgData name="이동건" userId="4ad090f6-dadd-4301-b5d0-883b88f508af" providerId="ADAL" clId="{8AC70261-4198-43D0-A2D8-240FE5A464D4}" dt="2022-05-20T06:48:27.386" v="1733" actId="165"/>
          <ac:grpSpMkLst>
            <pc:docMk/>
            <pc:sldMk cId="1149819829" sldId="274"/>
            <ac:grpSpMk id="308" creationId="{A6D051A3-2BB7-44F6-AAA0-D760B4D84C27}"/>
          </ac:grpSpMkLst>
        </pc:grpChg>
        <pc:graphicFrameChg chg="add del mod modGraphic">
          <ac:chgData name="이동건" userId="4ad090f6-dadd-4301-b5d0-883b88f508af" providerId="ADAL" clId="{8AC70261-4198-43D0-A2D8-240FE5A464D4}" dt="2022-05-20T05:05:01.316" v="796" actId="478"/>
          <ac:graphicFrameMkLst>
            <pc:docMk/>
            <pc:sldMk cId="1149819829" sldId="274"/>
            <ac:graphicFrameMk id="23" creationId="{2D73AC94-B06E-4FCA-87A0-A5F33C7F486A}"/>
          </ac:graphicFrameMkLst>
        </pc:graphicFrameChg>
        <pc:graphicFrameChg chg="add del mod modGraphic">
          <ac:chgData name="이동건" userId="4ad090f6-dadd-4301-b5d0-883b88f508af" providerId="ADAL" clId="{8AC70261-4198-43D0-A2D8-240FE5A464D4}" dt="2022-05-20T05:07:08.707" v="901" actId="478"/>
          <ac:graphicFrameMkLst>
            <pc:docMk/>
            <pc:sldMk cId="1149819829" sldId="274"/>
            <ac:graphicFrameMk id="121" creationId="{76126BF0-87C9-45B5-9CAF-8EE557371856}"/>
          </ac:graphicFrameMkLst>
        </pc:graphicFrameChg>
        <pc:picChg chg="mod">
          <ac:chgData name="이동건" userId="4ad090f6-dadd-4301-b5d0-883b88f508af" providerId="ADAL" clId="{8AC70261-4198-43D0-A2D8-240FE5A464D4}" dt="2022-05-20T06:44:28.304" v="1616" actId="1076"/>
          <ac:picMkLst>
            <pc:docMk/>
            <pc:sldMk cId="1149819829" sldId="274"/>
            <ac:picMk id="2" creationId="{6FC44A2E-C22A-03C2-3A8E-C50E4AEC7B03}"/>
          </ac:picMkLst>
        </pc:picChg>
        <pc:picChg chg="add del mod">
          <ac:chgData name="이동건" userId="4ad090f6-dadd-4301-b5d0-883b88f508af" providerId="ADAL" clId="{8AC70261-4198-43D0-A2D8-240FE5A464D4}" dt="2022-05-19T07:59:35.646" v="298" actId="478"/>
          <ac:picMkLst>
            <pc:docMk/>
            <pc:sldMk cId="1149819829" sldId="274"/>
            <ac:picMk id="21" creationId="{CE0C077B-8C52-4B6D-A736-706C4361A06A}"/>
          </ac:picMkLst>
        </pc:picChg>
        <pc:picChg chg="add del mod">
          <ac:chgData name="이동건" userId="4ad090f6-dadd-4301-b5d0-883b88f508af" providerId="ADAL" clId="{8AC70261-4198-43D0-A2D8-240FE5A464D4}" dt="2022-05-19T08:01:13.020" v="303" actId="478"/>
          <ac:picMkLst>
            <pc:docMk/>
            <pc:sldMk cId="1149819829" sldId="274"/>
            <ac:picMk id="22" creationId="{A69CB8F3-E9AC-438B-B7F1-DCAB48B0F418}"/>
          </ac:picMkLst>
        </pc:picChg>
        <pc:picChg chg="add del mod modCrop">
          <ac:chgData name="이동건" userId="4ad090f6-dadd-4301-b5d0-883b88f508af" providerId="ADAL" clId="{8AC70261-4198-43D0-A2D8-240FE5A464D4}" dt="2022-05-20T00:32:21.440" v="693" actId="478"/>
          <ac:picMkLst>
            <pc:docMk/>
            <pc:sldMk cId="1149819829" sldId="274"/>
            <ac:picMk id="102" creationId="{ECB173F2-FCA9-465C-84B8-A4D62ADA8E35}"/>
          </ac:picMkLst>
        </pc:picChg>
        <pc:picChg chg="add del mod">
          <ac:chgData name="이동건" userId="4ad090f6-dadd-4301-b5d0-883b88f508af" providerId="ADAL" clId="{8AC70261-4198-43D0-A2D8-240FE5A464D4}" dt="2022-05-20T02:03:00.472" v="725" actId="478"/>
          <ac:picMkLst>
            <pc:docMk/>
            <pc:sldMk cId="1149819829" sldId="274"/>
            <ac:picMk id="105" creationId="{9858A313-20FB-4A96-A886-73BBE20492FA}"/>
          </ac:picMkLst>
        </pc:picChg>
        <pc:picChg chg="add del mod">
          <ac:chgData name="이동건" userId="4ad090f6-dadd-4301-b5d0-883b88f508af" providerId="ADAL" clId="{8AC70261-4198-43D0-A2D8-240FE5A464D4}" dt="2022-05-20T02:03:00.472" v="725" actId="478"/>
          <ac:picMkLst>
            <pc:docMk/>
            <pc:sldMk cId="1149819829" sldId="274"/>
            <ac:picMk id="106" creationId="{C46C3FF5-2011-4E4F-94F1-27034AC48D9F}"/>
          </ac:picMkLst>
        </pc:picChg>
        <pc:picChg chg="add del mod modCrop">
          <ac:chgData name="이동건" userId="4ad090f6-dadd-4301-b5d0-883b88f508af" providerId="ADAL" clId="{8AC70261-4198-43D0-A2D8-240FE5A464D4}" dt="2022-05-20T01:52:56.676" v="703" actId="478"/>
          <ac:picMkLst>
            <pc:docMk/>
            <pc:sldMk cId="1149819829" sldId="274"/>
            <ac:picMk id="114" creationId="{FEB332AA-AC4B-4B4E-AECB-2A586A7A44CD}"/>
          </ac:picMkLst>
        </pc:picChg>
        <pc:picChg chg="add del mod">
          <ac:chgData name="이동건" userId="4ad090f6-dadd-4301-b5d0-883b88f508af" providerId="ADAL" clId="{8AC70261-4198-43D0-A2D8-240FE5A464D4}" dt="2022-05-20T02:02:58.941" v="724" actId="478"/>
          <ac:picMkLst>
            <pc:docMk/>
            <pc:sldMk cId="1149819829" sldId="274"/>
            <ac:picMk id="116" creationId="{2E6B00CE-8EFA-4888-8064-874EC9B9F340}"/>
          </ac:picMkLst>
        </pc:picChg>
        <pc:picChg chg="add del mod">
          <ac:chgData name="이동건" userId="4ad090f6-dadd-4301-b5d0-883b88f508af" providerId="ADAL" clId="{8AC70261-4198-43D0-A2D8-240FE5A464D4}" dt="2022-05-20T05:04:47.129" v="792" actId="478"/>
          <ac:picMkLst>
            <pc:docMk/>
            <pc:sldMk cId="1149819829" sldId="274"/>
            <ac:picMk id="117" creationId="{B4636A4C-402D-4514-975E-FE0955F3E4E6}"/>
          </ac:picMkLst>
        </pc:picChg>
        <pc:picChg chg="add del mod">
          <ac:chgData name="이동건" userId="4ad090f6-dadd-4301-b5d0-883b88f508af" providerId="ADAL" clId="{8AC70261-4198-43D0-A2D8-240FE5A464D4}" dt="2022-05-20T05:04:45.606" v="791" actId="478"/>
          <ac:picMkLst>
            <pc:docMk/>
            <pc:sldMk cId="1149819829" sldId="274"/>
            <ac:picMk id="118" creationId="{991E1EDE-BEC4-4BD5-9CEB-FAFED2A6B01A}"/>
          </ac:picMkLst>
        </pc:picChg>
        <pc:picChg chg="add del mod">
          <ac:chgData name="이동건" userId="4ad090f6-dadd-4301-b5d0-883b88f508af" providerId="ADAL" clId="{8AC70261-4198-43D0-A2D8-240FE5A464D4}" dt="2022-05-20T05:04:47.424" v="793" actId="478"/>
          <ac:picMkLst>
            <pc:docMk/>
            <pc:sldMk cId="1149819829" sldId="274"/>
            <ac:picMk id="119" creationId="{DD132F35-85B7-46C6-BE96-4B56C83612FB}"/>
          </ac:picMkLst>
        </pc:picChg>
        <pc:picChg chg="add del mod">
          <ac:chgData name="이동건" userId="4ad090f6-dadd-4301-b5d0-883b88f508af" providerId="ADAL" clId="{8AC70261-4198-43D0-A2D8-240FE5A464D4}" dt="2022-05-20T05:14:57.902" v="983" actId="478"/>
          <ac:picMkLst>
            <pc:docMk/>
            <pc:sldMk cId="1149819829" sldId="274"/>
            <ac:picMk id="171" creationId="{F5A14F1F-81DD-4CD2-914A-DA7D39A7A111}"/>
          </ac:picMkLst>
        </pc:picChg>
        <pc:picChg chg="add mod">
          <ac:chgData name="이동건" userId="4ad090f6-dadd-4301-b5d0-883b88f508af" providerId="ADAL" clId="{8AC70261-4198-43D0-A2D8-240FE5A464D4}" dt="2022-05-20T05:40:42.029" v="1428" actId="1035"/>
          <ac:picMkLst>
            <pc:docMk/>
            <pc:sldMk cId="1149819829" sldId="274"/>
            <ac:picMk id="174" creationId="{8F2DA828-64EF-474C-ABB5-7B6F98E23AE3}"/>
          </ac:picMkLst>
        </pc:picChg>
        <pc:picChg chg="add mod">
          <ac:chgData name="이동건" userId="4ad090f6-dadd-4301-b5d0-883b88f508af" providerId="ADAL" clId="{8AC70261-4198-43D0-A2D8-240FE5A464D4}" dt="2022-05-20T05:19:50.310" v="1193" actId="164"/>
          <ac:picMkLst>
            <pc:docMk/>
            <pc:sldMk cId="1149819829" sldId="274"/>
            <ac:picMk id="175" creationId="{D837D19A-0430-44FE-A93B-FDA6C1970214}"/>
          </ac:picMkLst>
        </pc:picChg>
        <pc:cxnChg chg="add mod ord topLvl">
          <ac:chgData name="이동건" userId="4ad090f6-dadd-4301-b5d0-883b88f508af" providerId="ADAL" clId="{8AC70261-4198-43D0-A2D8-240FE5A464D4}" dt="2022-05-19T07:54:23.870" v="154" actId="164"/>
          <ac:cxnSpMkLst>
            <pc:docMk/>
            <pc:sldMk cId="1149819829" sldId="274"/>
            <ac:cxnSpMk id="7" creationId="{9359C520-7735-4BAE-A3EE-B504D1045744}"/>
          </ac:cxnSpMkLst>
        </pc:cxnChg>
        <pc:cxnChg chg="add mod">
          <ac:chgData name="이동건" userId="4ad090f6-dadd-4301-b5d0-883b88f508af" providerId="ADAL" clId="{8AC70261-4198-43D0-A2D8-240FE5A464D4}" dt="2022-05-20T05:27:38.198" v="1393" actId="1076"/>
          <ac:cxnSpMkLst>
            <pc:docMk/>
            <pc:sldMk cId="1149819829" sldId="274"/>
            <ac:cxnSpMk id="26" creationId="{E96AA6D1-AEA5-4025-880B-76BBA2FAA621}"/>
          </ac:cxnSpMkLst>
        </pc:cxnChg>
        <pc:cxnChg chg="add del mod">
          <ac:chgData name="이동건" userId="4ad090f6-dadd-4301-b5d0-883b88f508af" providerId="ADAL" clId="{8AC70261-4198-43D0-A2D8-240FE5A464D4}" dt="2022-05-20T05:10:34.116" v="953" actId="478"/>
          <ac:cxnSpMkLst>
            <pc:docMk/>
            <pc:sldMk cId="1149819829" sldId="274"/>
            <ac:cxnSpMk id="29" creationId="{BFC4C3F8-2B9B-43FA-B58F-D2D9D6F412E2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33" creationId="{9FD0AE65-F716-4F76-BE32-D8334AAA2DFD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37" creationId="{AD4ED065-4D47-4F1E-9C64-1FC1322513E9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40" creationId="{6E84C75F-CA33-4EBA-AC01-2D685B77D3B4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43" creationId="{75D276C4-0DD6-4B0D-8EEB-9CEF5D8729B0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46" creationId="{114A762E-3793-4B1C-AC97-11E5239727A3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51" creationId="{07C4DD05-0CD6-4FFE-8DC9-2A1B1034CF0B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53" creationId="{8E413D38-3AD0-48D5-AAE5-0088DBC8176D}"/>
          </ac:cxnSpMkLst>
        </pc:cxnChg>
        <pc:cxnChg chg="del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57" creationId="{A54CD528-99AD-4BFB-B331-9645F9419F5C}"/>
          </ac:cxnSpMkLst>
        </pc:cxnChg>
        <pc:cxnChg chg="del mod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58" creationId="{B114D597-62CE-4242-8F7E-ECA51ADEDA72}"/>
          </ac:cxnSpMkLst>
        </pc:cxnChg>
        <pc:cxnChg chg="del mod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59" creationId="{004B51D1-F967-4B44-8C4B-D0A353C65CAF}"/>
          </ac:cxnSpMkLst>
        </pc:cxnChg>
        <pc:cxnChg chg="del mod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60" creationId="{BDF07A67-BFB4-40E5-BD18-90202269487D}"/>
          </ac:cxnSpMkLst>
        </pc:cxnChg>
        <pc:cxnChg chg="del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61" creationId="{0F4F72B0-7405-4DFE-8487-28791F700596}"/>
          </ac:cxnSpMkLst>
        </pc:cxnChg>
        <pc:cxnChg chg="del mod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62" creationId="{F26204AA-8D5C-43B9-B2BE-54E2896E859E}"/>
          </ac:cxnSpMkLst>
        </pc:cxnChg>
        <pc:cxnChg chg="del mod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63" creationId="{3C0E807D-4EFA-459C-A908-ED0C8E634A07}"/>
          </ac:cxnSpMkLst>
        </pc:cxnChg>
        <pc:cxnChg chg="del mod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64" creationId="{07A08CF5-5339-40C4-8C12-A1EFF793AEA6}"/>
          </ac:cxnSpMkLst>
        </pc:cxnChg>
        <pc:cxnChg chg="del mod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65" creationId="{0F547C19-6174-4CE8-94DA-93A40D57832C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83" creationId="{4100DD03-A0A7-4C63-8248-788BF6C1F410}"/>
          </ac:cxnSpMkLst>
        </pc:cxnChg>
        <pc:cxnChg chg="add mod topLvl">
          <ac:chgData name="이동건" userId="4ad090f6-dadd-4301-b5d0-883b88f508af" providerId="ADAL" clId="{8AC70261-4198-43D0-A2D8-240FE5A464D4}" dt="2022-05-19T07:54:23.870" v="154" actId="164"/>
          <ac:cxnSpMkLst>
            <pc:docMk/>
            <pc:sldMk cId="1149819829" sldId="274"/>
            <ac:cxnSpMk id="85" creationId="{8F49B2BB-9C60-415D-901B-505548B0BEAB}"/>
          </ac:cxnSpMkLst>
        </pc:cxnChg>
        <pc:cxnChg chg="add mod topLvl">
          <ac:chgData name="이동건" userId="4ad090f6-dadd-4301-b5d0-883b88f508af" providerId="ADAL" clId="{8AC70261-4198-43D0-A2D8-240FE5A464D4}" dt="2022-05-19T07:54:23.870" v="154" actId="164"/>
          <ac:cxnSpMkLst>
            <pc:docMk/>
            <pc:sldMk cId="1149819829" sldId="274"/>
            <ac:cxnSpMk id="87" creationId="{B3FED9EE-B4A4-47C3-BBA2-E8EF5521BBFF}"/>
          </ac:cxnSpMkLst>
        </pc:cxnChg>
        <pc:cxnChg chg="add mod topLvl">
          <ac:chgData name="이동건" userId="4ad090f6-dadd-4301-b5d0-883b88f508af" providerId="ADAL" clId="{8AC70261-4198-43D0-A2D8-240FE5A464D4}" dt="2022-05-19T07:54:23.870" v="154" actId="164"/>
          <ac:cxnSpMkLst>
            <pc:docMk/>
            <pc:sldMk cId="1149819829" sldId="274"/>
            <ac:cxnSpMk id="89" creationId="{F5D3E198-C4E9-4B99-8155-E1461E659221}"/>
          </ac:cxnSpMkLst>
        </pc:cxnChg>
        <pc:cxnChg chg="add mod topLvl">
          <ac:chgData name="이동건" userId="4ad090f6-dadd-4301-b5d0-883b88f508af" providerId="ADAL" clId="{8AC70261-4198-43D0-A2D8-240FE5A464D4}" dt="2022-05-19T07:54:23.870" v="154" actId="164"/>
          <ac:cxnSpMkLst>
            <pc:docMk/>
            <pc:sldMk cId="1149819829" sldId="274"/>
            <ac:cxnSpMk id="91" creationId="{C79684D7-47E8-4050-BABD-6EF8FBB49043}"/>
          </ac:cxnSpMkLst>
        </pc:cxnChg>
        <pc:cxnChg chg="add del mod">
          <ac:chgData name="이동건" userId="4ad090f6-dadd-4301-b5d0-883b88f508af" providerId="ADAL" clId="{8AC70261-4198-43D0-A2D8-240FE5A464D4}" dt="2022-05-20T05:10:35.023" v="954" actId="478"/>
          <ac:cxnSpMkLst>
            <pc:docMk/>
            <pc:sldMk cId="1149819829" sldId="274"/>
            <ac:cxnSpMk id="96" creationId="{0F606647-C3B6-4AAA-A929-D4EAED9CDECD}"/>
          </ac:cxnSpMkLst>
        </pc:cxnChg>
        <pc:cxnChg chg="add del mod">
          <ac:chgData name="이동건" userId="4ad090f6-dadd-4301-b5d0-883b88f508af" providerId="ADAL" clId="{8AC70261-4198-43D0-A2D8-240FE5A464D4}" dt="2022-05-20T05:10:33.518" v="952" actId="478"/>
          <ac:cxnSpMkLst>
            <pc:docMk/>
            <pc:sldMk cId="1149819829" sldId="274"/>
            <ac:cxnSpMk id="98" creationId="{7B271970-0E0F-4695-9CFC-88CA2E8A751B}"/>
          </ac:cxnSpMkLst>
        </pc:cxnChg>
        <pc:cxnChg chg="add del mod">
          <ac:chgData name="이동건" userId="4ad090f6-dadd-4301-b5d0-883b88f508af" providerId="ADAL" clId="{8AC70261-4198-43D0-A2D8-240FE5A464D4}" dt="2022-05-20T05:10:26.725" v="948" actId="478"/>
          <ac:cxnSpMkLst>
            <pc:docMk/>
            <pc:sldMk cId="1149819829" sldId="274"/>
            <ac:cxnSpMk id="100" creationId="{C34D7A34-0237-401B-9E00-C9C263F9E030}"/>
          </ac:cxnSpMkLst>
        </pc:cxnChg>
        <pc:cxnChg chg="add del mod">
          <ac:chgData name="이동건" userId="4ad090f6-dadd-4301-b5d0-883b88f508af" providerId="ADAL" clId="{8AC70261-4198-43D0-A2D8-240FE5A464D4}" dt="2022-05-20T05:10:16.725" v="946" actId="478"/>
          <ac:cxnSpMkLst>
            <pc:docMk/>
            <pc:sldMk cId="1149819829" sldId="274"/>
            <ac:cxnSpMk id="132" creationId="{60BDB881-D422-4AD5-814C-5B26CD613CDA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83" creationId="{781BFA67-A735-4109-AF2A-8E21A9F209B8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85" creationId="{A1A8A0EF-2D1C-4949-973B-556284BA62C2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86" creationId="{3239ECCA-4CA7-4136-A703-83FD04B2D64B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87" creationId="{C0A47785-0011-4BAD-ACA0-3A47777FD0DC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88" creationId="{42B95247-BC69-4EB1-ADE0-A32E6886FC77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89" creationId="{FEBE866D-D076-4BC6-A86F-EC2372F6E665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90" creationId="{8F7A2C03-E597-4E55-93F6-6E9936F646DD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91" creationId="{A5FDE080-3FF3-4E71-8F18-C62097B9A577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92" creationId="{1ACD975C-35E3-4181-BF06-7051B70E0059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99" creationId="{A3F40D43-96FE-437C-9F75-49248054688C}"/>
          </ac:cxnSpMkLst>
        </pc:cxnChg>
        <pc:cxnChg chg="add mod topLvl">
          <ac:chgData name="이동건" userId="4ad090f6-dadd-4301-b5d0-883b88f508af" providerId="ADAL" clId="{8AC70261-4198-43D0-A2D8-240FE5A464D4}" dt="2022-05-20T05:21:15.436" v="1226" actId="14100"/>
          <ac:cxnSpMkLst>
            <pc:docMk/>
            <pc:sldMk cId="1149819829" sldId="274"/>
            <ac:cxnSpMk id="200" creationId="{5E588BD7-E476-4B0A-8F39-B2B66F09808D}"/>
          </ac:cxnSpMkLst>
        </pc:cxnChg>
        <pc:cxnChg chg="add mod topLvl">
          <ac:chgData name="이동건" userId="4ad090f6-dadd-4301-b5d0-883b88f508af" providerId="ADAL" clId="{8AC70261-4198-43D0-A2D8-240FE5A464D4}" dt="2022-05-20T05:21:17.215" v="1227" actId="14100"/>
          <ac:cxnSpMkLst>
            <pc:docMk/>
            <pc:sldMk cId="1149819829" sldId="274"/>
            <ac:cxnSpMk id="201" creationId="{C261D455-EE6A-43F6-A0A0-543BB6633988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204" creationId="{8FF7C6E5-7D3C-40CB-B7E4-6CEC2378603E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205" creationId="{A5C18B4E-0E0F-4000-A951-01D7788BC55F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206" creationId="{ED8F8372-CE8C-4A64-8C86-B5426E11E645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207" creationId="{490B76E1-6F00-46AC-89E4-89C410A1E235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208" creationId="{05BEF360-042B-4BD2-B1F7-FE50F3BC0136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209" creationId="{63B038EA-D635-46C6-9BDD-7C3C594C8722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210" creationId="{B2F4CB2A-10B1-4811-B383-AF4AAEC7E2CF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22" creationId="{C2B9B247-81B9-4D3C-9DC6-F17E0D3FCE04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23" creationId="{7652BA79-BDEE-4196-935E-70432B4275F1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25" creationId="{1A75B235-914E-456F-B21C-3C8F56153A1C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26" creationId="{A3BD99F8-9D81-432E-8BF4-4A27A0B04028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27" creationId="{3818CEB5-0658-4044-9C4E-548756A4867C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29" creationId="{60BB7A2A-03F3-4E9C-AD8C-7930D1034663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30" creationId="{ECFEE565-7537-4E8F-A57F-DAF276649EB1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31" creationId="{2CC28A18-D8CD-48D9-B32A-030ECC2DA30F}"/>
          </ac:cxnSpMkLst>
        </pc:cxnChg>
        <pc:cxnChg chg="add del">
          <ac:chgData name="이동건" userId="4ad090f6-dadd-4301-b5d0-883b88f508af" providerId="ADAL" clId="{8AC70261-4198-43D0-A2D8-240FE5A464D4}" dt="2022-05-20T05:23:23.759" v="1287"/>
          <ac:cxnSpMkLst>
            <pc:docMk/>
            <pc:sldMk cId="1149819829" sldId="274"/>
            <ac:cxnSpMk id="234" creationId="{1197EEDB-C855-4DB4-9FA5-3EE71CBB2051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43" creationId="{298AE1D4-16A4-414F-982E-D1EACE4E8D08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44" creationId="{5637BB46-D65E-4513-8282-61A3AC715C9A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46" creationId="{A79E6861-8FC0-431F-A056-CF5D9A17F19B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47" creationId="{F35002E9-D581-4C9C-BA66-F86DC92255B7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48" creationId="{6F561E83-8BC1-4A36-858E-4E42F8996FC4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50" creationId="{0BF0D08E-CBB4-468E-BCE9-E455B6CB1DF4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51" creationId="{4A1F2079-BEE7-4F6A-BCE2-061A41DB1236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52" creationId="{3A52CEE6-970B-4777-A9F2-1E949AAEBED9}"/>
          </ac:cxnSpMkLst>
        </pc:cxnChg>
        <pc:cxnChg chg="add 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55" creationId="{6FC4B1AF-D85D-468A-9936-231BB3CA4495}"/>
          </ac:cxnSpMkLst>
        </pc:cxnChg>
        <pc:cxnChg chg="del mod topLvl">
          <ac:chgData name="이동건" userId="4ad090f6-dadd-4301-b5d0-883b88f508af" providerId="ADAL" clId="{8AC70261-4198-43D0-A2D8-240FE5A464D4}" dt="2022-05-20T06:48:30.047" v="1734" actId="478"/>
          <ac:cxnSpMkLst>
            <pc:docMk/>
            <pc:sldMk cId="1149819829" sldId="274"/>
            <ac:cxnSpMk id="270" creationId="{4AD58EF1-FDCD-4C24-A57B-EA1AECC8FC76}"/>
          </ac:cxnSpMkLst>
        </pc:cxnChg>
        <pc:cxnChg chg="del mod topLvl">
          <ac:chgData name="이동건" userId="4ad090f6-dadd-4301-b5d0-883b88f508af" providerId="ADAL" clId="{8AC70261-4198-43D0-A2D8-240FE5A464D4}" dt="2022-05-20T05:44:10.585" v="1586" actId="478"/>
          <ac:cxnSpMkLst>
            <pc:docMk/>
            <pc:sldMk cId="1149819829" sldId="274"/>
            <ac:cxnSpMk id="273" creationId="{261CD151-29D7-449D-9AEB-EB9822F1138D}"/>
          </ac:cxnSpMkLst>
        </pc:cxnChg>
        <pc:cxnChg chg="mod topLvl">
          <ac:chgData name="이동건" userId="4ad090f6-dadd-4301-b5d0-883b88f508af" providerId="ADAL" clId="{8AC70261-4198-43D0-A2D8-240FE5A464D4}" dt="2022-05-20T06:48:21.523" v="1729" actId="478"/>
          <ac:cxnSpMkLst>
            <pc:docMk/>
            <pc:sldMk cId="1149819829" sldId="274"/>
            <ac:cxnSpMk id="276" creationId="{FE9B72E2-7168-4689-A44B-9E549C2F173A}"/>
          </ac:cxnSpMkLst>
        </pc:cxnChg>
        <pc:cxnChg chg="mod topLvl">
          <ac:chgData name="이동건" userId="4ad090f6-dadd-4301-b5d0-883b88f508af" providerId="ADAL" clId="{8AC70261-4198-43D0-A2D8-240FE5A464D4}" dt="2022-05-20T05:44:05.439" v="1584" actId="165"/>
          <ac:cxnSpMkLst>
            <pc:docMk/>
            <pc:sldMk cId="1149819829" sldId="274"/>
            <ac:cxnSpMk id="279" creationId="{E9F3C46B-C14C-40D7-84AF-79D7B4000321}"/>
          </ac:cxnSpMkLst>
        </pc:cxnChg>
        <pc:cxnChg chg="mod topLvl">
          <ac:chgData name="이동건" userId="4ad090f6-dadd-4301-b5d0-883b88f508af" providerId="ADAL" clId="{8AC70261-4198-43D0-A2D8-240FE5A464D4}" dt="2022-05-20T05:44:05.439" v="1584" actId="165"/>
          <ac:cxnSpMkLst>
            <pc:docMk/>
            <pc:sldMk cId="1149819829" sldId="274"/>
            <ac:cxnSpMk id="282" creationId="{8D68A8FA-D649-4538-AA34-83F11B038EC4}"/>
          </ac:cxnSpMkLst>
        </pc:cxnChg>
        <pc:cxnChg chg="mod topLvl">
          <ac:chgData name="이동건" userId="4ad090f6-dadd-4301-b5d0-883b88f508af" providerId="ADAL" clId="{8AC70261-4198-43D0-A2D8-240FE5A464D4}" dt="2022-05-20T05:44:05.439" v="1584" actId="165"/>
          <ac:cxnSpMkLst>
            <pc:docMk/>
            <pc:sldMk cId="1149819829" sldId="274"/>
            <ac:cxnSpMk id="284" creationId="{DB9033B0-F51F-442E-8031-F3E47A0873AA}"/>
          </ac:cxnSpMkLst>
        </pc:cxnChg>
        <pc:cxnChg chg="mod topLvl">
          <ac:chgData name="이동건" userId="4ad090f6-dadd-4301-b5d0-883b88f508af" providerId="ADAL" clId="{8AC70261-4198-43D0-A2D8-240FE5A464D4}" dt="2022-05-20T06:48:04.060" v="1725" actId="14100"/>
          <ac:cxnSpMkLst>
            <pc:docMk/>
            <pc:sldMk cId="1149819829" sldId="274"/>
            <ac:cxnSpMk id="286" creationId="{A35D3936-EE75-4743-B2A9-BE10C0999A1F}"/>
          </ac:cxnSpMkLst>
        </pc:cxnChg>
        <pc:cxnChg chg="del mod topLvl">
          <ac:chgData name="이동건" userId="4ad090f6-dadd-4301-b5d0-883b88f508af" providerId="ADAL" clId="{8AC70261-4198-43D0-A2D8-240FE5A464D4}" dt="2022-05-20T06:47:56.833" v="1723" actId="478"/>
          <ac:cxnSpMkLst>
            <pc:docMk/>
            <pc:sldMk cId="1149819829" sldId="274"/>
            <ac:cxnSpMk id="291" creationId="{E359C9B0-E341-4F69-B35A-9FE9C7900745}"/>
          </ac:cxnSpMkLst>
        </pc:cxnChg>
        <pc:cxnChg chg="del">
          <ac:chgData name="이동건" userId="4ad090f6-dadd-4301-b5d0-883b88f508af" providerId="ADAL" clId="{8AC70261-4198-43D0-A2D8-240FE5A464D4}" dt="2022-05-20T05:43:53.244" v="1581" actId="478"/>
          <ac:cxnSpMkLst>
            <pc:docMk/>
            <pc:sldMk cId="1149819829" sldId="274"/>
            <ac:cxnSpMk id="297" creationId="{7E4167D1-BB28-46A7-9B9B-7515414FB683}"/>
          </ac:cxnSpMkLst>
        </pc:cxnChg>
        <pc:cxnChg chg="mod topLvl">
          <ac:chgData name="이동건" userId="4ad090f6-dadd-4301-b5d0-883b88f508af" providerId="ADAL" clId="{8AC70261-4198-43D0-A2D8-240FE5A464D4}" dt="2022-05-20T06:48:27.386" v="1733" actId="165"/>
          <ac:cxnSpMkLst>
            <pc:docMk/>
            <pc:sldMk cId="1149819829" sldId="274"/>
            <ac:cxnSpMk id="298" creationId="{FD04AC2E-7E96-47A1-AAAB-850188D6270E}"/>
          </ac:cxnSpMkLst>
        </pc:cxnChg>
        <pc:cxnChg chg="mod topLvl">
          <ac:chgData name="이동건" userId="4ad090f6-dadd-4301-b5d0-883b88f508af" providerId="ADAL" clId="{8AC70261-4198-43D0-A2D8-240FE5A464D4}" dt="2022-05-20T06:48:27.386" v="1733" actId="165"/>
          <ac:cxnSpMkLst>
            <pc:docMk/>
            <pc:sldMk cId="1149819829" sldId="274"/>
            <ac:cxnSpMk id="299" creationId="{1BDF9402-DA37-455E-AEEA-A54B1A61728D}"/>
          </ac:cxnSpMkLst>
        </pc:cxnChg>
        <pc:cxnChg chg="mod topLvl">
          <ac:chgData name="이동건" userId="4ad090f6-dadd-4301-b5d0-883b88f508af" providerId="ADAL" clId="{8AC70261-4198-43D0-A2D8-240FE5A464D4}" dt="2022-05-20T06:48:27.386" v="1733" actId="165"/>
          <ac:cxnSpMkLst>
            <pc:docMk/>
            <pc:sldMk cId="1149819829" sldId="274"/>
            <ac:cxnSpMk id="300" creationId="{B4DCAEC7-06A0-4ADB-ADEC-5D72F96812D4}"/>
          </ac:cxnSpMkLst>
        </pc:cxnChg>
        <pc:cxnChg chg="mod topLvl">
          <ac:chgData name="이동건" userId="4ad090f6-dadd-4301-b5d0-883b88f508af" providerId="ADAL" clId="{8AC70261-4198-43D0-A2D8-240FE5A464D4}" dt="2022-05-20T06:48:27.386" v="1733" actId="165"/>
          <ac:cxnSpMkLst>
            <pc:docMk/>
            <pc:sldMk cId="1149819829" sldId="274"/>
            <ac:cxnSpMk id="301" creationId="{DC34C7AB-33FF-41A6-A915-C39947EF8C98}"/>
          </ac:cxnSpMkLst>
        </pc:cxnChg>
        <pc:cxnChg chg="add del mod ord topLvl">
          <ac:chgData name="이동건" userId="4ad090f6-dadd-4301-b5d0-883b88f508af" providerId="ADAL" clId="{8AC70261-4198-43D0-A2D8-240FE5A464D4}" dt="2022-05-20T06:48:30.875" v="1735" actId="478"/>
          <ac:cxnSpMkLst>
            <pc:docMk/>
            <pc:sldMk cId="1149819829" sldId="274"/>
            <ac:cxnSpMk id="306" creationId="{9491B02B-DE83-4509-8D4A-A36952CA200E}"/>
          </ac:cxnSpMkLst>
        </pc:cxnChg>
      </pc:sldChg>
      <pc:sldChg chg="addSp delSp modSp add ord">
        <pc:chgData name="이동건" userId="4ad090f6-dadd-4301-b5d0-883b88f508af" providerId="ADAL" clId="{8AC70261-4198-43D0-A2D8-240FE5A464D4}" dt="2022-05-20T07:06:53.855" v="1874"/>
        <pc:sldMkLst>
          <pc:docMk/>
          <pc:sldMk cId="497918053" sldId="275"/>
        </pc:sldMkLst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3" creationId="{8A931DAF-AE14-4388-985A-C1A8581B7911}"/>
          </ac:spMkLst>
        </pc:spChg>
        <pc:spChg chg="del mod">
          <ac:chgData name="이동건" userId="4ad090f6-dadd-4301-b5d0-883b88f508af" providerId="ADAL" clId="{8AC70261-4198-43D0-A2D8-240FE5A464D4}" dt="2022-05-20T07:04:02.414" v="1743" actId="478"/>
          <ac:spMkLst>
            <pc:docMk/>
            <pc:sldMk cId="497918053" sldId="275"/>
            <ac:spMk id="104" creationId="{97F66635-A5B8-4D8A-A4BF-C9CB9EE8A0CD}"/>
          </ac:spMkLst>
        </pc:spChg>
        <pc:spChg chg="mod">
          <ac:chgData name="이동건" userId="4ad090f6-dadd-4301-b5d0-883b88f508af" providerId="ADAL" clId="{8AC70261-4198-43D0-A2D8-240FE5A464D4}" dt="2022-05-20T07:03:56.282" v="1742" actId="404"/>
          <ac:spMkLst>
            <pc:docMk/>
            <pc:sldMk cId="497918053" sldId="275"/>
            <ac:spMk id="105" creationId="{AB126F2C-09F4-4681-AE0F-474681EA8B08}"/>
          </ac:spMkLst>
        </pc:spChg>
        <pc:spChg chg="mod">
          <ac:chgData name="이동건" userId="4ad090f6-dadd-4301-b5d0-883b88f508af" providerId="ADAL" clId="{8AC70261-4198-43D0-A2D8-240FE5A464D4}" dt="2022-05-20T07:03:56.282" v="1742" actId="404"/>
          <ac:spMkLst>
            <pc:docMk/>
            <pc:sldMk cId="497918053" sldId="275"/>
            <ac:spMk id="106" creationId="{0BD1A719-8125-4D93-8068-9D56C0DBDC72}"/>
          </ac:spMkLst>
        </pc:spChg>
        <pc:spChg chg="mod">
          <ac:chgData name="이동건" userId="4ad090f6-dadd-4301-b5d0-883b88f508af" providerId="ADAL" clId="{8AC70261-4198-43D0-A2D8-240FE5A464D4}" dt="2022-05-20T07:03:56.282" v="1742" actId="404"/>
          <ac:spMkLst>
            <pc:docMk/>
            <pc:sldMk cId="497918053" sldId="275"/>
            <ac:spMk id="108" creationId="{42F604F6-661D-416E-ADFA-BBA4072611BD}"/>
          </ac:spMkLst>
        </pc:spChg>
        <pc:spChg chg="mod">
          <ac:chgData name="이동건" userId="4ad090f6-dadd-4301-b5d0-883b88f508af" providerId="ADAL" clId="{8AC70261-4198-43D0-A2D8-240FE5A464D4}" dt="2022-05-20T07:03:56.282" v="1742" actId="404"/>
          <ac:spMkLst>
            <pc:docMk/>
            <pc:sldMk cId="497918053" sldId="275"/>
            <ac:spMk id="109" creationId="{AD970CBA-6EC6-443C-889B-133881E3F783}"/>
          </ac:spMkLst>
        </pc:spChg>
        <pc:spChg chg="mod">
          <ac:chgData name="이동건" userId="4ad090f6-dadd-4301-b5d0-883b88f508af" providerId="ADAL" clId="{8AC70261-4198-43D0-A2D8-240FE5A464D4}" dt="2022-05-20T07:03:56.282" v="1742" actId="404"/>
          <ac:spMkLst>
            <pc:docMk/>
            <pc:sldMk cId="497918053" sldId="275"/>
            <ac:spMk id="111" creationId="{5E63E5E0-06C4-455B-B83B-F75CE245C8A3}"/>
          </ac:spMkLst>
        </pc:spChg>
        <pc:spChg chg="mod">
          <ac:chgData name="이동건" userId="4ad090f6-dadd-4301-b5d0-883b88f508af" providerId="ADAL" clId="{8AC70261-4198-43D0-A2D8-240FE5A464D4}" dt="2022-05-20T07:03:56.282" v="1742" actId="404"/>
          <ac:spMkLst>
            <pc:docMk/>
            <pc:sldMk cId="497918053" sldId="275"/>
            <ac:spMk id="112" creationId="{D067E181-E35A-4F57-9B4D-B8D495EF7694}"/>
          </ac:spMkLst>
        </pc:spChg>
        <pc:spChg chg="add mod">
          <ac:chgData name="이동건" userId="4ad090f6-dadd-4301-b5d0-883b88f508af" providerId="ADAL" clId="{8AC70261-4198-43D0-A2D8-240FE5A464D4}" dt="2022-05-20T07:05:24.312" v="1750" actId="164"/>
          <ac:spMkLst>
            <pc:docMk/>
            <pc:sldMk cId="497918053" sldId="275"/>
            <ac:spMk id="114" creationId="{E6F4EA18-E347-4F45-B9F7-447B29D1A076}"/>
          </ac:spMkLst>
        </pc:spChg>
        <pc:spChg chg="add mod">
          <ac:chgData name="이동건" userId="4ad090f6-dadd-4301-b5d0-883b88f508af" providerId="ADAL" clId="{8AC70261-4198-43D0-A2D8-240FE5A464D4}" dt="2022-05-20T07:05:24.312" v="1750" actId="164"/>
          <ac:spMkLst>
            <pc:docMk/>
            <pc:sldMk cId="497918053" sldId="275"/>
            <ac:spMk id="115" creationId="{BCA01532-117B-4F2B-9364-7C365D406075}"/>
          </ac:spMkLst>
        </pc:spChg>
        <pc:spChg chg="mod topLvl">
          <ac:chgData name="이동건" userId="4ad090f6-dadd-4301-b5d0-883b88f508af" providerId="ADAL" clId="{8AC70261-4198-43D0-A2D8-240FE5A464D4}" dt="2022-05-20T07:05:24.312" v="1750" actId="164"/>
          <ac:spMkLst>
            <pc:docMk/>
            <pc:sldMk cId="497918053" sldId="275"/>
            <ac:spMk id="121" creationId="{7E6032A3-DEE8-48C1-B198-333614A2E1C3}"/>
          </ac:spMkLst>
        </pc:spChg>
        <pc:spChg chg="mod topLvl">
          <ac:chgData name="이동건" userId="4ad090f6-dadd-4301-b5d0-883b88f508af" providerId="ADAL" clId="{8AC70261-4198-43D0-A2D8-240FE5A464D4}" dt="2022-05-20T07:05:24.312" v="1750" actId="164"/>
          <ac:spMkLst>
            <pc:docMk/>
            <pc:sldMk cId="497918053" sldId="275"/>
            <ac:spMk id="122" creationId="{ADE0A7CF-9A24-44C2-8560-5E5C1FDB62D6}"/>
          </ac:spMkLst>
        </pc:spChg>
        <pc:spChg chg="mod topLvl">
          <ac:chgData name="이동건" userId="4ad090f6-dadd-4301-b5d0-883b88f508af" providerId="ADAL" clId="{8AC70261-4198-43D0-A2D8-240FE5A464D4}" dt="2022-05-20T07:05:24.312" v="1750" actId="164"/>
          <ac:spMkLst>
            <pc:docMk/>
            <pc:sldMk cId="497918053" sldId="275"/>
            <ac:spMk id="126" creationId="{2640D104-FCCD-4500-B7F5-4E52A9BA778D}"/>
          </ac:spMkLst>
        </pc:spChg>
        <pc:spChg chg="add mod">
          <ac:chgData name="이동건" userId="4ad090f6-dadd-4301-b5d0-883b88f508af" providerId="ADAL" clId="{8AC70261-4198-43D0-A2D8-240FE5A464D4}" dt="2022-05-20T07:06:49.685" v="1873" actId="1076"/>
          <ac:spMkLst>
            <pc:docMk/>
            <pc:sldMk cId="497918053" sldId="275"/>
            <ac:spMk id="130" creationId="{F40CA7D1-996F-4B3F-B6F3-16001B6AE7A7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172" creationId="{31A673EA-9DA9-48E8-B449-633E62BA3F45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173" creationId="{BAA72297-73C9-4B2B-B9C8-A0D158281BC3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20" creationId="{6510A32F-5A97-4CA1-913B-142E2BDDFCE3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64" creationId="{8FD88B9C-95FC-497C-BEA7-241544BA24F8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65" creationId="{81787B7B-33E5-40CD-A126-82E17ABBDDBD}"/>
          </ac:spMkLst>
        </pc:spChg>
        <pc:spChg chg="mod">
          <ac:chgData name="이동건" userId="4ad090f6-dadd-4301-b5d0-883b88f508af" providerId="ADAL" clId="{8AC70261-4198-43D0-A2D8-240FE5A464D4}" dt="2022-05-20T07:03:37.639" v="1738" actId="1076"/>
          <ac:spMkLst>
            <pc:docMk/>
            <pc:sldMk cId="497918053" sldId="275"/>
            <ac:spMk id="266" creationId="{F07F835C-C784-4C65-8910-3E7B0BBC5217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74" creationId="{63F1D7B2-E3FD-49E4-B608-EF80A33C10C2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77" creationId="{2F4EDC3E-88ED-4312-B7FF-B7396233B777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78" creationId="{CF02FBE5-752C-4283-91C5-3F21090E6C72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80" creationId="{75B1B217-08B5-454D-9159-19A66888099D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81" creationId="{CE85EB2D-41EB-41FA-AC39-FF344BC9B96B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83" creationId="{81215249-0854-47D7-8DDA-AEA8595B3343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85" creationId="{62F32881-DB0B-4FC1-944D-45135F940660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88" creationId="{B6683AE0-C62C-4EC2-B8D1-861A2CFDDA9F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89" creationId="{399AD868-5DF5-4B9D-AECD-E80A00093BD8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90" creationId="{A0173BDE-7A95-4448-8D3F-AF058527835D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93" creationId="{F2193A6C-9150-4B8D-8002-048C5EEBD9E2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94" creationId="{254F8D3E-76AE-4092-892D-5A54D768EE9A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95" creationId="{39746673-8651-45C7-91BA-989D5D739CAB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96" creationId="{48B6193E-EB75-48B7-AF8E-2987DB2B4270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302" creationId="{49DF094B-97B9-4AC1-9C63-E801C04877F9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303" creationId="{624FD7D7-C7A7-4260-834B-F5B095A68EFF}"/>
          </ac:spMkLst>
        </pc:spChg>
        <pc:grpChg chg="add mod">
          <ac:chgData name="이동건" userId="4ad090f6-dadd-4301-b5d0-883b88f508af" providerId="ADAL" clId="{8AC70261-4198-43D0-A2D8-240FE5A464D4}" dt="2022-05-20T07:05:45.693" v="1754" actId="1076"/>
          <ac:grpSpMkLst>
            <pc:docMk/>
            <pc:sldMk cId="497918053" sldId="275"/>
            <ac:grpSpMk id="6" creationId="{F5245125-0CE6-4CDB-91B0-6510E1AD82FC}"/>
          </ac:grpSpMkLst>
        </pc:grpChg>
        <pc:grpChg chg="add mod">
          <ac:chgData name="이동건" userId="4ad090f6-dadd-4301-b5d0-883b88f508af" providerId="ADAL" clId="{8AC70261-4198-43D0-A2D8-240FE5A464D4}" dt="2022-05-20T07:05:45.693" v="1754" actId="1076"/>
          <ac:grpSpMkLst>
            <pc:docMk/>
            <pc:sldMk cId="497918053" sldId="275"/>
            <ac:grpSpMk id="100" creationId="{3AAFFAF3-3472-4825-A26F-5B6ADA5D3E55}"/>
          </ac:grpSpMkLst>
        </pc:grpChg>
        <pc:grpChg chg="add mod">
          <ac:chgData name="이동건" userId="4ad090f6-dadd-4301-b5d0-883b88f508af" providerId="ADAL" clId="{8AC70261-4198-43D0-A2D8-240FE5A464D4}" dt="2022-05-20T07:05:24.312" v="1750" actId="164"/>
          <ac:grpSpMkLst>
            <pc:docMk/>
            <pc:sldMk cId="497918053" sldId="275"/>
            <ac:grpSpMk id="116" creationId="{9AD1D661-E1AE-49CC-A765-1272FC97EAEF}"/>
          </ac:grpSpMkLst>
        </pc:grpChg>
        <pc:grpChg chg="add del mod">
          <ac:chgData name="이동건" userId="4ad090f6-dadd-4301-b5d0-883b88f508af" providerId="ADAL" clId="{8AC70261-4198-43D0-A2D8-240FE5A464D4}" dt="2022-05-20T07:05:12.843" v="1748" actId="165"/>
          <ac:grpSpMkLst>
            <pc:docMk/>
            <pc:sldMk cId="497918053" sldId="275"/>
            <ac:grpSpMk id="119" creationId="{25B372E7-B4F9-4EE2-BB60-A864C8B000E9}"/>
          </ac:grpSpMkLst>
        </pc:grpChg>
        <pc:grpChg chg="del mod topLvl">
          <ac:chgData name="이동건" userId="4ad090f6-dadd-4301-b5d0-883b88f508af" providerId="ADAL" clId="{8AC70261-4198-43D0-A2D8-240FE5A464D4}" dt="2022-05-20T07:05:13.024" v="1749" actId="165"/>
          <ac:grpSpMkLst>
            <pc:docMk/>
            <pc:sldMk cId="497918053" sldId="275"/>
            <ac:grpSpMk id="123" creationId="{B1AEE24F-638C-437A-BCD6-2A21B4C0909C}"/>
          </ac:grpSpMkLst>
        </pc:grpChg>
        <pc:grpChg chg="del">
          <ac:chgData name="이동건" userId="4ad090f6-dadd-4301-b5d0-883b88f508af" providerId="ADAL" clId="{8AC70261-4198-43D0-A2D8-240FE5A464D4}" dt="2022-05-20T07:03:32.075" v="1737" actId="478"/>
          <ac:grpSpMkLst>
            <pc:docMk/>
            <pc:sldMk cId="497918053" sldId="275"/>
            <ac:grpSpMk id="217" creationId="{EC34D163-2B03-434A-97E6-0C2B2CB68F12}"/>
          </ac:grpSpMkLst>
        </pc:grpChg>
        <pc:grpChg chg="del">
          <ac:chgData name="이동건" userId="4ad090f6-dadd-4301-b5d0-883b88f508af" providerId="ADAL" clId="{8AC70261-4198-43D0-A2D8-240FE5A464D4}" dt="2022-05-20T07:03:32.075" v="1737" actId="478"/>
          <ac:grpSpMkLst>
            <pc:docMk/>
            <pc:sldMk cId="497918053" sldId="275"/>
            <ac:grpSpMk id="263" creationId="{413713CC-3F88-4A47-ABDD-A30DEB3DFBF4}"/>
          </ac:grpSpMkLst>
        </pc:grpChg>
        <pc:picChg chg="del">
          <ac:chgData name="이동건" userId="4ad090f6-dadd-4301-b5d0-883b88f508af" providerId="ADAL" clId="{8AC70261-4198-43D0-A2D8-240FE5A464D4}" dt="2022-05-20T07:03:32.075" v="1737" actId="478"/>
          <ac:picMkLst>
            <pc:docMk/>
            <pc:sldMk cId="497918053" sldId="275"/>
            <ac:picMk id="2" creationId="{6FC44A2E-C22A-03C2-3A8E-C50E4AEC7B03}"/>
          </ac:picMkLst>
        </pc:picChg>
        <pc:picChg chg="add mod">
          <ac:chgData name="이동건" userId="4ad090f6-dadd-4301-b5d0-883b88f508af" providerId="ADAL" clId="{8AC70261-4198-43D0-A2D8-240FE5A464D4}" dt="2022-05-20T07:05:24.312" v="1750" actId="164"/>
          <ac:picMkLst>
            <pc:docMk/>
            <pc:sldMk cId="497918053" sldId="275"/>
            <ac:picMk id="113" creationId="{53705A84-FB9A-4B0E-A551-13AF95C39C9C}"/>
          </ac:picMkLst>
        </pc:picChg>
        <pc:picChg chg="mod topLvl">
          <ac:chgData name="이동건" userId="4ad090f6-dadd-4301-b5d0-883b88f508af" providerId="ADAL" clId="{8AC70261-4198-43D0-A2D8-240FE5A464D4}" dt="2022-05-20T07:05:24.312" v="1750" actId="164"/>
          <ac:picMkLst>
            <pc:docMk/>
            <pc:sldMk cId="497918053" sldId="275"/>
            <ac:picMk id="120" creationId="{2E7E6396-E23C-4108-B9CB-E33654DB5971}"/>
          </ac:picMkLst>
        </pc:picChg>
        <pc:picChg chg="del">
          <ac:chgData name="이동건" userId="4ad090f6-dadd-4301-b5d0-883b88f508af" providerId="ADAL" clId="{8AC70261-4198-43D0-A2D8-240FE5A464D4}" dt="2022-05-20T07:03:32.075" v="1737" actId="478"/>
          <ac:picMkLst>
            <pc:docMk/>
            <pc:sldMk cId="497918053" sldId="275"/>
            <ac:picMk id="174" creationId="{8F2DA828-64EF-474C-ABB5-7B6F98E23AE3}"/>
          </ac:picMkLst>
        </pc:picChg>
        <pc:cxnChg chg="mod topLvl">
          <ac:chgData name="이동건" userId="4ad090f6-dadd-4301-b5d0-883b88f508af" providerId="ADAL" clId="{8AC70261-4198-43D0-A2D8-240FE5A464D4}" dt="2022-05-20T07:05:24.312" v="1750" actId="164"/>
          <ac:cxnSpMkLst>
            <pc:docMk/>
            <pc:sldMk cId="497918053" sldId="275"/>
            <ac:cxnSpMk id="124" creationId="{1985234F-2EA6-433B-957A-C5D3B2F8F06D}"/>
          </ac:cxnSpMkLst>
        </pc:cxnChg>
        <pc:cxnChg chg="mod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183" creationId="{781BFA67-A735-4109-AF2A-8E21A9F209B8}"/>
          </ac:cxnSpMkLst>
        </pc:cxnChg>
        <pc:cxnChg chg="mod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199" creationId="{A3F40D43-96FE-437C-9F75-49248054688C}"/>
          </ac:cxnSpMkLst>
        </pc:cxnChg>
        <pc:cxnChg chg="mod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00" creationId="{5E588BD7-E476-4B0A-8F39-B2B66F09808D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76" creationId="{FE9B72E2-7168-4689-A44B-9E549C2F173A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79" creationId="{E9F3C46B-C14C-40D7-84AF-79D7B4000321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82" creationId="{8D68A8FA-D649-4538-AA34-83F11B038EC4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84" creationId="{DB9033B0-F51F-442E-8031-F3E47A0873AA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86" creationId="{A35D3936-EE75-4743-B2A9-BE10C0999A1F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98" creationId="{FD04AC2E-7E96-47A1-AAAB-850188D6270E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99" creationId="{1BDF9402-DA37-455E-AEEA-A54B1A61728D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300" creationId="{B4DCAEC7-06A0-4ADB-ADEC-5D72F96812D4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301" creationId="{DC34C7AB-33FF-41A6-A915-C39947EF8C98}"/>
          </ac:cxnSpMkLst>
        </pc:cxnChg>
      </pc:sldChg>
      <pc:sldChg chg="delSp modSp add del modTransition">
        <pc:chgData name="이동건" userId="4ad090f6-dadd-4301-b5d0-883b88f508af" providerId="ADAL" clId="{8AC70261-4198-43D0-A2D8-240FE5A464D4}" dt="2022-05-20T06:44:01.628" v="1611" actId="2696"/>
        <pc:sldMkLst>
          <pc:docMk/>
          <pc:sldMk cId="1279516828" sldId="275"/>
        </pc:sldMkLst>
        <pc:spChg chg="mod">
          <ac:chgData name="이동건" userId="4ad090f6-dadd-4301-b5d0-883b88f508af" providerId="ADAL" clId="{8AC70261-4198-43D0-A2D8-240FE5A464D4}" dt="2022-05-20T04:56:51.777" v="789" actId="20577"/>
          <ac:spMkLst>
            <pc:docMk/>
            <pc:sldMk cId="1279516828" sldId="275"/>
            <ac:spMk id="67" creationId="{E4992429-8D1F-4F68-B791-07539D779D66}"/>
          </ac:spMkLst>
        </pc:spChg>
        <pc:spChg chg="del">
          <ac:chgData name="이동건" userId="4ad090f6-dadd-4301-b5d0-883b88f508af" providerId="ADAL" clId="{8AC70261-4198-43D0-A2D8-240FE5A464D4}" dt="2022-05-20T04:56:33.189" v="780" actId="478"/>
          <ac:spMkLst>
            <pc:docMk/>
            <pc:sldMk cId="1279516828" sldId="275"/>
            <ac:spMk id="104" creationId="{E25F2416-45B3-423B-891E-7ED30EE3327B}"/>
          </ac:spMkLst>
        </pc:spChg>
        <pc:spChg chg="del">
          <ac:chgData name="이동건" userId="4ad090f6-dadd-4301-b5d0-883b88f508af" providerId="ADAL" clId="{8AC70261-4198-43D0-A2D8-240FE5A464D4}" dt="2022-05-20T04:56:33.189" v="780" actId="478"/>
          <ac:spMkLst>
            <pc:docMk/>
            <pc:sldMk cId="1279516828" sldId="275"/>
            <ac:spMk id="107" creationId="{0666192B-BB2E-4049-9360-17DB83BEAE6E}"/>
          </ac:spMkLst>
        </pc:spChg>
        <pc:picChg chg="del">
          <ac:chgData name="이동건" userId="4ad090f6-dadd-4301-b5d0-883b88f508af" providerId="ADAL" clId="{8AC70261-4198-43D0-A2D8-240FE5A464D4}" dt="2022-05-20T04:56:33.189" v="780" actId="478"/>
          <ac:picMkLst>
            <pc:docMk/>
            <pc:sldMk cId="1279516828" sldId="275"/>
            <ac:picMk id="105" creationId="{9858A313-20FB-4A96-A886-73BBE20492FA}"/>
          </ac:picMkLst>
        </pc:picChg>
        <pc:picChg chg="del">
          <ac:chgData name="이동건" userId="4ad090f6-dadd-4301-b5d0-883b88f508af" providerId="ADAL" clId="{8AC70261-4198-43D0-A2D8-240FE5A464D4}" dt="2022-05-20T04:56:33.189" v="780" actId="478"/>
          <ac:picMkLst>
            <pc:docMk/>
            <pc:sldMk cId="1279516828" sldId="275"/>
            <ac:picMk id="106" creationId="{C46C3FF5-2011-4E4F-94F1-27034AC48D9F}"/>
          </ac:picMkLst>
        </pc:picChg>
        <pc:picChg chg="del">
          <ac:chgData name="이동건" userId="4ad090f6-dadd-4301-b5d0-883b88f508af" providerId="ADAL" clId="{8AC70261-4198-43D0-A2D8-240FE5A464D4}" dt="2022-05-20T02:05:00.804" v="746" actId="478"/>
          <ac:picMkLst>
            <pc:docMk/>
            <pc:sldMk cId="1279516828" sldId="275"/>
            <ac:picMk id="117" creationId="{B4636A4C-402D-4514-975E-FE0955F3E4E6}"/>
          </ac:picMkLst>
        </pc:picChg>
      </pc:sldChg>
      <pc:sldChg chg="add del">
        <pc:chgData name="이동건" userId="4ad090f6-dadd-4301-b5d0-883b88f508af" providerId="ADAL" clId="{8AC70261-4198-43D0-A2D8-240FE5A464D4}" dt="2022-05-20T06:44:57.773" v="1629"/>
        <pc:sldMkLst>
          <pc:docMk/>
          <pc:sldMk cId="1998042087" sldId="275"/>
        </pc:sldMkLst>
      </pc:sldChg>
      <pc:sldChg chg="add del">
        <pc:chgData name="이동건" userId="4ad090f6-dadd-4301-b5d0-883b88f508af" providerId="ADAL" clId="{8AC70261-4198-43D0-A2D8-240FE5A464D4}" dt="2022-05-20T06:45:02.396" v="1631"/>
        <pc:sldMkLst>
          <pc:docMk/>
          <pc:sldMk cId="2546580428" sldId="275"/>
        </pc:sldMkLst>
      </pc:sldChg>
      <pc:sldChg chg="add del modTransition">
        <pc:chgData name="이동건" userId="4ad090f6-dadd-4301-b5d0-883b88f508af" providerId="ADAL" clId="{8AC70261-4198-43D0-A2D8-240FE5A464D4}" dt="2022-05-20T06:44:01.534" v="1610" actId="2696"/>
        <pc:sldMkLst>
          <pc:docMk/>
          <pc:sldMk cId="532512456" sldId="276"/>
        </pc:sldMkLst>
      </pc:sldChg>
      <pc:sldChg chg="delSp modSp add del">
        <pc:chgData name="이동건" userId="4ad090f6-dadd-4301-b5d0-883b88f508af" providerId="ADAL" clId="{8AC70261-4198-43D0-A2D8-240FE5A464D4}" dt="2022-05-20T05:45:32.804" v="1609" actId="2696"/>
        <pc:sldMkLst>
          <pc:docMk/>
          <pc:sldMk cId="777252608" sldId="277"/>
        </pc:sldMkLst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30" creationId="{66D82E0E-5B3A-4D16-89C2-8FEDA8C5F763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95" creationId="{B004070F-310B-4493-A00F-485460924D6F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97" creationId="{8C810F61-AC23-410B-82DE-D3A714BBC06E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99" creationId="{96DDF26F-0B5E-4D3A-8812-7734483F8DC4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101" creationId="{42C90BDA-BC20-4C10-B007-119C884AA6BD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125" creationId="{1FFE9F24-3C3C-437E-B28D-800A2FD2FF4F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127" creationId="{AADD71F8-1B48-4E07-992D-8F94CC7BC5A6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128" creationId="{C0436D51-32CC-44D7-B5E1-224B3739D8B0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129" creationId="{FF207110-906B-454E-81BD-ADBA7FFCCE3F}"/>
          </ac:spMkLst>
        </pc:spChg>
        <pc:spChg chg="mod">
          <ac:chgData name="이동건" userId="4ad090f6-dadd-4301-b5d0-883b88f508af" providerId="ADAL" clId="{8AC70261-4198-43D0-A2D8-240FE5A464D4}" dt="2022-05-20T05:15:21.085" v="987" actId="1076"/>
          <ac:spMkLst>
            <pc:docMk/>
            <pc:sldMk cId="777252608" sldId="277"/>
            <ac:spMk id="168" creationId="{19435AD8-52C4-4966-BD90-6F3F4B4D18BD}"/>
          </ac:spMkLst>
        </pc:spChg>
        <pc:spChg chg="mod">
          <ac:chgData name="이동건" userId="4ad090f6-dadd-4301-b5d0-883b88f508af" providerId="ADAL" clId="{8AC70261-4198-43D0-A2D8-240FE5A464D4}" dt="2022-05-20T05:15:21.085" v="987" actId="1076"/>
          <ac:spMkLst>
            <pc:docMk/>
            <pc:sldMk cId="777252608" sldId="277"/>
            <ac:spMk id="169" creationId="{E5082153-3690-4569-901F-D5CA8C0CCB99}"/>
          </ac:spMkLst>
        </pc:spChg>
        <pc:grpChg chg="mod">
          <ac:chgData name="이동건" userId="4ad090f6-dadd-4301-b5d0-883b88f508af" providerId="ADAL" clId="{8AC70261-4198-43D0-A2D8-240FE5A464D4}" dt="2022-05-20T05:15:21.085" v="987" actId="1076"/>
          <ac:grpSpMkLst>
            <pc:docMk/>
            <pc:sldMk cId="777252608" sldId="277"/>
            <ac:grpSpMk id="134" creationId="{9B33994D-45AA-4F5B-BFE4-5E289BE8C6FD}"/>
          </ac:grpSpMkLst>
        </pc:grpChg>
        <pc:cxnChg chg="del">
          <ac:chgData name="이동건" userId="4ad090f6-dadd-4301-b5d0-883b88f508af" providerId="ADAL" clId="{8AC70261-4198-43D0-A2D8-240FE5A464D4}" dt="2022-05-20T05:15:12.187" v="986" actId="478"/>
          <ac:cxnSpMkLst>
            <pc:docMk/>
            <pc:sldMk cId="777252608" sldId="277"/>
            <ac:cxnSpMk id="26" creationId="{E96AA6D1-AEA5-4025-880B-76BBA2FAA621}"/>
          </ac:cxnSpMkLst>
        </pc:cxnChg>
      </pc:sldChg>
      <pc:sldChg chg="add del">
        <pc:chgData name="이동건" userId="4ad090f6-dadd-4301-b5d0-883b88f508af" providerId="ADAL" clId="{8AC70261-4198-43D0-A2D8-240FE5A464D4}" dt="2022-05-20T05:17:06.502" v="1085"/>
        <pc:sldMkLst>
          <pc:docMk/>
          <pc:sldMk cId="2787497980" sldId="278"/>
        </pc:sldMkLst>
      </pc:sldChg>
      <pc:sldChg chg="add del">
        <pc:chgData name="이동건" userId="4ad090f6-dadd-4301-b5d0-883b88f508af" providerId="ADAL" clId="{8AC70261-4198-43D0-A2D8-240FE5A464D4}" dt="2022-05-20T05:16:28.326" v="1045"/>
        <pc:sldMkLst>
          <pc:docMk/>
          <pc:sldMk cId="3664489028" sldId="278"/>
        </pc:sldMkLst>
      </pc:sldChg>
    </pc:docChg>
  </pc:docChgLst>
  <pc:docChgLst>
    <pc:chgData name="이석민" userId="57b50b14-a57c-4682-bf7d-a9d8ba6f9bb4" providerId="ADAL" clId="{2341D939-3AF9-438D-8F47-FD5F6FB4444A}"/>
    <pc:docChg chg="undo modSld">
      <pc:chgData name="이석민" userId="57b50b14-a57c-4682-bf7d-a9d8ba6f9bb4" providerId="ADAL" clId="{2341D939-3AF9-438D-8F47-FD5F6FB4444A}" dt="2022-05-20T05:56:54.236" v="35" actId="1076"/>
      <pc:docMkLst>
        <pc:docMk/>
      </pc:docMkLst>
      <pc:sldChg chg="addSp modSp">
        <pc:chgData name="이석민" userId="57b50b14-a57c-4682-bf7d-a9d8ba6f9bb4" providerId="ADAL" clId="{2341D939-3AF9-438D-8F47-FD5F6FB4444A}" dt="2022-05-20T05:56:54.236" v="35" actId="1076"/>
        <pc:sldMkLst>
          <pc:docMk/>
          <pc:sldMk cId="1149819829" sldId="274"/>
        </pc:sldMkLst>
        <pc:spChg chg="add mod">
          <ac:chgData name="이석민" userId="57b50b14-a57c-4682-bf7d-a9d8ba6f9bb4" providerId="ADAL" clId="{2341D939-3AF9-438D-8F47-FD5F6FB4444A}" dt="2022-05-20T05:56:47.798" v="32" actId="1076"/>
          <ac:spMkLst>
            <pc:docMk/>
            <pc:sldMk cId="1149819829" sldId="274"/>
            <ac:spMk id="3" creationId="{8A931DAF-AE14-4388-985A-C1A8581B7911}"/>
          </ac:spMkLst>
        </pc:spChg>
        <pc:spChg chg="add mod">
          <ac:chgData name="이석민" userId="57b50b14-a57c-4682-bf7d-a9d8ba6f9bb4" providerId="ADAL" clId="{2341D939-3AF9-438D-8F47-FD5F6FB4444A}" dt="2022-05-20T05:56:54.236" v="35" actId="1076"/>
          <ac:spMkLst>
            <pc:docMk/>
            <pc:sldMk cId="1149819829" sldId="274"/>
            <ac:spMk id="6" creationId="{DA210D90-8AF6-4DD1-8BCB-2DC6C1D57E15}"/>
          </ac:spMkLst>
        </pc:spChg>
        <pc:picChg chg="mod">
          <ac:chgData name="이석민" userId="57b50b14-a57c-4682-bf7d-a9d8ba6f9bb4" providerId="ADAL" clId="{2341D939-3AF9-438D-8F47-FD5F6FB4444A}" dt="2022-05-20T05:56:52.337" v="34" actId="1076"/>
          <ac:picMkLst>
            <pc:docMk/>
            <pc:sldMk cId="1149819829" sldId="274"/>
            <ac:picMk id="2" creationId="{6FC44A2E-C22A-03C2-3A8E-C50E4AEC7B03}"/>
          </ac:picMkLst>
        </pc:picChg>
        <pc:picChg chg="mod">
          <ac:chgData name="이석민" userId="57b50b14-a57c-4682-bf7d-a9d8ba6f9bb4" providerId="ADAL" clId="{2341D939-3AF9-438D-8F47-FD5F6FB4444A}" dt="2022-05-20T05:56:24.388" v="21" actId="1076"/>
          <ac:picMkLst>
            <pc:docMk/>
            <pc:sldMk cId="1149819829" sldId="274"/>
            <ac:picMk id="174" creationId="{8F2DA828-64EF-474C-ABB5-7B6F98E23AE3}"/>
          </ac:picMkLst>
        </pc:picChg>
      </pc:sld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  <pc:docChgLst>
    <pc:chgData name="이동건" userId="4ad090f6-dadd-4301-b5d0-883b88f508af" providerId="ADAL" clId="{4D43E722-CACC-46B2-BE88-E05E9D814DAB}"/>
    <pc:docChg chg="undo custSel addSld delSld modSld sldOrd">
      <pc:chgData name="이동건" userId="4ad090f6-dadd-4301-b5d0-883b88f508af" providerId="ADAL" clId="{4D43E722-CACC-46B2-BE88-E05E9D814DAB}" dt="2022-05-02T23:42:28.677" v="3276" actId="1076"/>
      <pc:docMkLst>
        <pc:docMk/>
      </pc:docMkLst>
      <pc:sldChg chg="del">
        <pc:chgData name="이동건" userId="4ad090f6-dadd-4301-b5d0-883b88f508af" providerId="ADAL" clId="{4D43E722-CACC-46B2-BE88-E05E9D814DAB}" dt="2022-04-25T00:18:20.442" v="0" actId="2696"/>
        <pc:sldMkLst>
          <pc:docMk/>
          <pc:sldMk cId="3419996363" sldId="256"/>
        </pc:sldMkLst>
      </pc:sldChg>
      <pc:sldChg chg="addSp delSp modSp">
        <pc:chgData name="이동건" userId="4ad090f6-dadd-4301-b5d0-883b88f508af" providerId="ADAL" clId="{4D43E722-CACC-46B2-BE88-E05E9D814DAB}" dt="2022-04-27T05:52:33.608" v="1321" actId="207"/>
        <pc:sldMkLst>
          <pc:docMk/>
          <pc:sldMk cId="3979471892" sldId="262"/>
        </pc:sldMkLst>
        <pc:spChg chg="add del mod">
          <ac:chgData name="이동건" userId="4ad090f6-dadd-4301-b5d0-883b88f508af" providerId="ADAL" clId="{4D43E722-CACC-46B2-BE88-E05E9D814DAB}" dt="2022-04-25T01:18:27.526" v="367" actId="478"/>
          <ac:spMkLst>
            <pc:docMk/>
            <pc:sldMk cId="3979471892" sldId="262"/>
            <ac:spMk id="2" creationId="{0304CD94-1C7D-492F-9374-78E87622574E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4D43E722-CACC-46B2-BE88-E05E9D814DAB}" dt="2022-04-27T05:45:57.816" v="1290" actId="20577"/>
          <ac:spMkLst>
            <pc:docMk/>
            <pc:sldMk cId="3979471892" sldId="262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4-25T01:18:36.857" v="374" actId="20577"/>
          <ac:spMkLst>
            <pc:docMk/>
            <pc:sldMk cId="3979471892" sldId="26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" creationId="{9D67D2BF-D66E-4B79-9C39-B138DEBA0736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" creationId="{03621809-41AF-4BF8-8078-89CF29018C21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8" creationId="{257995E6-AA26-4277-94E1-1EFAF6043FEA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9" creationId="{D6855DA0-C3D8-4A14-AF20-623F7E96791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4D43E722-CACC-46B2-BE88-E05E9D814DAB}" dt="2022-04-25T01:18:30.018" v="368" actId="478"/>
          <ac:spMkLst>
            <pc:docMk/>
            <pc:sldMk cId="3979471892" sldId="262"/>
            <ac:spMk id="21" creationId="{00708B38-1DA5-4EAE-8220-21469B93108E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2" creationId="{371BE2D7-F985-49CE-8329-2ADB730C5C1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4" creationId="{F1E32740-1E45-40B8-AD58-B032207EBD34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6" creationId="{C6D5623A-9867-48FD-B30C-9EA5E1F29CC8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9" creationId="{70CD726F-2B66-4323-AF4B-CEA1CD3FE04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33" creationId="{9B9F979A-0A61-4B77-B09D-C19AD67D4E59}"/>
          </ac:spMkLst>
        </pc:spChg>
        <pc:spChg chg="add mod">
          <ac:chgData name="이동건" userId="4ad090f6-dadd-4301-b5d0-883b88f508af" providerId="ADAL" clId="{4D43E722-CACC-46B2-BE88-E05E9D814DAB}" dt="2022-04-27T05:48:22.740" v="1314" actId="1076"/>
          <ac:spMkLst>
            <pc:docMk/>
            <pc:sldMk cId="3979471892" sldId="262"/>
            <ac:spMk id="34" creationId="{47767C1D-C3E3-489D-8877-8AB34A9C7572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4" creationId="{A8E72368-754C-4FFB-9A19-5FD037216936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5" creationId="{56304717-9434-454A-9E9B-BBBB794CACE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6" creationId="{B8BB65ED-2391-48DB-96E6-74569EEECDB2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7" creationId="{B2F05BDA-C013-41C8-AE6D-79E3A0DD494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8" creationId="{0060C502-E346-45A5-ADD6-66ABCBB0853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9" creationId="{DCFB74BC-F987-4D3E-9A47-037CE14F6BD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0" creationId="{1DC778DF-19E6-43C4-AB04-C87C874D3B37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1" creationId="{8115001A-2897-4BDA-9657-53036D40D82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2" creationId="{A827F23F-276A-4741-87A6-6FE36C3CE5B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3" creationId="{9BED4D2D-80EF-416F-9444-DE5E1AD4BA08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4" creationId="{639BE0CA-B02A-4CB3-8FB5-BE9EAE45E1A9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5" creationId="{B2B685DC-5EAC-46DC-B6DA-E4A7FCFFE2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6" creationId="{4F682A18-45B2-4E71-AC21-E8377E8257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6" creationId="{85876C2C-8584-4C6A-A0DD-2AE3283044B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7" creationId="{A4D36251-D9CA-4D8E-A8A9-EC2E10ACC7B3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8" creationId="{08A72666-65DA-4459-933A-45427E2FD61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9" creationId="{A9F023E0-978B-43CD-B658-5F6AC33A496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0" creationId="{3561E7CF-E5BB-4490-A83D-027EE6260A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1" creationId="{EC672ECC-6D54-4786-A566-0224C7ED823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2" creationId="{76DED5FA-ED10-4D10-BD8F-929AC61030D0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3" creationId="{5F028A4A-C8D1-42AE-8AA9-DCE6EB2A021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4" creationId="{E805EB46-CAB8-417C-8373-B672ACB43305}"/>
          </ac:spMkLst>
        </pc:spChg>
        <pc:spChg chg="add mod">
          <ac:chgData name="이동건" userId="4ad090f6-dadd-4301-b5d0-883b88f508af" providerId="ADAL" clId="{4D43E722-CACC-46B2-BE88-E05E9D814DAB}" dt="2022-04-27T05:52:33.608" v="1321" actId="207"/>
          <ac:spMkLst>
            <pc:docMk/>
            <pc:sldMk cId="3979471892" sldId="262"/>
            <ac:spMk id="75" creationId="{98BF79DF-858C-4863-80D7-135FD6C7DFD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6" creationId="{73A9B1D8-2681-4E0B-BC91-546E8F6B3CC5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7" creationId="{EC96DE6E-5954-4CFA-8EF3-8AAD1227B1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8" creationId="{AC1962C1-6527-43BA-AE50-6102C60929F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9" creationId="{46306069-1D19-402C-AD03-E697E32F3668}"/>
          </ac:spMkLst>
        </pc:spChg>
        <pc:spChg chg="add mod">
          <ac:chgData name="이동건" userId="4ad090f6-dadd-4301-b5d0-883b88f508af" providerId="ADAL" clId="{4D43E722-CACC-46B2-BE88-E05E9D814DAB}" dt="2022-04-27T05:46:50.703" v="1293" actId="6549"/>
          <ac:spMkLst>
            <pc:docMk/>
            <pc:sldMk cId="3979471892" sldId="262"/>
            <ac:spMk id="80" creationId="{6E42D2A5-3E2A-4520-8BD3-B3C7FF8CAAAB}"/>
          </ac:spMkLst>
        </pc:spChg>
        <pc:spChg chg="add mod">
          <ac:chgData name="이동건" userId="4ad090f6-dadd-4301-b5d0-883b88f508af" providerId="ADAL" clId="{4D43E722-CACC-46B2-BE88-E05E9D814DAB}" dt="2022-04-27T05:48:17.833" v="1312" actId="1076"/>
          <ac:spMkLst>
            <pc:docMk/>
            <pc:sldMk cId="3979471892" sldId="262"/>
            <ac:spMk id="81" creationId="{06F2D224-091D-4FA3-BABB-EDAFB034C0D0}"/>
          </ac:spMkLst>
        </pc:spChg>
        <pc:spChg chg="add mod">
          <ac:chgData name="이동건" userId="4ad090f6-dadd-4301-b5d0-883b88f508af" providerId="ADAL" clId="{4D43E722-CACC-46B2-BE88-E05E9D814DAB}" dt="2022-04-27T05:48:34.151" v="1319" actId="20577"/>
          <ac:spMkLst>
            <pc:docMk/>
            <pc:sldMk cId="3979471892" sldId="262"/>
            <ac:spMk id="82" creationId="{3FFCEDE7-891D-45CE-A1B3-DA54BC2A66B8}"/>
          </ac:spMkLst>
        </pc:spChg>
        <pc:graphicFrameChg chg="add del mod modGraphic">
          <ac:chgData name="이동건" userId="4ad090f6-dadd-4301-b5d0-883b88f508af" providerId="ADAL" clId="{4D43E722-CACC-46B2-BE88-E05E9D814DAB}" dt="2022-04-25T01:18:30.018" v="368" actId="478"/>
          <ac:graphicFrameMkLst>
            <pc:docMk/>
            <pc:sldMk cId="3979471892" sldId="262"/>
            <ac:graphicFrameMk id="14" creationId="{6888F6E9-03FC-424A-BEB6-B633BCEF7720}"/>
          </ac:graphicFrameMkLst>
        </pc:graphicFrameChg>
        <pc:picChg chg="add del mod modCrop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1" creationId="{F3606B6B-7678-4D1A-B814-702E8DB23DF4}"/>
          </ac:picMkLst>
        </pc:picChg>
        <pc:picChg chg="add del mod">
          <ac:chgData name="이동건" userId="4ad090f6-dadd-4301-b5d0-883b88f508af" providerId="ADAL" clId="{4D43E722-CACC-46B2-BE88-E05E9D814DAB}" dt="2022-04-25T00:49:03.754" v="301" actId="478"/>
          <ac:picMkLst>
            <pc:docMk/>
            <pc:sldMk cId="3979471892" sldId="262"/>
            <ac:picMk id="13" creationId="{46051C65-8FF5-41F6-870E-35ADC001C7DD}"/>
          </ac:picMkLst>
        </pc:picChg>
        <pc:picChg chg="add del mod">
          <ac:chgData name="이동건" userId="4ad090f6-dadd-4301-b5d0-883b88f508af" providerId="ADAL" clId="{4D43E722-CACC-46B2-BE88-E05E9D814DAB}" dt="2022-04-25T00:49:55.508" v="318" actId="478"/>
          <ac:picMkLst>
            <pc:docMk/>
            <pc:sldMk cId="3979471892" sldId="262"/>
            <ac:picMk id="16" creationId="{30B3A722-C132-4222-B3E2-843071CB7248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7" creationId="{2D9CD615-527E-48F4-B9B4-1252FE177831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8" creationId="{BDEE76E0-DA58-4DF3-9D99-6F8AD28B8549}"/>
          </ac:picMkLst>
        </pc:picChg>
        <pc:picChg chg="add del mod">
          <ac:chgData name="이동건" userId="4ad090f6-dadd-4301-b5d0-883b88f508af" providerId="ADAL" clId="{4D43E722-CACC-46B2-BE88-E05E9D814DAB}" dt="2022-04-27T05:18:37.578" v="613" actId="478"/>
          <ac:picMkLst>
            <pc:docMk/>
            <pc:sldMk cId="3979471892" sldId="262"/>
            <ac:picMk id="23" creationId="{3CF1C99E-D8BB-4554-925D-B07F23936FE4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5" creationId="{25F5F67D-FC69-4BE5-BF9C-91D53FF636A5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7" creationId="{4FE97B36-568C-452C-AC6B-8E93F94F35E5}"/>
          </ac:picMkLst>
        </pc:picChg>
        <pc:picChg chg="add del mod">
          <ac:chgData name="이동건" userId="4ad090f6-dadd-4301-b5d0-883b88f508af" providerId="ADAL" clId="{4D43E722-CACC-46B2-BE88-E05E9D814DAB}" dt="2022-04-27T05:45:50.871" v="1270" actId="478"/>
          <ac:picMkLst>
            <pc:docMk/>
            <pc:sldMk cId="3979471892" sldId="262"/>
            <ac:picMk id="30" creationId="{A8CA0BA4-5414-433D-ACC1-479505A9E7B1}"/>
          </ac:picMkLst>
        </pc:pic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8" creationId="{F4E02428-B51D-4CA5-B6ED-68C878C214AC}"/>
          </ac:cxnSpMkLst>
        </pc:cxn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7" creationId="{26BED2E0-D8B6-4D13-ACD1-A74A5A2B88C3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7" creationId="{A54CD528-99AD-4BFB-B331-9645F9419F5C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8" creationId="{B114D597-62CE-4242-8F7E-ECA51ADEDA72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9" creationId="{004B51D1-F967-4B44-8C4B-D0A353C65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0" creationId="{BDF07A67-BFB4-40E5-BD18-90202269487D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1" creationId="{0F4F72B0-7405-4DFE-8487-28791F70059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2" creationId="{F26204AA-8D5C-43B9-B2BE-54E2896E859E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3" creationId="{3C0E807D-4EFA-459C-A908-ED0C8E634A07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4" creationId="{07A08CF5-5339-40C4-8C12-A1EFF793AEA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5" creationId="{0F547C19-6174-4CE8-94DA-93A40D57832C}"/>
          </ac:cxnSpMkLst>
        </pc:cxnChg>
      </pc:sldChg>
      <pc:sldChg chg="del">
        <pc:chgData name="이동건" userId="4ad090f6-dadd-4301-b5d0-883b88f508af" providerId="ADAL" clId="{4D43E722-CACC-46B2-BE88-E05E9D814DAB}" dt="2022-04-25T00:18:24.862" v="1" actId="2696"/>
        <pc:sldMkLst>
          <pc:docMk/>
          <pc:sldMk cId="1391138092" sldId="263"/>
        </pc:sldMkLst>
      </pc:sldChg>
      <pc:sldChg chg="modSp add del modTransition">
        <pc:chgData name="이동건" userId="4ad090f6-dadd-4301-b5d0-883b88f508af" providerId="ADAL" clId="{4D43E722-CACC-46B2-BE88-E05E9D814DAB}" dt="2022-05-02T00:58:43.719" v="3236" actId="2696"/>
        <pc:sldMkLst>
          <pc:docMk/>
          <pc:sldMk cId="1986671833" sldId="263"/>
        </pc:sldMkLst>
        <pc:spChg chg="mod">
          <ac:chgData name="이동건" userId="4ad090f6-dadd-4301-b5d0-883b88f508af" providerId="ADAL" clId="{4D43E722-CACC-46B2-BE88-E05E9D814DAB}" dt="2022-04-25T01:18:41.101" v="380" actId="20577"/>
          <ac:spMkLst>
            <pc:docMk/>
            <pc:sldMk cId="1986671833" sldId="263"/>
            <ac:spMk id="5" creationId="{FC6A375B-D3CD-4C60-90CA-0B8DF3E7652D}"/>
          </ac:spMkLst>
        </pc:spChg>
        <pc:graphicFrameChg chg="mod modGraphic">
          <ac:chgData name="이동건" userId="4ad090f6-dadd-4301-b5d0-883b88f508af" providerId="ADAL" clId="{4D43E722-CACC-46B2-BE88-E05E9D814DAB}" dt="2022-04-25T01:26:14.106" v="445" actId="20577"/>
          <ac:graphicFrameMkLst>
            <pc:docMk/>
            <pc:sldMk cId="1986671833" sldId="263"/>
            <ac:graphicFrameMk id="14" creationId="{6888F6E9-03FC-424A-BEB6-B633BCEF7720}"/>
          </ac:graphicFrameMkLst>
        </pc:graphicFrameChg>
      </pc:sldChg>
      <pc:sldChg chg="del">
        <pc:chgData name="이동건" userId="4ad090f6-dadd-4301-b5d0-883b88f508af" providerId="ADAL" clId="{4D43E722-CACC-46B2-BE88-E05E9D814DAB}" dt="2022-04-25T00:18:24.883" v="2" actId="2696"/>
        <pc:sldMkLst>
          <pc:docMk/>
          <pc:sldMk cId="2451449598" sldId="264"/>
        </pc:sldMkLst>
      </pc:sldChg>
      <pc:sldChg chg="modSp add del modTransition">
        <pc:chgData name="이동건" userId="4ad090f6-dadd-4301-b5d0-883b88f508af" providerId="ADAL" clId="{4D43E722-CACC-46B2-BE88-E05E9D814DAB}" dt="2022-05-02T00:58:43.671" v="3234" actId="2696"/>
        <pc:sldMkLst>
          <pc:docMk/>
          <pc:sldMk cId="3898854453" sldId="264"/>
        </pc:sldMkLst>
        <pc:spChg chg="mod">
          <ac:chgData name="이동건" userId="4ad090f6-dadd-4301-b5d0-883b88f508af" providerId="ADAL" clId="{4D43E722-CACC-46B2-BE88-E05E9D814DAB}" dt="2022-04-25T02:02:49.884" v="448" actId="20577"/>
          <ac:spMkLst>
            <pc:docMk/>
            <pc:sldMk cId="3898854453" sldId="264"/>
            <ac:spMk id="4" creationId="{18507B9F-6865-49C6-AEFE-0AF6E237C549}"/>
          </ac:spMkLst>
        </pc:spChg>
      </pc:sldChg>
      <pc:sldChg chg="modSp add del modTransition">
        <pc:chgData name="이동건" userId="4ad090f6-dadd-4301-b5d0-883b88f508af" providerId="ADAL" clId="{4D43E722-CACC-46B2-BE88-E05E9D814DAB}" dt="2022-05-02T00:58:43.689" v="3235" actId="2696"/>
        <pc:sldMkLst>
          <pc:docMk/>
          <pc:sldMk cId="2539814418" sldId="265"/>
        </pc:sldMkLst>
        <pc:spChg chg="mod">
          <ac:chgData name="이동건" userId="4ad090f6-dadd-4301-b5d0-883b88f508af" providerId="ADAL" clId="{4D43E722-CACC-46B2-BE88-E05E9D814DAB}" dt="2022-04-25T01:19:20.118" v="397" actId="20577"/>
          <ac:spMkLst>
            <pc:docMk/>
            <pc:sldMk cId="2539814418" sldId="265"/>
            <ac:spMk id="4" creationId="{18507B9F-6865-49C6-AEFE-0AF6E237C549}"/>
          </ac:spMkLst>
        </pc:spChg>
      </pc:sldChg>
      <pc:sldChg chg="del">
        <pc:chgData name="이동건" userId="4ad090f6-dadd-4301-b5d0-883b88f508af" providerId="ADAL" clId="{4D43E722-CACC-46B2-BE88-E05E9D814DAB}" dt="2022-04-25T00:18:24.905" v="3" actId="2696"/>
        <pc:sldMkLst>
          <pc:docMk/>
          <pc:sldMk cId="2690616805" sldId="265"/>
        </pc:sldMkLst>
      </pc:sldChg>
      <pc:sldChg chg="add del modTransition">
        <pc:chgData name="이동건" userId="4ad090f6-dadd-4301-b5d0-883b88f508af" providerId="ADAL" clId="{4D43E722-CACC-46B2-BE88-E05E9D814DAB}" dt="2022-05-02T00:58:43.663" v="3233" actId="2696"/>
        <pc:sldMkLst>
          <pc:docMk/>
          <pc:sldMk cId="1270848443" sldId="266"/>
        </pc:sldMkLst>
      </pc:sldChg>
      <pc:sldChg chg="del">
        <pc:chgData name="이동건" userId="4ad090f6-dadd-4301-b5d0-883b88f508af" providerId="ADAL" clId="{4D43E722-CACC-46B2-BE88-E05E9D814DAB}" dt="2022-04-25T00:18:24.919" v="4" actId="2696"/>
        <pc:sldMkLst>
          <pc:docMk/>
          <pc:sldMk cId="3043448555" sldId="266"/>
        </pc:sldMkLst>
      </pc:sldChg>
      <pc:sldChg chg="del">
        <pc:chgData name="이동건" userId="4ad090f6-dadd-4301-b5d0-883b88f508af" providerId="ADAL" clId="{4D43E722-CACC-46B2-BE88-E05E9D814DAB}" dt="2022-04-25T00:18:24.939" v="5" actId="2696"/>
        <pc:sldMkLst>
          <pc:docMk/>
          <pc:sldMk cId="3836501036" sldId="267"/>
        </pc:sldMkLst>
      </pc:sldChg>
      <pc:sldChg chg="addSp delSp modSp add">
        <pc:chgData name="이동건" userId="4ad090f6-dadd-4301-b5d0-883b88f508af" providerId="ADAL" clId="{4D43E722-CACC-46B2-BE88-E05E9D814DAB}" dt="2022-04-27T07:48:06.903" v="2298" actId="207"/>
        <pc:sldMkLst>
          <pc:docMk/>
          <pc:sldMk cId="3922342516" sldId="267"/>
        </pc:sldMkLst>
        <pc:spChg chg="mod">
          <ac:chgData name="이동건" userId="4ad090f6-dadd-4301-b5d0-883b88f508af" providerId="ADAL" clId="{4D43E722-CACC-46B2-BE88-E05E9D814DAB}" dt="2022-04-27T07:28:36.542" v="1532" actId="20577"/>
          <ac:spMkLst>
            <pc:docMk/>
            <pc:sldMk cId="3922342516" sldId="26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48:06.903" v="2298" actId="207"/>
          <ac:spMkLst>
            <pc:docMk/>
            <pc:sldMk cId="3922342516" sldId="267"/>
            <ac:spMk id="7" creationId="{A3C6AE36-7DF8-47FD-91D3-EAE2BACC4A45}"/>
          </ac:spMkLst>
        </pc:spChg>
        <pc:spChg chg="add">
          <ac:chgData name="이동건" userId="4ad090f6-dadd-4301-b5d0-883b88f508af" providerId="ADAL" clId="{4D43E722-CACC-46B2-BE88-E05E9D814DAB}" dt="2022-04-27T07:29:45.534" v="1546"/>
          <ac:spMkLst>
            <pc:docMk/>
            <pc:sldMk cId="3922342516" sldId="267"/>
            <ac:spMk id="8" creationId="{C7C0CE1C-EE31-4221-8248-98681F141319}"/>
          </ac:spMkLst>
        </pc:spChg>
        <pc:spChg chg="add mod">
          <ac:chgData name="이동건" userId="4ad090f6-dadd-4301-b5d0-883b88f508af" providerId="ADAL" clId="{4D43E722-CACC-46B2-BE88-E05E9D814DAB}" dt="2022-04-27T07:29:50.712" v="1548" actId="1076"/>
          <ac:spMkLst>
            <pc:docMk/>
            <pc:sldMk cId="3922342516" sldId="267"/>
            <ac:spMk id="9" creationId="{01857327-C20B-4CEB-B1DE-2AFB42E602C3}"/>
          </ac:spMkLst>
        </pc:spChg>
        <pc:spChg chg="add mod">
          <ac:chgData name="이동건" userId="4ad090f6-dadd-4301-b5d0-883b88f508af" providerId="ADAL" clId="{4D43E722-CACC-46B2-BE88-E05E9D814DAB}" dt="2022-04-27T07:29:53.064" v="1549" actId="1076"/>
          <ac:spMkLst>
            <pc:docMk/>
            <pc:sldMk cId="3922342516" sldId="267"/>
            <ac:spMk id="10" creationId="{DAF2D513-CAF0-4EEC-AA0D-E83AEB347165}"/>
          </ac:spMkLst>
        </pc:spChg>
        <pc:spChg chg="add">
          <ac:chgData name="이동건" userId="4ad090f6-dadd-4301-b5d0-883b88f508af" providerId="ADAL" clId="{4D43E722-CACC-46B2-BE88-E05E9D814DAB}" dt="2022-04-27T07:30:20.921" v="1554"/>
          <ac:spMkLst>
            <pc:docMk/>
            <pc:sldMk cId="3922342516" sldId="267"/>
            <ac:spMk id="11" creationId="{A3CB88FD-43C0-465A-8C33-53709B02406D}"/>
          </ac:spMkLst>
        </pc:spChg>
        <pc:spChg chg="del">
          <ac:chgData name="이동건" userId="4ad090f6-dadd-4301-b5d0-883b88f508af" providerId="ADAL" clId="{4D43E722-CACC-46B2-BE88-E05E9D814DAB}" dt="2022-04-27T07:09:32.578" v="1463" actId="478"/>
          <ac:spMkLst>
            <pc:docMk/>
            <pc:sldMk cId="3922342516" sldId="267"/>
            <ac:spMk id="22" creationId="{371BE2D7-F985-49CE-8329-2ADB730C5C15}"/>
          </ac:spMkLst>
        </pc:spChg>
        <pc:picChg chg="add mod">
          <ac:chgData name="이동건" userId="4ad090f6-dadd-4301-b5d0-883b88f508af" providerId="ADAL" clId="{4D43E722-CACC-46B2-BE88-E05E9D814DAB}" dt="2022-04-27T07:28:59.044" v="1535" actId="1076"/>
          <ac:picMkLst>
            <pc:docMk/>
            <pc:sldMk cId="3922342516" sldId="267"/>
            <ac:picMk id="2" creationId="{4E878DA2-92DE-4D0F-8B17-301776FE1378}"/>
          </ac:picMkLst>
        </pc:picChg>
        <pc:picChg chg="add mod">
          <ac:chgData name="이동건" userId="4ad090f6-dadd-4301-b5d0-883b88f508af" providerId="ADAL" clId="{4D43E722-CACC-46B2-BE88-E05E9D814DAB}" dt="2022-04-27T07:29:48.364" v="1547" actId="1076"/>
          <ac:picMkLst>
            <pc:docMk/>
            <pc:sldMk cId="3922342516" sldId="267"/>
            <ac:picMk id="3" creationId="{C6BC01EC-EB33-445D-B633-88CEBB8AF17E}"/>
          </ac:picMkLst>
        </pc:picChg>
        <pc:picChg chg="add mod">
          <ac:chgData name="이동건" userId="4ad090f6-dadd-4301-b5d0-883b88f508af" providerId="ADAL" clId="{4D43E722-CACC-46B2-BE88-E05E9D814DAB}" dt="2022-04-27T07:29:40.912" v="1545" actId="1076"/>
          <ac:picMkLst>
            <pc:docMk/>
            <pc:sldMk cId="3922342516" sldId="267"/>
            <ac:picMk id="6" creationId="{8A4B6AB9-D207-486E-973D-91F2DD808245}"/>
          </ac:picMkLst>
        </pc:picChg>
      </pc:sldChg>
      <pc:sldChg chg="del">
        <pc:chgData name="이동건" userId="4ad090f6-dadd-4301-b5d0-883b88f508af" providerId="ADAL" clId="{4D43E722-CACC-46B2-BE88-E05E9D814DAB}" dt="2022-04-25T00:18:24.945" v="6" actId="2696"/>
        <pc:sldMkLst>
          <pc:docMk/>
          <pc:sldMk cId="3290153394" sldId="268"/>
        </pc:sldMkLst>
      </pc:sldChg>
      <pc:sldChg chg="addSp delSp modSp add del ord modTransition">
        <pc:chgData name="이동건" userId="4ad090f6-dadd-4301-b5d0-883b88f508af" providerId="ADAL" clId="{4D43E722-CACC-46B2-BE88-E05E9D814DAB}" dt="2022-05-02T00:58:43.657" v="3232" actId="2696"/>
        <pc:sldMkLst>
          <pc:docMk/>
          <pc:sldMk cId="3792520980" sldId="268"/>
        </pc:sldMkLst>
        <pc:spChg chg="add mod">
          <ac:chgData name="이동건" userId="4ad090f6-dadd-4301-b5d0-883b88f508af" providerId="ADAL" clId="{4D43E722-CACC-46B2-BE88-E05E9D814DAB}" dt="2022-04-27T06:48:39.326" v="1460" actId="2711"/>
          <ac:spMkLst>
            <pc:docMk/>
            <pc:sldMk cId="3792520980" sldId="268"/>
            <ac:spMk id="2" creationId="{CD60BFE6-BB0E-4276-98B9-D4EC153D6049}"/>
          </ac:spMkLst>
        </pc:spChg>
        <pc:spChg chg="add mod">
          <ac:chgData name="이동건" userId="4ad090f6-dadd-4301-b5d0-883b88f508af" providerId="ADAL" clId="{4D43E722-CACC-46B2-BE88-E05E9D814DAB}" dt="2022-04-27T06:38:20.965" v="1334" actId="1076"/>
          <ac:spMkLst>
            <pc:docMk/>
            <pc:sldMk cId="3792520980" sldId="268"/>
            <ac:spMk id="6" creationId="{CEC405C8-3EDC-42C7-8DC8-0C3712B4F00B}"/>
          </ac:spMkLst>
        </pc:spChg>
        <pc:spChg chg="del mod">
          <ac:chgData name="이동건" userId="4ad090f6-dadd-4301-b5d0-883b88f508af" providerId="ADAL" clId="{4D43E722-CACC-46B2-BE88-E05E9D814DAB}" dt="2022-04-27T06:38:04.907" v="1328"/>
          <ac:spMkLst>
            <pc:docMk/>
            <pc:sldMk cId="3792520980" sldId="268"/>
            <ac:spMk id="22" creationId="{371BE2D7-F985-49CE-8329-2ADB730C5C15}"/>
          </ac:spMkLst>
        </pc:spChg>
        <pc:picChg chg="mod">
          <ac:chgData name="이동건" userId="4ad090f6-dadd-4301-b5d0-883b88f508af" providerId="ADAL" clId="{4D43E722-CACC-46B2-BE88-E05E9D814DAB}" dt="2022-04-27T06:38:27.073" v="1335" actId="1076"/>
          <ac:picMkLst>
            <pc:docMk/>
            <pc:sldMk cId="3792520980" sldId="268"/>
            <ac:picMk id="23" creationId="{3CF1C99E-D8BB-4554-925D-B07F23936FE4}"/>
          </ac:picMkLst>
        </pc:picChg>
      </pc:sldChg>
      <pc:sldChg chg="del">
        <pc:chgData name="이동건" userId="4ad090f6-dadd-4301-b5d0-883b88f508af" providerId="ADAL" clId="{4D43E722-CACC-46B2-BE88-E05E9D814DAB}" dt="2022-04-25T00:18:24.968" v="7" actId="2696"/>
        <pc:sldMkLst>
          <pc:docMk/>
          <pc:sldMk cId="1815566237" sldId="269"/>
        </pc:sldMkLst>
      </pc:sldChg>
      <pc:sldChg chg="add del">
        <pc:chgData name="이동건" userId="4ad090f6-dadd-4301-b5d0-883b88f508af" providerId="ADAL" clId="{4D43E722-CACC-46B2-BE88-E05E9D814DAB}" dt="2022-04-27T05:45:46.288" v="1268" actId="2696"/>
        <pc:sldMkLst>
          <pc:docMk/>
          <pc:sldMk cId="2256300782" sldId="269"/>
        </pc:sldMkLst>
      </pc:sldChg>
      <pc:sldChg chg="modSp add">
        <pc:chgData name="이동건" userId="4ad090f6-dadd-4301-b5d0-883b88f508af" providerId="ADAL" clId="{4D43E722-CACC-46B2-BE88-E05E9D814DAB}" dt="2022-05-02T01:11:44.870" v="3255" actId="20577"/>
        <pc:sldMkLst>
          <pc:docMk/>
          <pc:sldMk cId="259485628" sldId="270"/>
        </pc:sldMkLst>
        <pc:spChg chg="mod">
          <ac:chgData name="이동건" userId="4ad090f6-dadd-4301-b5d0-883b88f508af" providerId="ADAL" clId="{4D43E722-CACC-46B2-BE88-E05E9D814DAB}" dt="2022-05-02T01:11:44.870" v="3255" actId="20577"/>
          <ac:spMkLst>
            <pc:docMk/>
            <pc:sldMk cId="259485628" sldId="270"/>
            <ac:spMk id="33" creationId="{9B9F979A-0A61-4B77-B09D-C19AD67D4E59}"/>
          </ac:spMkLst>
        </pc:spChg>
        <pc:spChg chg="mod">
          <ac:chgData name="이동건" userId="4ad090f6-dadd-4301-b5d0-883b88f508af" providerId="ADAL" clId="{4D43E722-CACC-46B2-BE88-E05E9D814DAB}" dt="2022-04-27T07:30:02.226" v="1550" actId="1076"/>
          <ac:spMkLst>
            <pc:docMk/>
            <pc:sldMk cId="259485628" sldId="270"/>
            <ac:spMk id="46" creationId="{B8BB65ED-2391-48DB-96E6-74569EEECDB2}"/>
          </ac:spMkLst>
        </pc:spChg>
        <pc:picChg chg="mod">
          <ac:chgData name="이동건" userId="4ad090f6-dadd-4301-b5d0-883b88f508af" providerId="ADAL" clId="{4D43E722-CACC-46B2-BE88-E05E9D814DAB}" dt="2022-04-27T07:30:11.744" v="1553" actId="14100"/>
          <ac:picMkLst>
            <pc:docMk/>
            <pc:sldMk cId="259485628" sldId="270"/>
            <ac:picMk id="30" creationId="{A8CA0BA4-5414-433D-ACC1-479505A9E7B1}"/>
          </ac:picMkLst>
        </pc:picChg>
      </pc:sldChg>
      <pc:sldChg chg="addSp modSp add">
        <pc:chgData name="이동건" userId="4ad090f6-dadd-4301-b5d0-883b88f508af" providerId="ADAL" clId="{4D43E722-CACC-46B2-BE88-E05E9D814DAB}" dt="2022-05-02T23:42:28.677" v="3276" actId="1076"/>
        <pc:sldMkLst>
          <pc:docMk/>
          <pc:sldMk cId="2005903623" sldId="271"/>
        </pc:sldMkLst>
        <pc:spChg chg="add mod">
          <ac:chgData name="이동건" userId="4ad090f6-dadd-4301-b5d0-883b88f508af" providerId="ADAL" clId="{4D43E722-CACC-46B2-BE88-E05E9D814DAB}" dt="2022-05-02T23:41:52.896" v="3270" actId="1076"/>
          <ac:spMkLst>
            <pc:docMk/>
            <pc:sldMk cId="2005903623" sldId="271"/>
            <ac:spMk id="3" creationId="{A2972F68-BBDF-4331-BE9B-6F26185D7D4B}"/>
          </ac:spMkLst>
        </pc:spChg>
        <pc:spChg chg="add">
          <ac:chgData name="이동건" userId="4ad090f6-dadd-4301-b5d0-883b88f508af" providerId="ADAL" clId="{4D43E722-CACC-46B2-BE88-E05E9D814DAB}" dt="2022-04-27T07:30:21.783" v="1555"/>
          <ac:spMkLst>
            <pc:docMk/>
            <pc:sldMk cId="2005903623" sldId="271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2T23:42:28.677" v="3276" actId="1076"/>
          <ac:spMkLst>
            <pc:docMk/>
            <pc:sldMk cId="2005903623" sldId="271"/>
            <ac:spMk id="7" creationId="{0C3C1BB1-70A4-4365-8AA3-6A80FCB163EF}"/>
          </ac:spMkLst>
        </pc:spChg>
        <pc:picChg chg="add mod">
          <ac:chgData name="이동건" userId="4ad090f6-dadd-4301-b5d0-883b88f508af" providerId="ADAL" clId="{4D43E722-CACC-46B2-BE88-E05E9D814DAB}" dt="2022-04-27T08:31:49.276" v="2629" actId="1076"/>
          <ac:picMkLst>
            <pc:docMk/>
            <pc:sldMk cId="2005903623" sldId="271"/>
            <ac:picMk id="2" creationId="{04E6969C-C3AF-41BC-A594-021E30045A68}"/>
          </ac:picMkLst>
        </pc:picChg>
      </pc:sldChg>
      <pc:sldChg chg="addSp modSp add del modTransition">
        <pc:chgData name="이동건" userId="4ad090f6-dadd-4301-b5d0-883b88f508af" providerId="ADAL" clId="{4D43E722-CACC-46B2-BE88-E05E9D814DAB}" dt="2022-05-02T00:58:43.613" v="3231" actId="2696"/>
        <pc:sldMkLst>
          <pc:docMk/>
          <pc:sldMk cId="1079546204" sldId="272"/>
        </pc:sldMkLst>
        <pc:spChg chg="add mod">
          <ac:chgData name="이동건" userId="4ad090f6-dadd-4301-b5d0-883b88f508af" providerId="ADAL" clId="{4D43E722-CACC-46B2-BE88-E05E9D814DAB}" dt="2022-04-27T07:32:15.411" v="1597" actId="1076"/>
          <ac:spMkLst>
            <pc:docMk/>
            <pc:sldMk cId="1079546204" sldId="272"/>
            <ac:spMk id="2" creationId="{A0C7966E-A862-49D9-94C2-E62D254E2DB0}"/>
          </ac:spMkLst>
        </pc:spChg>
        <pc:spChg chg="add mod">
          <ac:chgData name="이동건" userId="4ad090f6-dadd-4301-b5d0-883b88f508af" providerId="ADAL" clId="{4D43E722-CACC-46B2-BE88-E05E9D814DAB}" dt="2022-04-27T07:40:18.484" v="1756" actId="1076"/>
          <ac:spMkLst>
            <pc:docMk/>
            <pc:sldMk cId="1079546204" sldId="272"/>
            <ac:spMk id="3" creationId="{3551AA78-3105-4A20-8186-67A54D7EDE1C}"/>
          </ac:spMkLst>
        </pc:spChg>
        <pc:spChg chg="mod">
          <ac:chgData name="이동건" userId="4ad090f6-dadd-4301-b5d0-883b88f508af" providerId="ADAL" clId="{4D43E722-CACC-46B2-BE88-E05E9D814DAB}" dt="2022-04-27T07:40:32.338" v="1760" actId="20577"/>
          <ac:spMkLst>
            <pc:docMk/>
            <pc:sldMk cId="1079546204" sldId="272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32:00.157" v="1590" actId="1076"/>
          <ac:spMkLst>
            <pc:docMk/>
            <pc:sldMk cId="1079546204" sldId="272"/>
            <ac:spMk id="7" creationId="{47F236B0-ED08-410E-81FD-AA691A30748D}"/>
          </ac:spMkLst>
        </pc:spChg>
        <pc:spChg chg="add mod">
          <ac:chgData name="이동건" userId="4ad090f6-dadd-4301-b5d0-883b88f508af" providerId="ADAL" clId="{4D43E722-CACC-46B2-BE88-E05E9D814DAB}" dt="2022-04-27T07:33:43.085" v="1725" actId="1076"/>
          <ac:spMkLst>
            <pc:docMk/>
            <pc:sldMk cId="1079546204" sldId="272"/>
            <ac:spMk id="8" creationId="{7BFE78A2-89A0-4CF2-8DE4-DB9B3ABED3D8}"/>
          </ac:spMkLst>
        </pc:spChg>
        <pc:spChg chg="add mod">
          <ac:chgData name="이동건" userId="4ad090f6-dadd-4301-b5d0-883b88f508af" providerId="ADAL" clId="{4D43E722-CACC-46B2-BE88-E05E9D814DAB}" dt="2022-04-27T07:33:46.254" v="1726" actId="1076"/>
          <ac:spMkLst>
            <pc:docMk/>
            <pc:sldMk cId="1079546204" sldId="272"/>
            <ac:spMk id="9" creationId="{18974E6C-C8D0-49F8-A50F-11979E4343E7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0" creationId="{DEFD0841-7364-44BB-BDB3-0FCA0736AFD4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1" creationId="{7B9E3380-5CFE-4ABB-8460-8B7BC123E650}"/>
          </ac:spMkLst>
        </pc:spChg>
        <pc:spChg chg="add mod">
          <ac:chgData name="이동건" userId="4ad090f6-dadd-4301-b5d0-883b88f508af" providerId="ADAL" clId="{4D43E722-CACC-46B2-BE88-E05E9D814DAB}" dt="2022-04-27T07:33:47.923" v="1727" actId="1076"/>
          <ac:spMkLst>
            <pc:docMk/>
            <pc:sldMk cId="1079546204" sldId="272"/>
            <ac:spMk id="12" creationId="{3218F6E0-B091-4D4C-B138-FF28A762D68B}"/>
          </ac:spMkLst>
        </pc:spChg>
      </pc:sldChg>
      <pc:sldChg chg="addSp modSp add">
        <pc:chgData name="이동건" userId="4ad090f6-dadd-4301-b5d0-883b88f508af" providerId="ADAL" clId="{4D43E722-CACC-46B2-BE88-E05E9D814DAB}" dt="2022-05-02T01:19:37.360" v="3263" actId="20577"/>
        <pc:sldMkLst>
          <pc:docMk/>
          <pc:sldMk cId="3385368237" sldId="273"/>
        </pc:sldMkLst>
        <pc:spChg chg="add mod">
          <ac:chgData name="이동건" userId="4ad090f6-dadd-4301-b5d0-883b88f508af" providerId="ADAL" clId="{4D43E722-CACC-46B2-BE88-E05E9D814DAB}" dt="2022-04-27T07:50:11.622" v="2425" actId="404"/>
          <ac:spMkLst>
            <pc:docMk/>
            <pc:sldMk cId="3385368237" sldId="273"/>
            <ac:spMk id="2" creationId="{EF2F60AD-0FFD-4844-8B68-D4E53A405EF8}"/>
          </ac:spMkLst>
        </pc:spChg>
        <pc:spChg chg="add mod">
          <ac:chgData name="이동건" userId="4ad090f6-dadd-4301-b5d0-883b88f508af" providerId="ADAL" clId="{4D43E722-CACC-46B2-BE88-E05E9D814DAB}" dt="2022-04-27T07:51:00.557" v="2482" actId="207"/>
          <ac:spMkLst>
            <pc:docMk/>
            <pc:sldMk cId="3385368237" sldId="273"/>
            <ac:spMk id="3" creationId="{FE7B1003-C7E4-4136-9333-76DD38CDB7DF}"/>
          </ac:spMkLst>
        </pc:spChg>
        <pc:spChg chg="mod">
          <ac:chgData name="이동건" userId="4ad090f6-dadd-4301-b5d0-883b88f508af" providerId="ADAL" clId="{4D43E722-CACC-46B2-BE88-E05E9D814DAB}" dt="2022-04-27T07:48:54.381" v="2343" actId="20577"/>
          <ac:spMkLst>
            <pc:docMk/>
            <pc:sldMk cId="3385368237" sldId="27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7" creationId="{56D39882-7833-4CDC-B977-8DDC3649ABDD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8" creationId="{3955FD5B-24BF-4E96-ABF4-EB0BA3F6A35C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9" creationId="{F1087FD8-26CD-441C-A38E-96CB059C4B91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10" creationId="{096C6470-FE39-404D-ACF3-D3A72BBB9357}"/>
          </ac:spMkLst>
        </pc:spChg>
        <pc:spChg chg="add mod">
          <ac:chgData name="이동건" userId="4ad090f6-dadd-4301-b5d0-883b88f508af" providerId="ADAL" clId="{4D43E722-CACC-46B2-BE88-E05E9D814DAB}" dt="2022-05-02T01:19:37.360" v="3263" actId="20577"/>
          <ac:spMkLst>
            <pc:docMk/>
            <pc:sldMk cId="3385368237" sldId="273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4-27T07:50:42.780" v="2476" actId="404"/>
          <ac:spMkLst>
            <pc:docMk/>
            <pc:sldMk cId="3385368237" sldId="273"/>
            <ac:spMk id="12" creationId="{44E222D2-4E69-47A1-9AAF-25C5D6319D67}"/>
          </ac:spMkLst>
        </pc:spChg>
        <pc:spChg chg="add mod">
          <ac:chgData name="이동건" userId="4ad090f6-dadd-4301-b5d0-883b88f508af" providerId="ADAL" clId="{4D43E722-CACC-46B2-BE88-E05E9D814DAB}" dt="2022-04-27T07:50:47.124" v="2478" actId="1076"/>
          <ac:spMkLst>
            <pc:docMk/>
            <pc:sldMk cId="3385368237" sldId="273"/>
            <ac:spMk id="13" creationId="{437C85AA-BA75-4519-9126-D1D00899698B}"/>
          </ac:spMkLst>
        </pc:spChg>
        <pc:spChg chg="add mod">
          <ac:chgData name="이동건" userId="4ad090f6-dadd-4301-b5d0-883b88f508af" providerId="ADAL" clId="{4D43E722-CACC-46B2-BE88-E05E9D814DAB}" dt="2022-04-27T07:50:45.521" v="2477" actId="1076"/>
          <ac:spMkLst>
            <pc:docMk/>
            <pc:sldMk cId="3385368237" sldId="273"/>
            <ac:spMk id="14" creationId="{1C4387E7-6CA2-4982-8BC1-ABFC705F7F84}"/>
          </ac:spMkLst>
        </pc:spChg>
        <pc:spChg chg="add mod">
          <ac:chgData name="이동건" userId="4ad090f6-dadd-4301-b5d0-883b88f508af" providerId="ADAL" clId="{4D43E722-CACC-46B2-BE88-E05E9D814DAB}" dt="2022-04-27T07:50:32.633" v="2473" actId="20577"/>
          <ac:spMkLst>
            <pc:docMk/>
            <pc:sldMk cId="3385368237" sldId="273"/>
            <ac:spMk id="15" creationId="{DEA7C974-6BDE-464B-AECA-CCF136DC4096}"/>
          </ac:spMkLst>
        </pc:spChg>
        <pc:spChg chg="add mod">
          <ac:chgData name="이동건" userId="4ad090f6-dadd-4301-b5d0-883b88f508af" providerId="ADAL" clId="{4D43E722-CACC-46B2-BE88-E05E9D814DAB}" dt="2022-05-02T01:18:40.523" v="3262" actId="20577"/>
          <ac:spMkLst>
            <pc:docMk/>
            <pc:sldMk cId="3385368237" sldId="273"/>
            <ac:spMk id="16" creationId="{3F1CCF64-0682-4BF6-8C5B-786D203848DD}"/>
          </ac:spMkLst>
        </pc:spChg>
        <pc:spChg chg="add mod">
          <ac:chgData name="이동건" userId="4ad090f6-dadd-4301-b5d0-883b88f508af" providerId="ADAL" clId="{4D43E722-CACC-46B2-BE88-E05E9D814DAB}" dt="2022-04-28T01:43:58.204" v="3154" actId="404"/>
          <ac:spMkLst>
            <pc:docMk/>
            <pc:sldMk cId="3385368237" sldId="273"/>
            <ac:spMk id="20" creationId="{F930458A-75B7-4526-8140-71D6987D3DB2}"/>
          </ac:spMkLst>
        </pc:spChg>
        <pc:spChg chg="add mod">
          <ac:chgData name="이동건" userId="4ad090f6-dadd-4301-b5d0-883b88f508af" providerId="ADAL" clId="{4D43E722-CACC-46B2-BE88-E05E9D814DAB}" dt="2022-04-28T01:44:27.061" v="3200" actId="1076"/>
          <ac:spMkLst>
            <pc:docMk/>
            <pc:sldMk cId="3385368237" sldId="273"/>
            <ac:spMk id="21" creationId="{14B9839C-B4B2-48D1-87A9-F5FF172FF9B0}"/>
          </ac:spMkLst>
        </pc:spChg>
        <pc:spChg chg="add mod">
          <ac:chgData name="이동건" userId="4ad090f6-dadd-4301-b5d0-883b88f508af" providerId="ADAL" clId="{4D43E722-CACC-46B2-BE88-E05E9D814DAB}" dt="2022-04-28T01:45:11.502" v="3230" actId="1076"/>
          <ac:spMkLst>
            <pc:docMk/>
            <pc:sldMk cId="3385368237" sldId="273"/>
            <ac:spMk id="22" creationId="{07588EB3-4DA6-4ECD-97FD-3A96E936F6BD}"/>
          </ac:spMkLst>
        </pc:spChg>
        <pc:picChg chg="add mod">
          <ac:chgData name="이동건" userId="4ad090f6-dadd-4301-b5d0-883b88f508af" providerId="ADAL" clId="{4D43E722-CACC-46B2-BE88-E05E9D814DAB}" dt="2022-04-28T01:43:33.341" v="3134" actId="14100"/>
          <ac:picMkLst>
            <pc:docMk/>
            <pc:sldMk cId="3385368237" sldId="273"/>
            <ac:picMk id="17" creationId="{06610A20-EBD9-45D8-8AEA-F18CBA267358}"/>
          </ac:picMkLst>
        </pc:picChg>
        <pc:picChg chg="add mod">
          <ac:chgData name="이동건" userId="4ad090f6-dadd-4301-b5d0-883b88f508af" providerId="ADAL" clId="{4D43E722-CACC-46B2-BE88-E05E9D814DAB}" dt="2022-04-28T01:43:38.298" v="3136" actId="1076"/>
          <ac:picMkLst>
            <pc:docMk/>
            <pc:sldMk cId="3385368237" sldId="273"/>
            <ac:picMk id="18" creationId="{69CA5610-55AB-4B3A-8073-8FAD68D22220}"/>
          </ac:picMkLst>
        </pc:picChg>
        <pc:picChg chg="add mod">
          <ac:chgData name="이동건" userId="4ad090f6-dadd-4301-b5d0-883b88f508af" providerId="ADAL" clId="{4D43E722-CACC-46B2-BE88-E05E9D814DAB}" dt="2022-04-28T01:43:44.485" v="3139" actId="1076"/>
          <ac:picMkLst>
            <pc:docMk/>
            <pc:sldMk cId="3385368237" sldId="273"/>
            <ac:picMk id="19" creationId="{1F49ACCE-87D5-4BF4-A2B4-4F795C6C39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22-05-26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1320722" y="1785377"/>
            <a:ext cx="725655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sz="2400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99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1320722" y="1785377"/>
            <a:ext cx="725655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Error Source in dToF LiDAR with SPAD sensor</a:t>
            </a:r>
            <a:endParaRPr lang="ko-KR" altLang="en-US" sz="2400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032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Error</a:t>
            </a:r>
            <a:r>
              <a:rPr lang="ko-KR" altLang="en-US" dirty="0"/>
              <a:t> </a:t>
            </a:r>
            <a:r>
              <a:rPr lang="en-US" altLang="ko-KR" dirty="0"/>
              <a:t>Source in </a:t>
            </a:r>
            <a:r>
              <a:rPr lang="en-US" altLang="ko-KR" dirty="0" err="1"/>
              <a:t>dToF</a:t>
            </a:r>
            <a:r>
              <a:rPr lang="en-US" altLang="ko-KR" dirty="0"/>
              <a:t> LiDAR with SPAD sensor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04070F-310B-4493-A00F-485460924D6F}"/>
              </a:ext>
            </a:extLst>
          </p:cNvPr>
          <p:cNvSpPr txBox="1"/>
          <p:nvPr/>
        </p:nvSpPr>
        <p:spPr>
          <a:xfrm>
            <a:off x="160089" y="2462255"/>
            <a:ext cx="101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dirty="0"/>
              <a:t>SPAD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21FE21-53E7-4045-A802-699DD55F986F}"/>
              </a:ext>
            </a:extLst>
          </p:cNvPr>
          <p:cNvSpPr txBox="1"/>
          <p:nvPr/>
        </p:nvSpPr>
        <p:spPr>
          <a:xfrm>
            <a:off x="272383" y="2903776"/>
            <a:ext cx="3683444" cy="2262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Current-Voltage Characteristics (I-V)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Dark Count Rate (DCR)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Fill Factor (FF)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Photon Detection Probability (PDP)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Timing Jitter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After-pulse Probability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09A66-1926-4CF9-81BA-32EE5650B5D7}"/>
              </a:ext>
            </a:extLst>
          </p:cNvPr>
          <p:cNvSpPr txBox="1"/>
          <p:nvPr/>
        </p:nvSpPr>
        <p:spPr>
          <a:xfrm>
            <a:off x="5411795" y="107496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dirty="0"/>
              <a:t>TDC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D78E67-9A96-4812-9A69-FC53B5AF82BB}"/>
              </a:ext>
            </a:extLst>
          </p:cNvPr>
          <p:cNvSpPr txBox="1"/>
          <p:nvPr/>
        </p:nvSpPr>
        <p:spPr>
          <a:xfrm>
            <a:off x="5642027" y="1516490"/>
            <a:ext cx="3135330" cy="784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DNL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Clock speed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D91D0A-B522-4879-94C9-1794372FD75F}"/>
              </a:ext>
            </a:extLst>
          </p:cNvPr>
          <p:cNvSpPr txBox="1"/>
          <p:nvPr/>
        </p:nvSpPr>
        <p:spPr>
          <a:xfrm>
            <a:off x="160089" y="107496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dirty="0"/>
              <a:t>Lens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5D1B20-476A-40D3-A650-F62D9B1B1612}"/>
              </a:ext>
            </a:extLst>
          </p:cNvPr>
          <p:cNvSpPr txBox="1"/>
          <p:nvPr/>
        </p:nvSpPr>
        <p:spPr>
          <a:xfrm>
            <a:off x="272383" y="1516342"/>
            <a:ext cx="473206" cy="41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9791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Error</a:t>
            </a:r>
            <a:r>
              <a:rPr lang="ko-KR" altLang="en-US" dirty="0"/>
              <a:t> </a:t>
            </a:r>
            <a:r>
              <a:rPr lang="en-US" altLang="ko-KR" dirty="0"/>
              <a:t>Source in </a:t>
            </a:r>
            <a:r>
              <a:rPr lang="en-US" altLang="ko-KR" dirty="0" err="1"/>
              <a:t>dToF</a:t>
            </a:r>
            <a:r>
              <a:rPr lang="en-US" altLang="ko-KR" dirty="0"/>
              <a:t> LiDAR with SPAD sensor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78B89-BBB5-408C-B8AB-6110EBEAA2C4}"/>
              </a:ext>
            </a:extLst>
          </p:cNvPr>
          <p:cNvSpPr txBox="1"/>
          <p:nvPr/>
        </p:nvSpPr>
        <p:spPr>
          <a:xfrm>
            <a:off x="101722" y="708758"/>
            <a:ext cx="404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dirty="0"/>
              <a:t>Examples of Geiger-Mode Operation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B743270-4C9A-4179-B3EF-7B46A8F83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9" y="2362199"/>
            <a:ext cx="4474089" cy="3030071"/>
          </a:xfrm>
          <a:prstGeom prst="rect">
            <a:avLst/>
          </a:prstGeom>
        </p:spPr>
      </p:pic>
      <p:pic>
        <p:nvPicPr>
          <p:cNvPr id="1028" name="Picture 4" descr="Fig. 5">
            <a:extLst>
              <a:ext uri="{FF2B5EF4-FFF2-40B4-BE49-F238E27FC236}">
                <a16:creationId xmlns:a16="http://schemas.microsoft.com/office/drawing/2014/main" id="{15FD7441-06BF-4474-99CA-15F48300B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50" y="2362199"/>
            <a:ext cx="4803771" cy="303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4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Error</a:t>
            </a:r>
            <a:r>
              <a:rPr lang="ko-KR" altLang="en-US" dirty="0"/>
              <a:t> </a:t>
            </a:r>
            <a:r>
              <a:rPr lang="en-US" altLang="ko-KR" dirty="0"/>
              <a:t>Source in </a:t>
            </a:r>
            <a:r>
              <a:rPr lang="en-US" altLang="ko-KR" dirty="0" err="1"/>
              <a:t>dToF</a:t>
            </a:r>
            <a:r>
              <a:rPr lang="en-US" altLang="ko-KR" dirty="0"/>
              <a:t> LiDAR with SPAD sensor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78B89-BBB5-408C-B8AB-6110EBEAA2C4}"/>
              </a:ext>
            </a:extLst>
          </p:cNvPr>
          <p:cNvSpPr txBox="1"/>
          <p:nvPr/>
        </p:nvSpPr>
        <p:spPr>
          <a:xfrm>
            <a:off x="101722" y="708758"/>
            <a:ext cx="404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dirty="0"/>
              <a:t>Examples of Geiger-Mode Operation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49F472-13B9-4E41-A2D2-88C604A19946}"/>
              </a:ext>
            </a:extLst>
          </p:cNvPr>
          <p:cNvSpPr/>
          <p:nvPr/>
        </p:nvSpPr>
        <p:spPr>
          <a:xfrm>
            <a:off x="3335722" y="5703331"/>
            <a:ext cx="887506" cy="510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724760-FE20-4EC0-ADD8-E88796F3F5FC}"/>
              </a:ext>
            </a:extLst>
          </p:cNvPr>
          <p:cNvSpPr txBox="1"/>
          <p:nvPr/>
        </p:nvSpPr>
        <p:spPr>
          <a:xfrm>
            <a:off x="4952999" y="5717188"/>
            <a:ext cx="4710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Since SPAD can detect a single photon,</a:t>
            </a:r>
          </a:p>
          <a:p>
            <a:r>
              <a:rPr lang="en-US" altLang="ko-KR" dirty="0"/>
              <a:t>there is no need for setting </a:t>
            </a:r>
            <a:r>
              <a:rPr lang="en-US" altLang="ko-KR" i="1" dirty="0"/>
              <a:t>threshold voltage.</a:t>
            </a:r>
            <a:endParaRPr lang="ko-KR" altLang="en-US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E91A3-D9FA-48E9-84DB-995C9873C8C8}"/>
              </a:ext>
            </a:extLst>
          </p:cNvPr>
          <p:cNvSpPr txBox="1"/>
          <p:nvPr/>
        </p:nvSpPr>
        <p:spPr>
          <a:xfrm>
            <a:off x="370236" y="6281990"/>
            <a:ext cx="13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 from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76F0ED2-409D-4FEF-984A-17DF54430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10" y="1272953"/>
            <a:ext cx="7678179" cy="43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Error</a:t>
            </a:r>
            <a:r>
              <a:rPr lang="ko-KR" altLang="en-US" dirty="0"/>
              <a:t> </a:t>
            </a:r>
            <a:r>
              <a:rPr lang="en-US" altLang="ko-KR" dirty="0"/>
              <a:t>Source in </a:t>
            </a:r>
            <a:r>
              <a:rPr lang="en-US" altLang="ko-KR" dirty="0" err="1"/>
              <a:t>dToF</a:t>
            </a:r>
            <a:r>
              <a:rPr lang="en-US" altLang="ko-KR" dirty="0"/>
              <a:t> LiDAR with SPAD sensor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78B89-BBB5-408C-B8AB-6110EBEAA2C4}"/>
              </a:ext>
            </a:extLst>
          </p:cNvPr>
          <p:cNvSpPr txBox="1"/>
          <p:nvPr/>
        </p:nvSpPr>
        <p:spPr>
          <a:xfrm>
            <a:off x="101722" y="708758"/>
            <a:ext cx="404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dirty="0"/>
              <a:t>Examples of Geiger-Mode Operation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49F472-13B9-4E41-A2D2-88C604A19946}"/>
              </a:ext>
            </a:extLst>
          </p:cNvPr>
          <p:cNvSpPr/>
          <p:nvPr/>
        </p:nvSpPr>
        <p:spPr>
          <a:xfrm>
            <a:off x="3335722" y="5703331"/>
            <a:ext cx="887506" cy="510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724760-FE20-4EC0-ADD8-E88796F3F5FC}"/>
              </a:ext>
            </a:extLst>
          </p:cNvPr>
          <p:cNvSpPr txBox="1"/>
          <p:nvPr/>
        </p:nvSpPr>
        <p:spPr>
          <a:xfrm>
            <a:off x="4952999" y="5717188"/>
            <a:ext cx="4710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Since SPAD can detect a single photon,</a:t>
            </a:r>
          </a:p>
          <a:p>
            <a:r>
              <a:rPr lang="en-US" altLang="ko-KR" dirty="0"/>
              <a:t>there is no need for setting </a:t>
            </a:r>
            <a:r>
              <a:rPr lang="en-US" altLang="ko-KR" i="1" dirty="0"/>
              <a:t>threshold voltage.</a:t>
            </a:r>
            <a:endParaRPr lang="ko-KR" altLang="en-US" i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6B4D67-52EA-45AE-8D56-4C97C1EC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99" y="1272366"/>
            <a:ext cx="8256001" cy="43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Jasper</a:t>
            </a:r>
            <a:endParaRPr lang="ko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60C502-E346-45A5-ADD6-66ABCBB0853D}"/>
              </a:ext>
            </a:extLst>
          </p:cNvPr>
          <p:cNvSpPr txBox="1"/>
          <p:nvPr/>
        </p:nvSpPr>
        <p:spPr>
          <a:xfrm>
            <a:off x="103288" y="695299"/>
            <a:ext cx="2915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Errors in Geometrical optics</a:t>
            </a:r>
            <a:endParaRPr lang="ko-KR" alt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FB74BC-F987-4D3E-9A47-037CE14F6BDB}"/>
              </a:ext>
            </a:extLst>
          </p:cNvPr>
          <p:cNvSpPr txBox="1"/>
          <p:nvPr/>
        </p:nvSpPr>
        <p:spPr>
          <a:xfrm>
            <a:off x="728138" y="1834217"/>
            <a:ext cx="22904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Monochromatic aberrations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C778DF-19E6-43C4-AB04-C87C874D3B37}"/>
              </a:ext>
            </a:extLst>
          </p:cNvPr>
          <p:cNvSpPr/>
          <p:nvPr/>
        </p:nvSpPr>
        <p:spPr>
          <a:xfrm>
            <a:off x="334472" y="1290381"/>
            <a:ext cx="110940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Aberrations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9BE0CA-B02A-4CB3-8FB5-BE9EAE45E1A9}"/>
              </a:ext>
            </a:extLst>
          </p:cNvPr>
          <p:cNvSpPr txBox="1"/>
          <p:nvPr/>
        </p:nvSpPr>
        <p:spPr>
          <a:xfrm>
            <a:off x="731813" y="5017434"/>
            <a:ext cx="18848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Chromatic aberrations</a:t>
            </a:r>
            <a:endParaRPr lang="ko-KR" altLang="en-US" sz="1400" dirty="0"/>
          </a:p>
        </p:txBody>
      </p:sp>
      <p:cxnSp>
        <p:nvCxnSpPr>
          <p:cNvPr id="57" name="직선 연결선 11">
            <a:extLst>
              <a:ext uri="{FF2B5EF4-FFF2-40B4-BE49-F238E27FC236}">
                <a16:creationId xmlns:a16="http://schemas.microsoft.com/office/drawing/2014/main" id="{A54CD528-99AD-4BFB-B331-9645F9419F5C}"/>
              </a:ext>
            </a:extLst>
          </p:cNvPr>
          <p:cNvCxnSpPr>
            <a:cxnSpLocks/>
          </p:cNvCxnSpPr>
          <p:nvPr/>
        </p:nvCxnSpPr>
        <p:spPr>
          <a:xfrm flipH="1">
            <a:off x="482142" y="1666064"/>
            <a:ext cx="1" cy="351643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114D597-62CE-4242-8F7E-ECA51ADEDA72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82141" y="1986011"/>
            <a:ext cx="245997" cy="2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04B51D1-F967-4B44-8C4B-D0A353C65CAF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85816" y="5171323"/>
            <a:ext cx="245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DF07A67-BFB4-40E5-BD18-90202269487D}"/>
              </a:ext>
            </a:extLst>
          </p:cNvPr>
          <p:cNvCxnSpPr>
            <a:cxnSpLocks/>
            <a:stCxn id="49" idx="3"/>
            <a:endCxn id="68" idx="1"/>
          </p:cNvCxnSpPr>
          <p:nvPr/>
        </p:nvCxnSpPr>
        <p:spPr>
          <a:xfrm>
            <a:off x="3018573" y="1988106"/>
            <a:ext cx="879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11">
            <a:extLst>
              <a:ext uri="{FF2B5EF4-FFF2-40B4-BE49-F238E27FC236}">
                <a16:creationId xmlns:a16="http://schemas.microsoft.com/office/drawing/2014/main" id="{0F4F72B0-7405-4DFE-8487-28791F700596}"/>
              </a:ext>
            </a:extLst>
          </p:cNvPr>
          <p:cNvCxnSpPr>
            <a:cxnSpLocks/>
          </p:cNvCxnSpPr>
          <p:nvPr/>
        </p:nvCxnSpPr>
        <p:spPr>
          <a:xfrm>
            <a:off x="3651602" y="1986011"/>
            <a:ext cx="0" cy="163938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26204AA-8D5C-43B9-B2BE-54E2896E859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649356" y="2373438"/>
            <a:ext cx="24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C0E807D-4EFA-459C-A908-ED0C8E634A07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655708" y="2791153"/>
            <a:ext cx="24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7A08CF5-5339-40C4-8C12-A1EFF793AEA6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3653843" y="3215892"/>
            <a:ext cx="2437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F547C19-6174-4CE8-94DA-93A40D57832C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3649356" y="3625392"/>
            <a:ext cx="24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A72666-65DA-4459-933A-45427E2FD61D}"/>
              </a:ext>
            </a:extLst>
          </p:cNvPr>
          <p:cNvSpPr txBox="1"/>
          <p:nvPr/>
        </p:nvSpPr>
        <p:spPr>
          <a:xfrm>
            <a:off x="3897596" y="1834217"/>
            <a:ext cx="179113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Spherical aberrations</a:t>
            </a:r>
            <a:endParaRPr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F023E0-978B-43CD-B658-5F6AC33A4969}"/>
              </a:ext>
            </a:extLst>
          </p:cNvPr>
          <p:cNvSpPr txBox="1"/>
          <p:nvPr/>
        </p:nvSpPr>
        <p:spPr>
          <a:xfrm>
            <a:off x="3897596" y="2219549"/>
            <a:ext cx="6190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Coma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DED5FA-ED10-4D10-BD8F-929AC61030D0}"/>
              </a:ext>
            </a:extLst>
          </p:cNvPr>
          <p:cNvSpPr txBox="1"/>
          <p:nvPr/>
        </p:nvSpPr>
        <p:spPr>
          <a:xfrm>
            <a:off x="3897596" y="2637264"/>
            <a:ext cx="11512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Astigmatism</a:t>
            </a:r>
            <a:endParaRPr lang="ko-KR" alt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028A4A-C8D1-42AE-8AA9-DCE6EB2A021B}"/>
              </a:ext>
            </a:extLst>
          </p:cNvPr>
          <p:cNvSpPr txBox="1"/>
          <p:nvPr/>
        </p:nvSpPr>
        <p:spPr>
          <a:xfrm>
            <a:off x="3897596" y="3062003"/>
            <a:ext cx="13279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Field curvature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05EB46-CAB8-417C-8373-B672ACB43305}"/>
              </a:ext>
            </a:extLst>
          </p:cNvPr>
          <p:cNvSpPr txBox="1"/>
          <p:nvPr/>
        </p:nvSpPr>
        <p:spPr>
          <a:xfrm>
            <a:off x="3897596" y="3471503"/>
            <a:ext cx="1040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Distortions</a:t>
            </a:r>
            <a:endParaRPr lang="ko-KR" altLang="en-US" sz="14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89D7636-2CD2-45BF-B077-22CDA82BA58A}"/>
              </a:ext>
            </a:extLst>
          </p:cNvPr>
          <p:cNvCxnSpPr>
            <a:cxnSpLocks/>
          </p:cNvCxnSpPr>
          <p:nvPr/>
        </p:nvCxnSpPr>
        <p:spPr>
          <a:xfrm>
            <a:off x="4399053" y="3775374"/>
            <a:ext cx="0" cy="2410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6C8C7A1-8D71-4BE7-ADD3-E25626737E0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399053" y="4080036"/>
            <a:ext cx="3204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68B7D3-5209-49D5-86AA-7085308A3EDB}"/>
              </a:ext>
            </a:extLst>
          </p:cNvPr>
          <p:cNvSpPr txBox="1"/>
          <p:nvPr/>
        </p:nvSpPr>
        <p:spPr>
          <a:xfrm>
            <a:off x="4719496" y="3926148"/>
            <a:ext cx="6431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Radial</a:t>
            </a:r>
            <a:endParaRPr lang="ko-KR" altLang="en-US" sz="14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E5B1458-9B56-4FEA-A4DB-ABE0B2FE7BB5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394571" y="5748323"/>
            <a:ext cx="3204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5F723B-2A40-4A76-9B23-6DA0FFDB6F6D}"/>
              </a:ext>
            </a:extLst>
          </p:cNvPr>
          <p:cNvSpPr txBox="1"/>
          <p:nvPr/>
        </p:nvSpPr>
        <p:spPr>
          <a:xfrm>
            <a:off x="4715014" y="5594435"/>
            <a:ext cx="9612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Tangential</a:t>
            </a:r>
            <a:endParaRPr lang="ko-KR" altLang="en-US" sz="14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3AEFAC7-FC01-4DB9-B028-0CD05702E095}"/>
              </a:ext>
            </a:extLst>
          </p:cNvPr>
          <p:cNvCxnSpPr>
            <a:cxnSpLocks/>
          </p:cNvCxnSpPr>
          <p:nvPr/>
        </p:nvCxnSpPr>
        <p:spPr>
          <a:xfrm>
            <a:off x="5043566" y="4233925"/>
            <a:ext cx="0" cy="1102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B011178-8279-4C7E-A2B8-C42F9EFA1CAE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046073" y="4521756"/>
            <a:ext cx="3204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919F8C6-1F39-4F65-A329-A16C91CCDC5B}"/>
              </a:ext>
            </a:extLst>
          </p:cNvPr>
          <p:cNvSpPr txBox="1"/>
          <p:nvPr/>
        </p:nvSpPr>
        <p:spPr>
          <a:xfrm>
            <a:off x="5366516" y="4367868"/>
            <a:ext cx="6395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Barrel</a:t>
            </a:r>
            <a:endParaRPr lang="ko-KR" altLang="en-US" sz="1400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59C6F2-47C8-4EB0-828B-EF6D096EC0CD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5047869" y="4941694"/>
            <a:ext cx="3204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7AFDF12-828D-4E3B-B42A-4D0D6504AE60}"/>
              </a:ext>
            </a:extLst>
          </p:cNvPr>
          <p:cNvSpPr txBox="1"/>
          <p:nvPr/>
        </p:nvSpPr>
        <p:spPr>
          <a:xfrm>
            <a:off x="5368312" y="4787806"/>
            <a:ext cx="10054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Pincushion</a:t>
            </a:r>
            <a:endParaRPr lang="ko-KR" altLang="en-US" sz="14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95AC5BB-9E18-48C4-8A9F-3C73A095BF1A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5042178" y="5336391"/>
            <a:ext cx="3204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4868FFB-9C4F-4436-844E-BCA329EF6527}"/>
              </a:ext>
            </a:extLst>
          </p:cNvPr>
          <p:cNvSpPr txBox="1"/>
          <p:nvPr/>
        </p:nvSpPr>
        <p:spPr>
          <a:xfrm>
            <a:off x="5362621" y="5182503"/>
            <a:ext cx="93166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Mustache</a:t>
            </a:r>
            <a:endParaRPr lang="ko-KR" altLang="en-US" sz="1400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E4F8391-C0F1-4795-A8C4-7A10F9B61C35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4406995" y="6185646"/>
            <a:ext cx="3204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9E91C1-36BF-4735-AC94-7E33D6B43D52}"/>
              </a:ext>
            </a:extLst>
          </p:cNvPr>
          <p:cNvSpPr txBox="1"/>
          <p:nvPr/>
        </p:nvSpPr>
        <p:spPr>
          <a:xfrm>
            <a:off x="4727438" y="6031758"/>
            <a:ext cx="5362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 err="1"/>
              <a:t>etc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69229FD-1DF6-4A88-9337-88AF36D17275}"/>
              </a:ext>
            </a:extLst>
          </p:cNvPr>
          <p:cNvSpPr txBox="1"/>
          <p:nvPr/>
        </p:nvSpPr>
        <p:spPr>
          <a:xfrm>
            <a:off x="4509814" y="2235946"/>
            <a:ext cx="4086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The principal plane is a ‘plane’ only in the paraxial region.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453510B-1D11-4D86-A048-FCCF554113CD}"/>
                  </a:ext>
                </a:extLst>
              </p:cNvPr>
              <p:cNvSpPr txBox="1"/>
              <p:nvPr/>
            </p:nvSpPr>
            <p:spPr>
              <a:xfrm>
                <a:off x="1443878" y="1321159"/>
                <a:ext cx="64643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Caused by the Paraxial approximation. </a:t>
                </a:r>
                <a:r>
                  <a:rPr lang="ko-KR" altLang="en-US" sz="1200" dirty="0"/>
                  <a:t>→ </a:t>
                </a:r>
                <a:r>
                  <a:rPr lang="en-US" altLang="ko-KR" sz="1200" dirty="0"/>
                  <a:t>The first-order theory,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 ~ 1</m:t>
                            </m:r>
                          </m:e>
                        </m:func>
                      </m:e>
                    </m:func>
                  </m:oMath>
                </a14:m>
                <a:endParaRPr lang="en-US" altLang="ko-KR" sz="12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453510B-1D11-4D86-A048-FCCF55411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878" y="1321159"/>
                <a:ext cx="6464334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B2071F8E-0CF2-4CB0-BC0C-96644DE68FE0}"/>
              </a:ext>
            </a:extLst>
          </p:cNvPr>
          <p:cNvSpPr txBox="1"/>
          <p:nvPr/>
        </p:nvSpPr>
        <p:spPr>
          <a:xfrm>
            <a:off x="5047869" y="2655458"/>
            <a:ext cx="4078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The incident cone of rays strikes the lens asymmetrically.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DB42182-EED0-4505-A761-E739CAC0AD4E}"/>
              </a:ext>
            </a:extLst>
          </p:cNvPr>
          <p:cNvSpPr txBox="1"/>
          <p:nvPr/>
        </p:nvSpPr>
        <p:spPr>
          <a:xfrm>
            <a:off x="707107" y="5381575"/>
            <a:ext cx="272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The actual index of a material is a function of frequency.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AABBE7-9255-4C64-B0BB-8B338A4A8501}"/>
              </a:ext>
            </a:extLst>
          </p:cNvPr>
          <p:cNvSpPr txBox="1"/>
          <p:nvPr/>
        </p:nvSpPr>
        <p:spPr>
          <a:xfrm>
            <a:off x="731813" y="2185968"/>
            <a:ext cx="272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Ludwig Von </a:t>
            </a:r>
            <a:r>
              <a:rPr lang="en-US" altLang="ko-KR" sz="1200" dirty="0" err="1"/>
              <a:t>Siedel</a:t>
            </a:r>
            <a:r>
              <a:rPr lang="en-US" altLang="ko-KR" sz="1200" dirty="0"/>
              <a:t> first studied these aberrations in 1850s.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It is often called </a:t>
            </a:r>
            <a:r>
              <a:rPr lang="en-US" altLang="ko-KR" sz="1200" i="1" dirty="0" err="1"/>
              <a:t>Siedel</a:t>
            </a:r>
            <a:r>
              <a:rPr lang="en-US" altLang="ko-KR" sz="1200" i="1" dirty="0"/>
              <a:t> aberrations</a:t>
            </a:r>
            <a:r>
              <a:rPr lang="en-US" altLang="ko-KR" sz="1200" dirty="0"/>
              <a:t>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18B7E5-D27B-4E02-ABA1-A3591C90F269}"/>
              </a:ext>
            </a:extLst>
          </p:cNvPr>
          <p:cNvSpPr txBox="1"/>
          <p:nvPr/>
        </p:nvSpPr>
        <p:spPr>
          <a:xfrm>
            <a:off x="5715052" y="1847511"/>
            <a:ext cx="2989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Marginal rays are bent too much or less.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23C7C8-958A-4BF9-83C1-461AC4706E10}"/>
              </a:ext>
            </a:extLst>
          </p:cNvPr>
          <p:cNvSpPr txBox="1"/>
          <p:nvPr/>
        </p:nvSpPr>
        <p:spPr>
          <a:xfrm>
            <a:off x="5213594" y="3013627"/>
            <a:ext cx="3943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Planar</a:t>
            </a:r>
            <a:r>
              <a:rPr lang="ko-KR" altLang="en-US" sz="1200" dirty="0"/>
              <a:t> </a:t>
            </a:r>
            <a:r>
              <a:rPr lang="en-US" altLang="ko-KR" sz="1200" dirty="0"/>
              <a:t>object</a:t>
            </a:r>
            <a:r>
              <a:rPr lang="ko-KR" altLang="en-US" sz="1200" dirty="0"/>
              <a:t> </a:t>
            </a:r>
            <a:r>
              <a:rPr lang="en-US" altLang="ko-KR" sz="1200" dirty="0"/>
              <a:t>normal to the optical axis is imaged as a plane only in the paraxial region.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C37413-3A46-49C3-BE90-1D0364EFF60A}"/>
              </a:ext>
            </a:extLst>
          </p:cNvPr>
          <p:cNvSpPr txBox="1"/>
          <p:nvPr/>
        </p:nvSpPr>
        <p:spPr>
          <a:xfrm>
            <a:off x="4900511" y="3445890"/>
            <a:ext cx="3943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Different areas of the lens has different focal lengths and different magnifications.</a:t>
            </a:r>
          </a:p>
        </p:txBody>
      </p:sp>
    </p:spTree>
    <p:extLst>
      <p:ext uri="{BB962C8B-B14F-4D97-AF65-F5344CB8AC3E}">
        <p14:creationId xmlns:p14="http://schemas.microsoft.com/office/powerpoint/2010/main" val="397947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Jasper</a:t>
            </a:r>
            <a:endParaRPr lang="ko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60C502-E346-45A5-ADD6-66ABCBB0853D}"/>
              </a:ext>
            </a:extLst>
          </p:cNvPr>
          <p:cNvSpPr txBox="1"/>
          <p:nvPr/>
        </p:nvSpPr>
        <p:spPr>
          <a:xfrm>
            <a:off x="103288" y="695299"/>
            <a:ext cx="2915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Errors in Geometrical optics</a:t>
            </a:r>
            <a:endParaRPr lang="ko-KR" alt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FB74BC-F987-4D3E-9A47-037CE14F6BDB}"/>
              </a:ext>
            </a:extLst>
          </p:cNvPr>
          <p:cNvSpPr txBox="1"/>
          <p:nvPr/>
        </p:nvSpPr>
        <p:spPr>
          <a:xfrm>
            <a:off x="728138" y="1834217"/>
            <a:ext cx="22904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Monochromatic aberrations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C778DF-19E6-43C4-AB04-C87C874D3B37}"/>
              </a:ext>
            </a:extLst>
          </p:cNvPr>
          <p:cNvSpPr/>
          <p:nvPr/>
        </p:nvSpPr>
        <p:spPr>
          <a:xfrm>
            <a:off x="334472" y="1290381"/>
            <a:ext cx="110940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Aberrations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9BE0CA-B02A-4CB3-8FB5-BE9EAE45E1A9}"/>
              </a:ext>
            </a:extLst>
          </p:cNvPr>
          <p:cNvSpPr txBox="1"/>
          <p:nvPr/>
        </p:nvSpPr>
        <p:spPr>
          <a:xfrm>
            <a:off x="731813" y="5017434"/>
            <a:ext cx="18848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Chromatic aberrations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2B685DC-5EAC-46DC-B6DA-E4A7FCFFE24A}"/>
                  </a:ext>
                </a:extLst>
              </p:cNvPr>
              <p:cNvSpPr txBox="1"/>
              <p:nvPr/>
            </p:nvSpPr>
            <p:spPr>
              <a:xfrm>
                <a:off x="1443878" y="1321159"/>
                <a:ext cx="64643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Caused by the Paraxial approximation. </a:t>
                </a:r>
                <a:r>
                  <a:rPr lang="ko-KR" altLang="en-US" sz="1200" dirty="0"/>
                  <a:t>→ </a:t>
                </a:r>
                <a:r>
                  <a:rPr lang="en-US" altLang="ko-KR" sz="1200" dirty="0"/>
                  <a:t>The first-order theory,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 ~ 1</m:t>
                            </m:r>
                          </m:e>
                        </m:func>
                      </m:e>
                    </m:func>
                  </m:oMath>
                </a14:m>
                <a:endParaRPr lang="en-US" altLang="ko-KR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2B685DC-5EAC-46DC-B6DA-E4A7FCFFE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878" y="1321159"/>
                <a:ext cx="6464334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연결선 11">
            <a:extLst>
              <a:ext uri="{FF2B5EF4-FFF2-40B4-BE49-F238E27FC236}">
                <a16:creationId xmlns:a16="http://schemas.microsoft.com/office/drawing/2014/main" id="{A54CD528-99AD-4BFB-B331-9645F9419F5C}"/>
              </a:ext>
            </a:extLst>
          </p:cNvPr>
          <p:cNvCxnSpPr>
            <a:cxnSpLocks/>
          </p:cNvCxnSpPr>
          <p:nvPr/>
        </p:nvCxnSpPr>
        <p:spPr>
          <a:xfrm flipH="1">
            <a:off x="482142" y="1666064"/>
            <a:ext cx="1" cy="351643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114D597-62CE-4242-8F7E-ECA51ADEDA72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82141" y="1986011"/>
            <a:ext cx="245997" cy="2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04B51D1-F967-4B44-8C4B-D0A353C65CAF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85816" y="5171323"/>
            <a:ext cx="245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DF07A67-BFB4-40E5-BD18-90202269487D}"/>
              </a:ext>
            </a:extLst>
          </p:cNvPr>
          <p:cNvCxnSpPr>
            <a:cxnSpLocks/>
            <a:stCxn id="49" idx="3"/>
            <a:endCxn id="68" idx="1"/>
          </p:cNvCxnSpPr>
          <p:nvPr/>
        </p:nvCxnSpPr>
        <p:spPr>
          <a:xfrm>
            <a:off x="3018573" y="1988106"/>
            <a:ext cx="879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11">
            <a:extLst>
              <a:ext uri="{FF2B5EF4-FFF2-40B4-BE49-F238E27FC236}">
                <a16:creationId xmlns:a16="http://schemas.microsoft.com/office/drawing/2014/main" id="{0F4F72B0-7405-4DFE-8487-28791F700596}"/>
              </a:ext>
            </a:extLst>
          </p:cNvPr>
          <p:cNvCxnSpPr>
            <a:cxnSpLocks/>
          </p:cNvCxnSpPr>
          <p:nvPr/>
        </p:nvCxnSpPr>
        <p:spPr>
          <a:xfrm>
            <a:off x="3651602" y="1986011"/>
            <a:ext cx="0" cy="163938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26204AA-8D5C-43B9-B2BE-54E2896E859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649356" y="2373438"/>
            <a:ext cx="24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C0E807D-4EFA-459C-A908-ED0C8E634A07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655708" y="2791153"/>
            <a:ext cx="24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7A08CF5-5339-40C4-8C12-A1EFF793AEA6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3653843" y="3215892"/>
            <a:ext cx="2437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F547C19-6174-4CE8-94DA-93A40D57832C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3649356" y="3625392"/>
            <a:ext cx="24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A72666-65DA-4459-933A-45427E2FD61D}"/>
              </a:ext>
            </a:extLst>
          </p:cNvPr>
          <p:cNvSpPr txBox="1"/>
          <p:nvPr/>
        </p:nvSpPr>
        <p:spPr>
          <a:xfrm>
            <a:off x="3897596" y="1834217"/>
            <a:ext cx="179113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Spherical aberrations</a:t>
            </a:r>
            <a:endParaRPr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F023E0-978B-43CD-B658-5F6AC33A4969}"/>
              </a:ext>
            </a:extLst>
          </p:cNvPr>
          <p:cNvSpPr txBox="1"/>
          <p:nvPr/>
        </p:nvSpPr>
        <p:spPr>
          <a:xfrm>
            <a:off x="3897596" y="2219549"/>
            <a:ext cx="6190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Coma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DED5FA-ED10-4D10-BD8F-929AC61030D0}"/>
              </a:ext>
            </a:extLst>
          </p:cNvPr>
          <p:cNvSpPr txBox="1"/>
          <p:nvPr/>
        </p:nvSpPr>
        <p:spPr>
          <a:xfrm>
            <a:off x="3897596" y="2637264"/>
            <a:ext cx="11512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Astigmatism</a:t>
            </a:r>
            <a:endParaRPr lang="ko-KR" alt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028A4A-C8D1-42AE-8AA9-DCE6EB2A021B}"/>
              </a:ext>
            </a:extLst>
          </p:cNvPr>
          <p:cNvSpPr txBox="1"/>
          <p:nvPr/>
        </p:nvSpPr>
        <p:spPr>
          <a:xfrm>
            <a:off x="3897596" y="3062003"/>
            <a:ext cx="13279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Field curvature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05EB46-CAB8-417C-8373-B672ACB43305}"/>
              </a:ext>
            </a:extLst>
          </p:cNvPr>
          <p:cNvSpPr txBox="1"/>
          <p:nvPr/>
        </p:nvSpPr>
        <p:spPr>
          <a:xfrm>
            <a:off x="3897596" y="3471503"/>
            <a:ext cx="1040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Distortions</a:t>
            </a:r>
            <a:endParaRPr lang="ko-KR" altLang="en-US" sz="14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89D7636-2CD2-45BF-B077-22CDA82BA58A}"/>
              </a:ext>
            </a:extLst>
          </p:cNvPr>
          <p:cNvCxnSpPr>
            <a:cxnSpLocks/>
          </p:cNvCxnSpPr>
          <p:nvPr/>
        </p:nvCxnSpPr>
        <p:spPr>
          <a:xfrm>
            <a:off x="4399053" y="3775374"/>
            <a:ext cx="0" cy="2410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6C8C7A1-8D71-4BE7-ADD3-E25626737E0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399053" y="4080036"/>
            <a:ext cx="3204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68B7D3-5209-49D5-86AA-7085308A3EDB}"/>
              </a:ext>
            </a:extLst>
          </p:cNvPr>
          <p:cNvSpPr txBox="1"/>
          <p:nvPr/>
        </p:nvSpPr>
        <p:spPr>
          <a:xfrm>
            <a:off x="4719496" y="3926148"/>
            <a:ext cx="643125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Radial</a:t>
            </a:r>
            <a:endParaRPr lang="ko-KR" altLang="en-US" sz="14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E5B1458-9B56-4FEA-A4DB-ABE0B2FE7BB5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394571" y="5748323"/>
            <a:ext cx="3204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5F723B-2A40-4A76-9B23-6DA0FFDB6F6D}"/>
              </a:ext>
            </a:extLst>
          </p:cNvPr>
          <p:cNvSpPr txBox="1"/>
          <p:nvPr/>
        </p:nvSpPr>
        <p:spPr>
          <a:xfrm>
            <a:off x="4715014" y="5594435"/>
            <a:ext cx="961289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Tangential</a:t>
            </a:r>
            <a:endParaRPr lang="ko-KR" altLang="en-US" sz="14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3AEFAC7-FC01-4DB9-B028-0CD05702E095}"/>
              </a:ext>
            </a:extLst>
          </p:cNvPr>
          <p:cNvCxnSpPr>
            <a:cxnSpLocks/>
          </p:cNvCxnSpPr>
          <p:nvPr/>
        </p:nvCxnSpPr>
        <p:spPr>
          <a:xfrm>
            <a:off x="5043566" y="4233925"/>
            <a:ext cx="0" cy="1102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B011178-8279-4C7E-A2B8-C42F9EFA1CAE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046073" y="4521756"/>
            <a:ext cx="3204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919F8C6-1F39-4F65-A329-A16C91CCDC5B}"/>
              </a:ext>
            </a:extLst>
          </p:cNvPr>
          <p:cNvSpPr txBox="1"/>
          <p:nvPr/>
        </p:nvSpPr>
        <p:spPr>
          <a:xfrm>
            <a:off x="5366516" y="4367868"/>
            <a:ext cx="639534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Barrel</a:t>
            </a:r>
            <a:endParaRPr lang="ko-KR" altLang="en-US" sz="1400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59C6F2-47C8-4EB0-828B-EF6D096EC0CD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5047869" y="4941694"/>
            <a:ext cx="3204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7AFDF12-828D-4E3B-B42A-4D0D6504AE60}"/>
              </a:ext>
            </a:extLst>
          </p:cNvPr>
          <p:cNvSpPr txBox="1"/>
          <p:nvPr/>
        </p:nvSpPr>
        <p:spPr>
          <a:xfrm>
            <a:off x="5368312" y="4787806"/>
            <a:ext cx="1005403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Pincushion</a:t>
            </a:r>
            <a:endParaRPr lang="ko-KR" altLang="en-US" sz="14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95AC5BB-9E18-48C4-8A9F-3C73A095BF1A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5042178" y="5336391"/>
            <a:ext cx="3204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4868FFB-9C4F-4436-844E-BCA329EF6527}"/>
              </a:ext>
            </a:extLst>
          </p:cNvPr>
          <p:cNvSpPr txBox="1"/>
          <p:nvPr/>
        </p:nvSpPr>
        <p:spPr>
          <a:xfrm>
            <a:off x="5362621" y="5182503"/>
            <a:ext cx="931665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Mustache</a:t>
            </a:r>
            <a:endParaRPr lang="ko-KR" altLang="en-US" sz="1400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E4F8391-C0F1-4795-A8C4-7A10F9B61C35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4406995" y="6185646"/>
            <a:ext cx="3204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9E91C1-36BF-4735-AC94-7E33D6B43D52}"/>
              </a:ext>
            </a:extLst>
          </p:cNvPr>
          <p:cNvSpPr txBox="1"/>
          <p:nvPr/>
        </p:nvSpPr>
        <p:spPr>
          <a:xfrm>
            <a:off x="4727438" y="6031758"/>
            <a:ext cx="5362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 err="1"/>
              <a:t>etc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AC4A0-BB7F-4E80-8DBD-CFF1B3264663}"/>
              </a:ext>
            </a:extLst>
          </p:cNvPr>
          <p:cNvSpPr txBox="1"/>
          <p:nvPr/>
        </p:nvSpPr>
        <p:spPr>
          <a:xfrm>
            <a:off x="6821062" y="3381012"/>
            <a:ext cx="285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 be modeled with Brown-</a:t>
            </a:r>
            <a:r>
              <a:rPr lang="en-US" altLang="ko-KR" dirty="0" err="1"/>
              <a:t>Conrady</a:t>
            </a:r>
            <a:r>
              <a:rPr lang="en-US" altLang="ko-KR" dirty="0"/>
              <a:t>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BCA66D-1CEE-47D3-866D-D81798207D8A}"/>
                  </a:ext>
                </a:extLst>
              </p:cNvPr>
              <p:cNvSpPr txBox="1"/>
              <p:nvPr/>
            </p:nvSpPr>
            <p:spPr>
              <a:xfrm>
                <a:off x="6901662" y="4027343"/>
                <a:ext cx="2850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A fee library is provided by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OpenCV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BCA66D-1CEE-47D3-866D-D81798207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662" y="4027343"/>
                <a:ext cx="2850777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53CA36D-B64F-4686-9B12-8D415C7EF115}"/>
              </a:ext>
            </a:extLst>
          </p:cNvPr>
          <p:cNvCxnSpPr>
            <a:stCxn id="38" idx="3"/>
            <a:endCxn id="7" idx="1"/>
          </p:cNvCxnSpPr>
          <p:nvPr/>
        </p:nvCxnSpPr>
        <p:spPr>
          <a:xfrm flipV="1">
            <a:off x="5362621" y="3704178"/>
            <a:ext cx="1458441" cy="37585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CC9C547-52DA-470E-B78E-3747F819B3AE}"/>
              </a:ext>
            </a:extLst>
          </p:cNvPr>
          <p:cNvCxnSpPr>
            <a:cxnSpLocks/>
            <a:stCxn id="43" idx="0"/>
            <a:endCxn id="7" idx="1"/>
          </p:cNvCxnSpPr>
          <p:nvPr/>
        </p:nvCxnSpPr>
        <p:spPr>
          <a:xfrm flipV="1">
            <a:off x="5195659" y="3704178"/>
            <a:ext cx="1625403" cy="189025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03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Jasper</a:t>
            </a:r>
            <a:endParaRPr lang="ko-KR" altLang="en-US" sz="1050" dirty="0"/>
          </a:p>
        </p:txBody>
      </p:sp>
      <p:pic>
        <p:nvPicPr>
          <p:cNvPr id="5122" name="Picture 2" descr="구면수차 - 위키백과, 우리 모두의 백과사전">
            <a:extLst>
              <a:ext uri="{FF2B5EF4-FFF2-40B4-BE49-F238E27FC236}">
                <a16:creationId xmlns:a16="http://schemas.microsoft.com/office/drawing/2014/main" id="{B1E8D776-09B6-49B5-9D2F-4D7F79C47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22" y="1239991"/>
            <a:ext cx="2353149" cy="238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EE313A-A6A2-4443-9991-C5F4FC388CB4}"/>
              </a:ext>
            </a:extLst>
          </p:cNvPr>
          <p:cNvSpPr txBox="1"/>
          <p:nvPr/>
        </p:nvSpPr>
        <p:spPr>
          <a:xfrm>
            <a:off x="360122" y="701307"/>
            <a:ext cx="222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Spherical aberration</a:t>
            </a:r>
            <a:endParaRPr lang="ko-KR" altLang="en-US" sz="1600" dirty="0"/>
          </a:p>
        </p:txBody>
      </p:sp>
      <p:pic>
        <p:nvPicPr>
          <p:cNvPr id="5124" name="Picture 4" descr="What is Coma in Photography and How You Can Reduce It">
            <a:extLst>
              <a:ext uri="{FF2B5EF4-FFF2-40B4-BE49-F238E27FC236}">
                <a16:creationId xmlns:a16="http://schemas.microsoft.com/office/drawing/2014/main" id="{6EDDD370-6E90-4C94-B4BE-019A2B7E0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8"/>
          <a:stretch/>
        </p:blipFill>
        <p:spPr bwMode="auto">
          <a:xfrm>
            <a:off x="3428999" y="1139926"/>
            <a:ext cx="4698265" cy="258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FF81AB-AE34-478B-8839-BFF004BA9BC7}"/>
              </a:ext>
            </a:extLst>
          </p:cNvPr>
          <p:cNvSpPr txBox="1"/>
          <p:nvPr/>
        </p:nvSpPr>
        <p:spPr>
          <a:xfrm>
            <a:off x="3428999" y="715212"/>
            <a:ext cx="2848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Coma (Comatic aberration)</a:t>
            </a:r>
            <a:endParaRPr lang="ko-KR" altLang="en-US" sz="1600" dirty="0"/>
          </a:p>
        </p:txBody>
      </p:sp>
      <p:pic>
        <p:nvPicPr>
          <p:cNvPr id="5126" name="Picture 6" descr="Science, Technology and Engineering - Nightlase Technologies - Sydney,  Australia">
            <a:extLst>
              <a:ext uri="{FF2B5EF4-FFF2-40B4-BE49-F238E27FC236}">
                <a16:creationId xmlns:a16="http://schemas.microsoft.com/office/drawing/2014/main" id="{A8292BD5-12A8-4347-A8AE-9F0A0543B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2"/>
          <a:stretch/>
        </p:blipFill>
        <p:spPr bwMode="auto">
          <a:xfrm>
            <a:off x="159992" y="3959326"/>
            <a:ext cx="4991100" cy="238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60F48B-9819-4A26-98EC-E727DB3ABFA1}"/>
              </a:ext>
            </a:extLst>
          </p:cNvPr>
          <p:cNvSpPr txBox="1"/>
          <p:nvPr/>
        </p:nvSpPr>
        <p:spPr>
          <a:xfrm>
            <a:off x="360122" y="3915911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Astigmatism</a:t>
            </a:r>
            <a:endParaRPr lang="ko-KR" altLang="en-US" sz="1600" dirty="0"/>
          </a:p>
        </p:txBody>
      </p:sp>
      <p:sp>
        <p:nvSpPr>
          <p:cNvPr id="3" name="AutoShape 8">
            <a:extLst>
              <a:ext uri="{FF2B5EF4-FFF2-40B4-BE49-F238E27FC236}">
                <a16:creationId xmlns:a16="http://schemas.microsoft.com/office/drawing/2014/main" id="{E82ED7B9-D805-4143-A578-4164D5A103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599" y="3276599"/>
            <a:ext cx="2532529" cy="253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32" name="Picture 12" descr="Lens Problems – Field Curvature | Discover Digital Photography">
            <a:extLst>
              <a:ext uri="{FF2B5EF4-FFF2-40B4-BE49-F238E27FC236}">
                <a16:creationId xmlns:a16="http://schemas.microsoft.com/office/drawing/2014/main" id="{C5861F14-CD3E-4C63-9887-47B0E18A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4" y="4080173"/>
            <a:ext cx="3255510" cy="226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87DFE9-7742-4A6A-9CB9-2FF452FC4E0E}"/>
              </a:ext>
            </a:extLst>
          </p:cNvPr>
          <p:cNvSpPr txBox="1"/>
          <p:nvPr/>
        </p:nvSpPr>
        <p:spPr>
          <a:xfrm>
            <a:off x="5865251" y="3859887"/>
            <a:ext cx="1779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Field curvature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4717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Jasper</a:t>
            </a:r>
            <a:endParaRPr lang="ko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60C502-E346-45A5-ADD6-66ABCBB0853D}"/>
              </a:ext>
            </a:extLst>
          </p:cNvPr>
          <p:cNvSpPr txBox="1"/>
          <p:nvPr/>
        </p:nvSpPr>
        <p:spPr>
          <a:xfrm>
            <a:off x="103288" y="695299"/>
            <a:ext cx="4193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The three most common radial distortions</a:t>
            </a:r>
            <a:endParaRPr lang="ko-KR" altLang="en-US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78E556-B8AE-4E2C-B627-21CBB504B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2046716"/>
            <a:ext cx="1956927" cy="195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incushion distortion">
            <a:extLst>
              <a:ext uri="{FF2B5EF4-FFF2-40B4-BE49-F238E27FC236}">
                <a16:creationId xmlns:a16="http://schemas.microsoft.com/office/drawing/2014/main" id="{21EF6B20-7046-41EE-A977-0CFBA4A01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46715"/>
            <a:ext cx="1956927" cy="195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ustache distortion">
            <a:extLst>
              <a:ext uri="{FF2B5EF4-FFF2-40B4-BE49-F238E27FC236}">
                <a16:creationId xmlns:a16="http://schemas.microsoft.com/office/drawing/2014/main" id="{54219307-EC10-4D04-B95B-4A09ED07D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2046714"/>
            <a:ext cx="1956927" cy="195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B891F83-B5E7-4726-9E89-96912906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4236206"/>
            <a:ext cx="1240715" cy="155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FCAA294E-9422-4C3F-AD4E-F7ED5F3A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735" y="4236206"/>
            <a:ext cx="1240715" cy="140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AF0E566-60EC-4329-96C4-D8C586C11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061" y="4236206"/>
            <a:ext cx="1406144" cy="140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979499-9EF1-4871-9274-C7839494CF1A}"/>
              </a:ext>
            </a:extLst>
          </p:cNvPr>
          <p:cNvSpPr txBox="1"/>
          <p:nvPr/>
        </p:nvSpPr>
        <p:spPr>
          <a:xfrm>
            <a:off x="3729318" y="1351817"/>
            <a:ext cx="195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Pincushion distortion</a:t>
            </a:r>
          </a:p>
          <a:p>
            <a:pPr algn="ctr"/>
            <a:r>
              <a:rPr lang="en-US" altLang="ko-KR" sz="1200" dirty="0"/>
              <a:t>(negative radial distortion)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833153-5CED-44C8-B76B-7E1FB4367C53}"/>
              </a:ext>
            </a:extLst>
          </p:cNvPr>
          <p:cNvSpPr txBox="1"/>
          <p:nvPr/>
        </p:nvSpPr>
        <p:spPr>
          <a:xfrm>
            <a:off x="762001" y="1352486"/>
            <a:ext cx="195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Barrel distortion</a:t>
            </a:r>
          </a:p>
          <a:p>
            <a:pPr algn="ctr"/>
            <a:r>
              <a:rPr lang="en-US" altLang="ko-KR" sz="1200" dirty="0"/>
              <a:t>(positive radial distortion)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04EEDE-2014-4242-9B71-1D49F91F2DCB}"/>
              </a:ext>
            </a:extLst>
          </p:cNvPr>
          <p:cNvSpPr txBox="1"/>
          <p:nvPr/>
        </p:nvSpPr>
        <p:spPr>
          <a:xfrm>
            <a:off x="6869585" y="1351817"/>
            <a:ext cx="195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Mustache distortion</a:t>
            </a:r>
          </a:p>
          <a:p>
            <a:pPr algn="ctr"/>
            <a:r>
              <a:rPr lang="en-US" altLang="ko-KR" sz="1200" dirty="0"/>
              <a:t>(complex distortion)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D12F7-0749-4EA6-A148-F2C57E61D0DD}"/>
              </a:ext>
            </a:extLst>
          </p:cNvPr>
          <p:cNvSpPr txBox="1"/>
          <p:nvPr/>
        </p:nvSpPr>
        <p:spPr>
          <a:xfrm>
            <a:off x="1089212" y="5793369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 2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469F2A-DACC-44A4-A09E-BCE9B62E62AE}"/>
              </a:ext>
            </a:extLst>
          </p:cNvPr>
          <p:cNvSpPr txBox="1"/>
          <p:nvPr/>
        </p:nvSpPr>
        <p:spPr>
          <a:xfrm>
            <a:off x="7225920" y="5787100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 4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920532-2913-499F-A2B3-ADE1DCA503EA}"/>
              </a:ext>
            </a:extLst>
          </p:cNvPr>
          <p:cNvSpPr txBox="1"/>
          <p:nvPr/>
        </p:nvSpPr>
        <p:spPr>
          <a:xfrm>
            <a:off x="4157566" y="5793369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21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Jasper</a:t>
            </a:r>
            <a:endParaRPr lang="ko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60C502-E346-45A5-ADD6-66ABCBB0853D}"/>
              </a:ext>
            </a:extLst>
          </p:cNvPr>
          <p:cNvSpPr txBox="1"/>
          <p:nvPr/>
        </p:nvSpPr>
        <p:spPr>
          <a:xfrm>
            <a:off x="103288" y="695299"/>
            <a:ext cx="4113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OpenCV python test code: Spot searching</a:t>
            </a:r>
            <a:endParaRPr lang="ko-KR" altLang="en-US" sz="1600" dirty="0"/>
          </a:p>
        </p:txBody>
      </p:sp>
      <p:pic>
        <p:nvPicPr>
          <p:cNvPr id="7" name="그림 6" descr="텍스트, 실내, 바둑판식, 타일이(가) 표시된 사진&#10;&#10;자동 생성된 설명">
            <a:extLst>
              <a:ext uri="{FF2B5EF4-FFF2-40B4-BE49-F238E27FC236}">
                <a16:creationId xmlns:a16="http://schemas.microsoft.com/office/drawing/2014/main" id="{E6714EDB-581A-4BCC-92D2-D0B1778B5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83" y="1033853"/>
            <a:ext cx="1598865" cy="1199149"/>
          </a:xfrm>
          <a:prstGeom prst="rect">
            <a:avLst/>
          </a:prstGeom>
        </p:spPr>
      </p:pic>
      <p:pic>
        <p:nvPicPr>
          <p:cNvPr id="9" name="그림 8" descr="텍스트, 바둑판식, 타일이(가) 표시된 사진&#10;&#10;자동 생성된 설명">
            <a:extLst>
              <a:ext uri="{FF2B5EF4-FFF2-40B4-BE49-F238E27FC236}">
                <a16:creationId xmlns:a16="http://schemas.microsoft.com/office/drawing/2014/main" id="{C50E08AF-8B74-4481-A62E-DB7928608E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8" t="11340" r="20902" b="14258"/>
          <a:stretch/>
        </p:blipFill>
        <p:spPr>
          <a:xfrm>
            <a:off x="673769" y="2632742"/>
            <a:ext cx="4145006" cy="3751847"/>
          </a:xfrm>
          <a:prstGeom prst="rect">
            <a:avLst/>
          </a:prstGeom>
        </p:spPr>
      </p:pic>
      <p:pic>
        <p:nvPicPr>
          <p:cNvPr id="11" name="그림 10" descr="텍스트, 실내, 바둑판식, 타일이(가) 표시된 사진&#10;&#10;자동 생성된 설명">
            <a:extLst>
              <a:ext uri="{FF2B5EF4-FFF2-40B4-BE49-F238E27FC236}">
                <a16:creationId xmlns:a16="http://schemas.microsoft.com/office/drawing/2014/main" id="{D004275C-7C2A-45C9-A939-F5B11ED53C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2" t="10432" r="21369" b="14637"/>
          <a:stretch/>
        </p:blipFill>
        <p:spPr>
          <a:xfrm>
            <a:off x="4953000" y="2632742"/>
            <a:ext cx="4155087" cy="37518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042003-F0D4-4A4A-AF45-24A878ED1A04}"/>
              </a:ext>
            </a:extLst>
          </p:cNvPr>
          <p:cNvSpPr txBox="1"/>
          <p:nvPr/>
        </p:nvSpPr>
        <p:spPr>
          <a:xfrm>
            <a:off x="2327632" y="2138081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5D0BE-6020-4336-A97C-74C5D4518C8E}"/>
              </a:ext>
            </a:extLst>
          </p:cNvPr>
          <p:cNvSpPr txBox="1"/>
          <p:nvPr/>
        </p:nvSpPr>
        <p:spPr>
          <a:xfrm>
            <a:off x="6791052" y="213808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00CEC6A-034D-4600-A38C-40EBA20E4D16}"/>
              </a:ext>
            </a:extLst>
          </p:cNvPr>
          <p:cNvSpPr/>
          <p:nvPr/>
        </p:nvSpPr>
        <p:spPr>
          <a:xfrm>
            <a:off x="1513238" y="5060110"/>
            <a:ext cx="2506104" cy="13244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158E895-3E2B-4179-B675-FF14F663D3AD}"/>
              </a:ext>
            </a:extLst>
          </p:cNvPr>
          <p:cNvSpPr/>
          <p:nvPr/>
        </p:nvSpPr>
        <p:spPr>
          <a:xfrm>
            <a:off x="5777491" y="5169228"/>
            <a:ext cx="2506104" cy="13244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4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Jasper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42003-F0D4-4A4A-AF45-24A878ED1A04}"/>
              </a:ext>
            </a:extLst>
          </p:cNvPr>
          <p:cNvSpPr txBox="1"/>
          <p:nvPr/>
        </p:nvSpPr>
        <p:spPr>
          <a:xfrm>
            <a:off x="2327632" y="2138081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5D0BE-6020-4336-A97C-74C5D4518C8E}"/>
              </a:ext>
            </a:extLst>
          </p:cNvPr>
          <p:cNvSpPr txBox="1"/>
          <p:nvPr/>
        </p:nvSpPr>
        <p:spPr>
          <a:xfrm>
            <a:off x="6791052" y="213808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278CF-3499-49C6-B7ED-B691C11191BF}"/>
              </a:ext>
            </a:extLst>
          </p:cNvPr>
          <p:cNvSpPr txBox="1"/>
          <p:nvPr/>
        </p:nvSpPr>
        <p:spPr>
          <a:xfrm>
            <a:off x="103288" y="695299"/>
            <a:ext cx="4580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 dirty="0"/>
              <a:t>OpenCV python test code: Undistort the image</a:t>
            </a:r>
            <a:endParaRPr lang="ko-KR" altLang="en-US" sz="1600" dirty="0"/>
          </a:p>
        </p:txBody>
      </p:sp>
      <p:pic>
        <p:nvPicPr>
          <p:cNvPr id="32" name="그림 31" descr="텍스트, 실내, 바둑판식이(가) 표시된 사진&#10;&#10;자동 생성된 설명">
            <a:extLst>
              <a:ext uri="{FF2B5EF4-FFF2-40B4-BE49-F238E27FC236}">
                <a16:creationId xmlns:a16="http://schemas.microsoft.com/office/drawing/2014/main" id="{5BDB3109-349B-484F-9B16-CD9053EC9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6" y="2785034"/>
            <a:ext cx="4310794" cy="3233096"/>
          </a:xfrm>
          <a:prstGeom prst="rect">
            <a:avLst/>
          </a:prstGeom>
        </p:spPr>
      </p:pic>
      <p:pic>
        <p:nvPicPr>
          <p:cNvPr id="34" name="그림 33" descr="텍스트, 액자이(가) 표시된 사진&#10;&#10;자동 생성된 설명">
            <a:extLst>
              <a:ext uri="{FF2B5EF4-FFF2-40B4-BE49-F238E27FC236}">
                <a16:creationId xmlns:a16="http://schemas.microsoft.com/office/drawing/2014/main" id="{8017C3C1-38AA-4C33-954D-996E66542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402" y="2785034"/>
            <a:ext cx="4310795" cy="32330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DF06FD0-F0CD-42FD-A626-A45524DBC721}"/>
              </a:ext>
            </a:extLst>
          </p:cNvPr>
          <p:cNvSpPr txBox="1"/>
          <p:nvPr/>
        </p:nvSpPr>
        <p:spPr>
          <a:xfrm>
            <a:off x="7702459" y="6018130"/>
            <a:ext cx="18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Barrel distortion</a:t>
            </a:r>
            <a:endParaRPr lang="ko-KR" altLang="en-US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4EF01E2-6B67-45A4-93F8-645E0EE53C7D}"/>
              </a:ext>
            </a:extLst>
          </p:cNvPr>
          <p:cNvSpPr/>
          <p:nvPr/>
        </p:nvSpPr>
        <p:spPr>
          <a:xfrm>
            <a:off x="6717625" y="6128084"/>
            <a:ext cx="943494" cy="259378"/>
          </a:xfrm>
          <a:prstGeom prst="rightArrow">
            <a:avLst>
              <a:gd name="adj1" fmla="val 50000"/>
              <a:gd name="adj2" fmla="val 90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4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Jasper</a:t>
            </a:r>
            <a:endParaRPr lang="ko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60C502-E346-45A5-ADD6-66ABCBB0853D}"/>
              </a:ext>
            </a:extLst>
          </p:cNvPr>
          <p:cNvSpPr txBox="1"/>
          <p:nvPr/>
        </p:nvSpPr>
        <p:spPr>
          <a:xfrm>
            <a:off x="1980487" y="2492015"/>
            <a:ext cx="590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Can it be directly applied to IMX459?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654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Lens Calibration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Jasper</a:t>
            </a:r>
            <a:endParaRPr lang="ko-KR" alt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60C502-E346-45A5-ADD6-66ABCBB0853D}"/>
                  </a:ext>
                </a:extLst>
              </p:cNvPr>
              <p:cNvSpPr txBox="1"/>
              <p:nvPr/>
            </p:nvSpPr>
            <p:spPr>
              <a:xfrm>
                <a:off x="532028" y="1466264"/>
                <a:ext cx="923053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LiDAR has all three coordinates,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sz="2000" dirty="0"/>
                  <a:t>. Then why should we adopt the calibration method for the 2D camera? Shouldn’t we calibrate LiDAR using the spherical coordinate?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60C502-E346-45A5-ADD6-66ABCBB0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28" y="1466264"/>
                <a:ext cx="9230537" cy="1015663"/>
              </a:xfrm>
              <a:prstGeom prst="rect">
                <a:avLst/>
              </a:prstGeom>
              <a:blipFill>
                <a:blip r:embed="rId2"/>
                <a:stretch>
                  <a:fillRect l="-661" t="-3614" r="-264" b="-10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51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 Smart UI Bold"/>
        <a:ea typeface="LG스마트체2.0 Bold"/>
        <a:cs typeface=""/>
      </a:majorFont>
      <a:minorFont>
        <a:latin typeface="LG Smart UI Regular"/>
        <a:ea typeface="LG스마트체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2" ma:contentTypeDescription="새 문서를 만듭니다." ma:contentTypeScope="" ma:versionID="37240487e64dc092dc0b23f4866b154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d3f8bb78b5b38f3f820413b64510a149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D06138-48FA-43FC-B65C-A18FF6A5E782}"/>
</file>

<file path=customXml/itemProps2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8240</TotalTime>
  <Words>438</Words>
  <Application>Microsoft Office PowerPoint</Application>
  <PresentationFormat>A4 용지(210x297mm)</PresentationFormat>
  <Paragraphs>112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LG Smart UI Bold</vt:lpstr>
      <vt:lpstr>LG Smart UI Regular</vt:lpstr>
      <vt:lpstr>LG스마트체 Bold</vt:lpstr>
      <vt:lpstr>LG스마트체 Regular</vt:lpstr>
      <vt:lpstr>LG스마트체2.0 SemiBold</vt:lpstr>
      <vt:lpstr>굴림</vt:lpstr>
      <vt:lpstr>맑은 고딕</vt:lpstr>
      <vt:lpstr>Arial</vt:lpstr>
      <vt:lpstr>Arial Narrow</vt:lpstr>
      <vt:lpstr>Cambria Math</vt:lpstr>
      <vt:lpstr>Wingdings</vt:lpstr>
      <vt:lpstr>Office 테마</vt:lpstr>
      <vt:lpstr>PowerPoint 프레젠테이션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  <vt:lpstr>Lens Calibration</vt:lpstr>
      <vt:lpstr>PowerPoint 프레젠테이션</vt:lpstr>
      <vt:lpstr>Error Source in dToF LiDAR with SPAD sensor</vt:lpstr>
      <vt:lpstr>Error Source in dToF LiDAR with SPAD sensor</vt:lpstr>
      <vt:lpstr>Error Source in dToF LiDAR with SPAD sensor</vt:lpstr>
      <vt:lpstr>Error Source in dToF LiDAR with SPAD sensor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10</cp:revision>
  <dcterms:created xsi:type="dcterms:W3CDTF">2021-03-24T07:02:47Z</dcterms:created>
  <dcterms:modified xsi:type="dcterms:W3CDTF">2022-05-27T00:48:39Z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2021-12-20T10:44:27Z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9aa58724-ce94-4b65-8789-148069b417ca</vt:lpwstr>
  </property>
  <property fmtid="{D5CDD505-2E9C-101B-9397-08002B2CF9AE}" pid="8" name="MSIP_Label_99b8a968-831d-4cfc-b1f9-4367a1331151_ContentBits">
    <vt:lpwstr>3</vt:lpwstr>
  </property>
  <property fmtid="{D5CDD505-2E9C-101B-9397-08002B2CF9AE}" pid="9" name="ContentTypeId">
    <vt:lpwstr>0x010100622C3F94F261814F970C94DD4C165FB8</vt:lpwstr>
  </property>
</Properties>
</file>