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437" r:id="rId1"/>
  </p:sldMasterIdLst>
  <p:notesMasterIdLst>
    <p:notesMasterId r:id="rId3"/>
  </p:notesMasterIdLst>
  <p:handoutMasterIdLst>
    <p:handoutMasterId r:id="rId4"/>
  </p:handoutMasterIdLst>
  <p:sldIdLst>
    <p:sldId id="450" r:id="rId2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8AD49572-1744-4368-B3F2-5545D3A6EAC6}">
          <p14:sldIdLst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3748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1207">
          <p15:clr>
            <a:srgbClr val="A4A3A4"/>
          </p15:clr>
        </p15:guide>
        <p15:guide id="6" pos="1805">
          <p15:clr>
            <a:srgbClr val="A4A3A4"/>
          </p15:clr>
        </p15:guide>
        <p15:guide id="7" pos="5751">
          <p15:clr>
            <a:srgbClr val="A4A3A4"/>
          </p15:clr>
        </p15:guide>
        <p15:guide id="8" pos="4073">
          <p15:clr>
            <a:srgbClr val="A4A3A4"/>
          </p15:clr>
        </p15:guide>
        <p15:guide id="9" pos="1079">
          <p15:clr>
            <a:srgbClr val="A4A3A4"/>
          </p15:clr>
        </p15:guide>
        <p15:guide id="10" pos="398">
          <p15:clr>
            <a:srgbClr val="A4A3A4"/>
          </p15:clr>
        </p15:guide>
        <p15:guide id="11" orient="horz" pos="1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40037"/>
    <a:srgbClr val="ECECEC"/>
    <a:srgbClr val="EBEBEB"/>
    <a:srgbClr val="EEEEEE"/>
    <a:srgbClr val="EDEDED"/>
    <a:srgbClr val="FB578A"/>
    <a:srgbClr val="A8C684"/>
    <a:srgbClr val="D8B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82D42-8C1E-468F-AC09-233DBB3CACAF}" v="212" dt="2023-03-06T05:12:48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93640" autoAdjust="0"/>
  </p:normalViewPr>
  <p:slideViewPr>
    <p:cSldViewPr showGuides="1">
      <p:cViewPr varScale="1">
        <p:scale>
          <a:sx n="114" d="100"/>
          <a:sy n="114" d="100"/>
        </p:scale>
        <p:origin x="1566" y="96"/>
      </p:cViewPr>
      <p:guideLst>
        <p:guide orient="horz" pos="3339"/>
        <p:guide orient="horz" pos="1480"/>
        <p:guide orient="horz" pos="3748"/>
        <p:guide orient="horz" pos="4110"/>
        <p:guide orient="horz" pos="1207"/>
        <p:guide pos="1805"/>
        <p:guide pos="5751"/>
        <p:guide pos="4073"/>
        <p:guide pos="1079"/>
        <p:guide pos="398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922" y="-102"/>
      </p:cViewPr>
      <p:guideLst>
        <p:guide orient="horz" pos="3130"/>
        <p:guide pos="2144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52482D42-8C1E-468F-AC09-233DBB3CACAF}"/>
    <pc:docChg chg="modSld">
      <pc:chgData name="이동건" userId="4ad090f6-dadd-4301-b5d0-883b88f508af" providerId="ADAL" clId="{52482D42-8C1E-468F-AC09-233DBB3CACAF}" dt="2023-03-06T05:12:53.806" v="3157" actId="20577"/>
      <pc:docMkLst>
        <pc:docMk/>
      </pc:docMkLst>
      <pc:sldChg chg="modSp">
        <pc:chgData name="이동건" userId="4ad090f6-dadd-4301-b5d0-883b88f508af" providerId="ADAL" clId="{52482D42-8C1E-468F-AC09-233DBB3CACAF}" dt="2023-03-06T05:12:53.806" v="3157" actId="20577"/>
        <pc:sldMkLst>
          <pc:docMk/>
          <pc:sldMk cId="3139784981" sldId="450"/>
        </pc:sldMkLst>
        <pc:graphicFrameChg chg="mod modGraphic">
          <ac:chgData name="이동건" userId="4ad090f6-dadd-4301-b5d0-883b88f508af" providerId="ADAL" clId="{52482D42-8C1E-468F-AC09-233DBB3CACAF}" dt="2023-03-06T05:12:53.806" v="3157" actId="20577"/>
          <ac:graphicFrameMkLst>
            <pc:docMk/>
            <pc:sldMk cId="3139784981" sldId="450"/>
            <ac:graphicFrameMk id="3" creationId="{00000000-0000-0000-0000-000000000000}"/>
          </ac:graphicFrameMkLst>
        </pc:graphicFrameChg>
        <pc:graphicFrameChg chg="mod modGraphic">
          <ac:chgData name="이동건" userId="4ad090f6-dadd-4301-b5d0-883b88f508af" providerId="ADAL" clId="{52482D42-8C1E-468F-AC09-233DBB3CACAF}" dt="2023-03-06T04:32:40.336" v="345" actId="6549"/>
          <ac:graphicFrameMkLst>
            <pc:docMk/>
            <pc:sldMk cId="3139784981" sldId="450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940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672" y="0"/>
            <a:ext cx="2948940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7"/>
            <a:ext cx="2948940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672" y="9440227"/>
            <a:ext cx="2948940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7975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4" y="4720908"/>
            <a:ext cx="544957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27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227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5801-2F00-4270-B5DD-CD114FF51B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5"/>
          <p:cNvSpPr txBox="1">
            <a:spLocks/>
          </p:cNvSpPr>
          <p:nvPr/>
        </p:nvSpPr>
        <p:spPr>
          <a:xfrm>
            <a:off x="3793530" y="647554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smtClean="0">
                <a:solidFill>
                  <a:schemeClr val="tx1"/>
                </a:solidFill>
                <a:latin typeface="Arial Narrow" pitchFamily="34" charset="0"/>
              </a:rPr>
              <a:pPr algn="ctr"/>
              <a:t>‹#›</a:t>
            </a:fld>
            <a:r>
              <a:rPr lang="ko-KR" altLang="en-US" sz="11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rial Narrow" pitchFamily="34" charset="0"/>
              </a:rPr>
              <a:t>/ #</a:t>
            </a:r>
            <a:endParaRPr lang="ko-KR" altLang="en-US" sz="11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1B6A5B7-3B71-488B-A982-903CD6535F6C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1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12360C83-D4B0-4CFE-AADF-8FE30C07EB25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0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/>
          <p:cNvSpPr txBox="1">
            <a:spLocks noChangeArrowheads="1"/>
          </p:cNvSpPr>
          <p:nvPr/>
        </p:nvSpPr>
        <p:spPr bwMode="auto">
          <a:xfrm>
            <a:off x="128588" y="179388"/>
            <a:ext cx="3685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800" b="1" dirty="0">
                <a:latin typeface="Arial Narrow" pitchFamily="34" charset="0"/>
                <a:ea typeface="LG스마트체 Regular" pitchFamily="50" charset="-127"/>
              </a:rPr>
              <a:t>[Sequential Flash LiDAR Gate4 </a:t>
            </a:r>
            <a:r>
              <a:rPr lang="ko-KR" altLang="en-US" sz="1800" b="1" dirty="0">
                <a:latin typeface="Arial Narrow" pitchFamily="34" charset="0"/>
                <a:ea typeface="LG스마트체 Regular" pitchFamily="50" charset="-127"/>
              </a:rPr>
              <a:t>회의록</a:t>
            </a:r>
            <a:r>
              <a:rPr lang="en-US" altLang="ko-KR" sz="1800" b="1" dirty="0">
                <a:latin typeface="Arial Narrow" pitchFamily="34" charset="0"/>
                <a:ea typeface="LG스마트체 Regular" pitchFamily="50" charset="-127"/>
              </a:rPr>
              <a:t>]</a:t>
            </a:r>
            <a:endParaRPr lang="ko-KR" altLang="en-US" sz="1800" b="1" dirty="0"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3" name="Group 3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855770"/>
              </p:ext>
            </p:extLst>
          </p:nvPr>
        </p:nvGraphicFramePr>
        <p:xfrm>
          <a:off x="172420" y="1916113"/>
          <a:ext cx="9569449" cy="4321199"/>
        </p:xfrm>
        <a:graphic>
          <a:graphicData uri="http://schemas.openxmlformats.org/drawingml/2006/table">
            <a:tbl>
              <a:tblPr/>
              <a:tblGrid>
                <a:gridCol w="956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2.0 Regular" pitchFamily="50" charset="-127"/>
                          <a:cs typeface="Times New Roman" pitchFamily="18" charset="0"/>
                        </a:rPr>
                        <a:t>Discussion &amp; Conclusions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1444" marR="91444" marT="45666" marB="45666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71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현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DOE simulator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개발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DX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과제를 수행하기 위해 새로운 업무를 진행하는 것보다는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이미 진행해오던 업무에서 적합한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item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을 선정하는 것이 업무 부담을 줄이고 과제의 목적에 부합한다고 모든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keyman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이 합의하였음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OE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선행개발팀이 조사한 결과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연구소에서 기존에 진행해오던 과제 중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Actuator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팀의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simulation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고도화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task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가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DOE simulator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개발 과제로 적합하다고 의견을 제시함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Actuator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팀과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Lens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개발팀에서는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OE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선행개발팀의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DX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과제로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Actuator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팀에서 이미 진행 중인 과제를 선정하는 것이 적합하지 않다고 판단함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즉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, Simulation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고도화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task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를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DOE simulator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개발 과제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item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으로 선정하기 위해선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OE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선행개발팀 팀장님과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Actuator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개발팀장님 간의 합의가 필요함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OE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선행개발팀의 박호진 사원이 개발한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SPAD sensor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효율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calculator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가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DOE simulator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개발 과제에 적합한지 검토할 것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Lens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개발팀은 내부 회의를 진행하여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lens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금형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사출 관련하여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DOE simulator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개발 과제에 적합한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item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을 발굴할 예정임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적합한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item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을 도출하지 못할 경우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, DOE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simulator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개발 과제를 삭제하거나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0" kern="1200" baseline="0" noProof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다른 과제로 </a:t>
                      </a:r>
                      <a:r>
                        <a:rPr lang="ko-KR" altLang="en-US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변경하는 것이 옳다고 판단됨</a:t>
                      </a:r>
                      <a:r>
                        <a:rPr lang="en-US" altLang="ko-KR" sz="1200" b="0" kern="1200" baseline="0" noProof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.</a:t>
                      </a:r>
                    </a:p>
                  </a:txBody>
                  <a:tcPr marL="91444" marR="91444" marT="45666" marB="45666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40644"/>
              </p:ext>
            </p:extLst>
          </p:nvPr>
        </p:nvGraphicFramePr>
        <p:xfrm>
          <a:off x="172420" y="764705"/>
          <a:ext cx="9533554" cy="1015424"/>
        </p:xfrm>
        <a:graphic>
          <a:graphicData uri="http://schemas.openxmlformats.org/drawingml/2006/table">
            <a:tbl>
              <a:tblPr/>
              <a:tblGrid>
                <a:gridCol w="166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4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일시</a:t>
                      </a:r>
                    </a:p>
                  </a:txBody>
                  <a:tcPr marL="91439" marR="91439" marT="45253" marB="452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23. 03. 06 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월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) 11:00~11:40</a:t>
                      </a: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장소</a:t>
                      </a: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LGIT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안산연구소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E601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참석자</a:t>
                      </a:r>
                    </a:p>
                  </a:txBody>
                  <a:tcPr marL="91439" marR="91439" marT="45253" marB="452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OE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선행개발팀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서덕원 책임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이동건 선임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, Lens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개발팀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김다솜 선임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, Actuator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선행개발팀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김영호 선임</a:t>
                      </a: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91439" marR="91439" marT="45253" marB="452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DX DOE simulation item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  <a:cs typeface="Times New Roman" panose="02020603050405020304" pitchFamily="18" charset="0"/>
                        </a:rPr>
                        <a:t>선정 회의록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1439" marR="91439" marT="45253" marB="45253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56956" y="6460680"/>
            <a:ext cx="7920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Narrow" pitchFamily="34" charset="0"/>
              </a:rPr>
              <a:t> </a:t>
            </a:r>
            <a:endParaRPr lang="ko-KR" alt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8498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49043</TotalTime>
  <Words>216</Words>
  <Application>Microsoft Office PowerPoint</Application>
  <PresentationFormat>A4 용지(210x297mm)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1_디자인 사용자 지정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이동건</cp:lastModifiedBy>
  <cp:revision>1502</cp:revision>
  <cp:lastPrinted>2018-07-12T05:39:30Z</cp:lastPrinted>
  <dcterms:created xsi:type="dcterms:W3CDTF">2010-01-12T05:42:54Z</dcterms:created>
  <dcterms:modified xsi:type="dcterms:W3CDTF">2023-03-06T05:12:54Z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2023-03-03T07:23:28Z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1bfd2d1f-f149-463c-b2ee-c87e3a50868b</vt:lpwstr>
  </property>
  <property fmtid="{D5CDD505-2E9C-101B-9397-08002B2CF9AE}" pid="8" name="MSIP_Label_99b8a968-831d-4cfc-b1f9-4367a1331151_ContentBits">
    <vt:lpwstr>3</vt:lpwstr>
  </property>
</Properties>
</file>