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5" r:id="rId2"/>
    <p:sldId id="263" r:id="rId3"/>
    <p:sldId id="264" r:id="rId4"/>
    <p:sldId id="268" r:id="rId5"/>
    <p:sldId id="257" r:id="rId6"/>
  </p:sldIdLst>
  <p:sldSz cx="10439400" cy="7559675"/>
  <p:notesSz cx="6805613" cy="9939338"/>
  <p:defaultTextStyle>
    <a:defPPr>
      <a:defRPr lang="ko-KR"/>
    </a:defPPr>
    <a:lvl1pPr marL="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1" hangingPunct="1">
      <a:defRPr sz="1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88" userDrawn="1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1564" userDrawn="1">
          <p15:clr>
            <a:srgbClr val="A4A3A4"/>
          </p15:clr>
        </p15:guide>
        <p15:guide id="4" pos="4966" userDrawn="1">
          <p15:clr>
            <a:srgbClr val="A4A3A4"/>
          </p15:clr>
        </p15:guide>
        <p15:guide id="5" orient="horz" pos="2608" userDrawn="1">
          <p15:clr>
            <a:srgbClr val="A4A3A4"/>
          </p15:clr>
        </p15:guide>
        <p15:guide id="6" orient="horz" pos="4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2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4" y="67"/>
      </p:cViewPr>
      <p:guideLst>
        <p:guide pos="3288"/>
        <p:guide pos="816"/>
        <p:guide pos="1564"/>
        <p:guide pos="4966"/>
        <p:guide orient="horz" pos="2608"/>
        <p:guide orient="horz" pos="4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841" cy="497524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183" y="0"/>
            <a:ext cx="2949841" cy="497524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8B77A6A9-59A6-4EE3-8547-DD82263C503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1243013"/>
            <a:ext cx="46307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2900"/>
            <a:ext cx="5445126" cy="391342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814"/>
            <a:ext cx="2949841" cy="497524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183" y="9441814"/>
            <a:ext cx="2949841" cy="497524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E5E62768-9C40-4B1C-B754-CE774DB7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1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2768-9C40-4B1C-B754-CE774DB7F9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0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8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1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5A2E-DCF4-407D-B660-4AA2A646600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ACFC-6194-4CE2-A3C9-ADFF09535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77.16,&quot;Left&quot;:0.0,&quot;SlideWidth&quot;:822,&quot;SlideHeight&quot;:595}">
            <a:extLst>
              <a:ext uri="{FF2B5EF4-FFF2-40B4-BE49-F238E27FC236}">
                <a16:creationId xmlns:a16="http://schemas.microsoft.com/office/drawing/2014/main" id="{8A9594A1-3752-4A37-98F3-216FF9665861}"/>
              </a:ext>
            </a:extLst>
          </p:cNvPr>
          <p:cNvSpPr txBox="1"/>
          <p:nvPr userDrawn="1"/>
        </p:nvSpPr>
        <p:spPr>
          <a:xfrm>
            <a:off x="0" y="7329932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727.0934,&quot;SlideWidth&quot;:822,&quot;SlideHeight&quot;:595}">
            <a:extLst>
              <a:ext uri="{FF2B5EF4-FFF2-40B4-BE49-F238E27FC236}">
                <a16:creationId xmlns:a16="http://schemas.microsoft.com/office/drawing/2014/main" id="{3F2FF68B-6853-4C05-80DB-9CC30E107E0D}"/>
              </a:ext>
            </a:extLst>
          </p:cNvPr>
          <p:cNvSpPr txBox="1"/>
          <p:nvPr userDrawn="1"/>
        </p:nvSpPr>
        <p:spPr>
          <a:xfrm>
            <a:off x="92340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5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55" y="227505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15*8cm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3" descr="25%">
            <a:extLst>
              <a:ext uri="{FF2B5EF4-FFF2-40B4-BE49-F238E27FC236}">
                <a16:creationId xmlns:a16="http://schemas.microsoft.com/office/drawing/2014/main" id="{ADEE76B9-2F06-4844-B0E4-B744C3FE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00" y="743527"/>
            <a:ext cx="5400000" cy="288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</a:pPr>
            <a:endParaRPr lang="ko-KR" altLang="ko-KR" sz="6105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DA26C2-3673-4D36-8A7B-DD476FEE3FB8}"/>
              </a:ext>
            </a:extLst>
          </p:cNvPr>
          <p:cNvSpPr/>
          <p:nvPr/>
        </p:nvSpPr>
        <p:spPr>
          <a:xfrm>
            <a:off x="400050" y="96416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팀장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558CE-5912-4A45-89A5-78595866202F}"/>
              </a:ext>
            </a:extLst>
          </p:cNvPr>
          <p:cNvSpPr txBox="1"/>
          <p:nvPr/>
        </p:nvSpPr>
        <p:spPr>
          <a:xfrm>
            <a:off x="3711432" y="964161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 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323DE-FF3F-4C38-A792-D88D68DDF02A}"/>
              </a:ext>
            </a:extLst>
          </p:cNvPr>
          <p:cNvSpPr txBox="1"/>
          <p:nvPr/>
        </p:nvSpPr>
        <p:spPr>
          <a:xfrm>
            <a:off x="3633951" y="286768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3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26FDF-B16E-4988-8AD4-59F88905A0E4}"/>
              </a:ext>
            </a:extLst>
          </p:cNvPr>
          <p:cNvSpPr txBox="1"/>
          <p:nvPr/>
        </p:nvSpPr>
        <p:spPr>
          <a:xfrm>
            <a:off x="3659766" y="1592755"/>
            <a:ext cx="3150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  <p:sp>
        <p:nvSpPr>
          <p:cNvPr id="18" name="Rectangle 3" descr="25%">
            <a:extLst>
              <a:ext uri="{FF2B5EF4-FFF2-40B4-BE49-F238E27FC236}">
                <a16:creationId xmlns:a16="http://schemas.microsoft.com/office/drawing/2014/main" id="{56CC8BA9-6C96-40C8-930B-578E4DB6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00" y="4143167"/>
            <a:ext cx="5400000" cy="288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</a:pPr>
            <a:endParaRPr lang="ko-KR" altLang="ko-KR" sz="6105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09B73-89A3-44EE-912C-314520E0B96B}"/>
              </a:ext>
            </a:extLst>
          </p:cNvPr>
          <p:cNvSpPr txBox="1"/>
          <p:nvPr/>
        </p:nvSpPr>
        <p:spPr>
          <a:xfrm>
            <a:off x="3711432" y="4363801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0B10D-FE20-4F02-94AE-D2C57C85835C}"/>
              </a:ext>
            </a:extLst>
          </p:cNvPr>
          <p:cNvSpPr txBox="1"/>
          <p:nvPr/>
        </p:nvSpPr>
        <p:spPr>
          <a:xfrm>
            <a:off x="3649444" y="626732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3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CC6D4-2A64-44E0-BA86-E76BC2F1AD72}"/>
              </a:ext>
            </a:extLst>
          </p:cNvPr>
          <p:cNvSpPr txBox="1"/>
          <p:nvPr/>
        </p:nvSpPr>
        <p:spPr>
          <a:xfrm>
            <a:off x="3659766" y="4992395"/>
            <a:ext cx="3150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4B9305-4AE1-46FD-ABDA-B844AB419E96}"/>
              </a:ext>
            </a:extLst>
          </p:cNvPr>
          <p:cNvSpPr/>
          <p:nvPr/>
        </p:nvSpPr>
        <p:spPr>
          <a:xfrm>
            <a:off x="400050" y="436380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20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 descr="25%">
            <a:extLst>
              <a:ext uri="{FF2B5EF4-FFF2-40B4-BE49-F238E27FC236}">
                <a16:creationId xmlns:a16="http://schemas.microsoft.com/office/drawing/2014/main" id="{855755C8-BCE0-475A-824B-DFF3F0E8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00" y="731355"/>
            <a:ext cx="5400000" cy="25200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697779" latinLnBrk="0">
              <a:lnSpc>
                <a:spcPct val="200000"/>
              </a:lnSpc>
              <a:defRPr/>
            </a:pPr>
            <a:endParaRPr lang="ko-KR" altLang="ko-KR" sz="6105" kern="0"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C4499-1E39-4820-ADDA-9C21910FE0CF}"/>
              </a:ext>
            </a:extLst>
          </p:cNvPr>
          <p:cNvSpPr txBox="1"/>
          <p:nvPr/>
        </p:nvSpPr>
        <p:spPr>
          <a:xfrm>
            <a:off x="196355" y="227505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15*7cm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3E089D-E56D-4FAE-8407-1A34D87C9CF9}"/>
              </a:ext>
            </a:extLst>
          </p:cNvPr>
          <p:cNvSpPr/>
          <p:nvPr/>
        </p:nvSpPr>
        <p:spPr>
          <a:xfrm>
            <a:off x="400050" y="96416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팀장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D80CBE-9E13-4F07-A524-5269C5D1A721}"/>
              </a:ext>
            </a:extLst>
          </p:cNvPr>
          <p:cNvSpPr/>
          <p:nvPr/>
        </p:nvSpPr>
        <p:spPr>
          <a:xfrm>
            <a:off x="400050" y="436380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C6C4B-5A21-483C-9FF2-ACAD5313278B}"/>
              </a:ext>
            </a:extLst>
          </p:cNvPr>
          <p:cNvSpPr txBox="1"/>
          <p:nvPr/>
        </p:nvSpPr>
        <p:spPr>
          <a:xfrm>
            <a:off x="3752471" y="964161"/>
            <a:ext cx="2266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 </a:t>
            </a:r>
            <a:r>
              <a:rPr lang="en-US" altLang="ko-KR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10AD6-79A5-4FFE-B391-A23C368DBD89}"/>
              </a:ext>
            </a:extLst>
          </p:cNvPr>
          <p:cNvSpPr txBox="1"/>
          <p:nvPr/>
        </p:nvSpPr>
        <p:spPr>
          <a:xfrm>
            <a:off x="3757826" y="2602931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5AABC-761A-44BC-915F-5DEE2B079037}"/>
              </a:ext>
            </a:extLst>
          </p:cNvPr>
          <p:cNvSpPr txBox="1"/>
          <p:nvPr/>
        </p:nvSpPr>
        <p:spPr>
          <a:xfrm>
            <a:off x="3695834" y="1415589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  <p:sp>
        <p:nvSpPr>
          <p:cNvPr id="25" name="Rectangle 3" descr="25%">
            <a:extLst>
              <a:ext uri="{FF2B5EF4-FFF2-40B4-BE49-F238E27FC236}">
                <a16:creationId xmlns:a16="http://schemas.microsoft.com/office/drawing/2014/main" id="{3013C793-0772-4BF4-9CE6-82182784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038" y="4140200"/>
            <a:ext cx="5400000" cy="25200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697779" latinLnBrk="0">
              <a:lnSpc>
                <a:spcPct val="200000"/>
              </a:lnSpc>
              <a:defRPr/>
            </a:pPr>
            <a:endParaRPr lang="ko-KR" altLang="ko-KR" sz="6105" kern="0"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FFB2F-7A67-4F80-9218-7949082AC29E}"/>
              </a:ext>
            </a:extLst>
          </p:cNvPr>
          <p:cNvSpPr txBox="1"/>
          <p:nvPr/>
        </p:nvSpPr>
        <p:spPr>
          <a:xfrm>
            <a:off x="3752809" y="4373006"/>
            <a:ext cx="1475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86ED5-AF96-4950-9E95-03CA1CE396C2}"/>
              </a:ext>
            </a:extLst>
          </p:cNvPr>
          <p:cNvSpPr txBox="1"/>
          <p:nvPr/>
        </p:nvSpPr>
        <p:spPr>
          <a:xfrm>
            <a:off x="3758164" y="601177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3C385B-56FC-44B1-9393-DD92F00C557A}"/>
              </a:ext>
            </a:extLst>
          </p:cNvPr>
          <p:cNvSpPr txBox="1"/>
          <p:nvPr/>
        </p:nvSpPr>
        <p:spPr>
          <a:xfrm>
            <a:off x="3696172" y="4824434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53713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 descr="25%">
            <a:extLst>
              <a:ext uri="{FF2B5EF4-FFF2-40B4-BE49-F238E27FC236}">
                <a16:creationId xmlns:a16="http://schemas.microsoft.com/office/drawing/2014/main" id="{B877A51E-8115-4317-9CA0-8971AB69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00" y="739942"/>
            <a:ext cx="4320000" cy="252095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ko-KR" altLang="en-US" sz="8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0FCF7-0712-4298-9836-FAA0FA425CEA}"/>
              </a:ext>
            </a:extLst>
          </p:cNvPr>
          <p:cNvSpPr txBox="1"/>
          <p:nvPr/>
        </p:nvSpPr>
        <p:spPr>
          <a:xfrm>
            <a:off x="196355" y="227505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12*7cm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1F4F81-05FA-4E14-B2E8-AE214853CAE0}"/>
              </a:ext>
            </a:extLst>
          </p:cNvPr>
          <p:cNvSpPr/>
          <p:nvPr/>
        </p:nvSpPr>
        <p:spPr>
          <a:xfrm>
            <a:off x="400050" y="96416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팀장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A02D44-627A-45FF-AED5-9A3B1B5B6C95}"/>
              </a:ext>
            </a:extLst>
          </p:cNvPr>
          <p:cNvSpPr/>
          <p:nvPr/>
        </p:nvSpPr>
        <p:spPr>
          <a:xfrm>
            <a:off x="400050" y="4363801"/>
            <a:ext cx="457200" cy="20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endParaRPr lang="en-US" altLang="ko-KR" dirty="0"/>
          </a:p>
          <a:p>
            <a:pPr algn="ctr"/>
            <a:r>
              <a:rPr lang="ko-KR" altLang="en-US" dirty="0"/>
              <a:t>용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A9A9-F6C0-4F13-A4DC-6B73066624A5}"/>
              </a:ext>
            </a:extLst>
          </p:cNvPr>
          <p:cNvSpPr txBox="1"/>
          <p:nvPr/>
        </p:nvSpPr>
        <p:spPr>
          <a:xfrm>
            <a:off x="3765723" y="974165"/>
            <a:ext cx="2266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 </a:t>
            </a:r>
            <a:r>
              <a:rPr lang="en-US" altLang="ko-KR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AF0C2-2893-4B36-8E59-39C59524E610}"/>
              </a:ext>
            </a:extLst>
          </p:cNvPr>
          <p:cNvSpPr txBox="1"/>
          <p:nvPr/>
        </p:nvSpPr>
        <p:spPr>
          <a:xfrm>
            <a:off x="3754247" y="2619214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520CE-F082-403C-8482-F2E690EF2BA3}"/>
              </a:ext>
            </a:extLst>
          </p:cNvPr>
          <p:cNvSpPr txBox="1"/>
          <p:nvPr/>
        </p:nvSpPr>
        <p:spPr>
          <a:xfrm>
            <a:off x="3688233" y="1488913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  <p:sp>
        <p:nvSpPr>
          <p:cNvPr id="29" name="Rectangle 3" descr="25%">
            <a:extLst>
              <a:ext uri="{FF2B5EF4-FFF2-40B4-BE49-F238E27FC236}">
                <a16:creationId xmlns:a16="http://schemas.microsoft.com/office/drawing/2014/main" id="{A6F8B485-33A1-4D0D-B734-D9437AF2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00" y="4140200"/>
            <a:ext cx="4320000" cy="252095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ko-KR" altLang="en-US" sz="8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5A330-A505-4F26-8717-AEB5410D9324}"/>
              </a:ext>
            </a:extLst>
          </p:cNvPr>
          <p:cNvSpPr txBox="1"/>
          <p:nvPr/>
        </p:nvSpPr>
        <p:spPr>
          <a:xfrm>
            <a:off x="3765723" y="4374423"/>
            <a:ext cx="1558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업무지원팀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DB64C-1B0B-4604-8E15-5E90ABE6FE8D}"/>
              </a:ext>
            </a:extLst>
          </p:cNvPr>
          <p:cNvSpPr txBox="1"/>
          <p:nvPr/>
        </p:nvSpPr>
        <p:spPr>
          <a:xfrm>
            <a:off x="3754247" y="6019472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010-1234-5678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5E822A-E683-40F4-9B30-0C153B9A17CA}"/>
              </a:ext>
            </a:extLst>
          </p:cNvPr>
          <p:cNvSpPr txBox="1"/>
          <p:nvPr/>
        </p:nvSpPr>
        <p:spPr>
          <a:xfrm>
            <a:off x="3688233" y="4889171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4029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60FCF7-0712-4298-9836-FAA0FA425CEA}"/>
              </a:ext>
            </a:extLst>
          </p:cNvPr>
          <p:cNvSpPr txBox="1"/>
          <p:nvPr/>
        </p:nvSpPr>
        <p:spPr>
          <a:xfrm>
            <a:off x="8479209" y="3608593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12*7cm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  <p:sp>
        <p:nvSpPr>
          <p:cNvPr id="29" name="Rectangle 3" descr="25%">
            <a:extLst>
              <a:ext uri="{FF2B5EF4-FFF2-40B4-BE49-F238E27FC236}">
                <a16:creationId xmlns:a16="http://schemas.microsoft.com/office/drawing/2014/main" id="{A6F8B485-33A1-4D0D-B734-D9437AF2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93" y="4383392"/>
            <a:ext cx="4320000" cy="252095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ko-KR" altLang="en-US" sz="8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5A330-A505-4F26-8717-AEB5410D9324}"/>
              </a:ext>
            </a:extLst>
          </p:cNvPr>
          <p:cNvSpPr txBox="1"/>
          <p:nvPr/>
        </p:nvSpPr>
        <p:spPr>
          <a:xfrm>
            <a:off x="6577016" y="4617615"/>
            <a:ext cx="3267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광학솔루션플랫폼개발</a:t>
            </a:r>
            <a:r>
              <a:rPr lang="en-US" altLang="ko-KR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DB64C-1B0B-4604-8E15-5E90ABE6FE8D}"/>
              </a:ext>
            </a:extLst>
          </p:cNvPr>
          <p:cNvSpPr txBox="1"/>
          <p:nvPr/>
        </p:nvSpPr>
        <p:spPr>
          <a:xfrm>
            <a:off x="6565543" y="6262664"/>
            <a:ext cx="26693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010-7724-1043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5E822A-E683-40F4-9B30-0C153B9A17CA}"/>
              </a:ext>
            </a:extLst>
          </p:cNvPr>
          <p:cNvSpPr txBox="1"/>
          <p:nvPr/>
        </p:nvSpPr>
        <p:spPr>
          <a:xfrm>
            <a:off x="6499526" y="5132363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이동건</a:t>
            </a:r>
          </a:p>
        </p:txBody>
      </p:sp>
      <p:sp>
        <p:nvSpPr>
          <p:cNvPr id="19" name="Rectangle 3" descr="25%">
            <a:extLst>
              <a:ext uri="{FF2B5EF4-FFF2-40B4-BE49-F238E27FC236}">
                <a16:creationId xmlns:a16="http://schemas.microsoft.com/office/drawing/2014/main" id="{AB45F59A-7870-45B3-8C69-EC8D4AF6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07" y="4383392"/>
            <a:ext cx="5400000" cy="25200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697779" latinLnBrk="0">
              <a:lnSpc>
                <a:spcPct val="200000"/>
              </a:lnSpc>
              <a:defRPr/>
            </a:pPr>
            <a:endParaRPr lang="ko-KR" altLang="ko-KR" sz="6105" kern="0"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52EB9-5788-4DC6-88B5-D4462DFF115A}"/>
              </a:ext>
            </a:extLst>
          </p:cNvPr>
          <p:cNvSpPr txBox="1"/>
          <p:nvPr/>
        </p:nvSpPr>
        <p:spPr>
          <a:xfrm>
            <a:off x="1481178" y="4616198"/>
            <a:ext cx="3183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광학솔루션플랫폼개발</a:t>
            </a:r>
            <a:r>
              <a:rPr lang="en-US" altLang="ko-KR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2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30AB7-118F-4660-8F65-6A2AFB1E01B4}"/>
              </a:ext>
            </a:extLst>
          </p:cNvPr>
          <p:cNvSpPr txBox="1"/>
          <p:nvPr/>
        </p:nvSpPr>
        <p:spPr>
          <a:xfrm>
            <a:off x="1486536" y="6254968"/>
            <a:ext cx="26693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010-7724-1043</a:t>
            </a:r>
            <a:endParaRPr lang="ko-KR" altLang="en-US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776EA-5A76-48FA-A464-1C620518E56C}"/>
              </a:ext>
            </a:extLst>
          </p:cNvPr>
          <p:cNvSpPr txBox="1"/>
          <p:nvPr/>
        </p:nvSpPr>
        <p:spPr>
          <a:xfrm>
            <a:off x="1424541" y="5067626"/>
            <a:ext cx="307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이동건</a:t>
            </a:r>
          </a:p>
        </p:txBody>
      </p:sp>
      <p:sp>
        <p:nvSpPr>
          <p:cNvPr id="24" name="Rectangle 3" descr="25%">
            <a:extLst>
              <a:ext uri="{FF2B5EF4-FFF2-40B4-BE49-F238E27FC236}">
                <a16:creationId xmlns:a16="http://schemas.microsoft.com/office/drawing/2014/main" id="{44F3DD5D-E784-43E6-862D-9E2FE1FE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45" y="1161275"/>
            <a:ext cx="5400000" cy="288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</a:pPr>
            <a:endParaRPr lang="ko-KR" altLang="ko-KR" sz="6105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4D58D-5229-474F-8AE4-3B3D7644183A}"/>
              </a:ext>
            </a:extLst>
          </p:cNvPr>
          <p:cNvSpPr txBox="1"/>
          <p:nvPr/>
        </p:nvSpPr>
        <p:spPr>
          <a:xfrm>
            <a:off x="3586177" y="138190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광학솔루션플랫폼개발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3F7DD-0CF8-48A1-AD9B-323C4C8FBA29}"/>
              </a:ext>
            </a:extLst>
          </p:cNvPr>
          <p:cNvSpPr txBox="1"/>
          <p:nvPr/>
        </p:nvSpPr>
        <p:spPr>
          <a:xfrm>
            <a:off x="3138670" y="328542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010-7724-1043</a:t>
            </a:r>
            <a:endParaRPr lang="ko-KR" altLang="en-US" sz="3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BC79B-4C8F-45D0-B1E6-8AFED3A049A6}"/>
              </a:ext>
            </a:extLst>
          </p:cNvPr>
          <p:cNvSpPr txBox="1"/>
          <p:nvPr/>
        </p:nvSpPr>
        <p:spPr>
          <a:xfrm>
            <a:off x="3534511" y="2010503"/>
            <a:ext cx="3150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151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이동건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4AA1F6-420E-417F-AB97-FBA42A4251FE}"/>
              </a:ext>
            </a:extLst>
          </p:cNvPr>
          <p:cNvSpPr txBox="1"/>
          <p:nvPr/>
        </p:nvSpPr>
        <p:spPr>
          <a:xfrm>
            <a:off x="196355" y="3565262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15*7cm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E11C6-5B31-42A2-9CE7-7E30654DA383}"/>
              </a:ext>
            </a:extLst>
          </p:cNvPr>
          <p:cNvSpPr txBox="1"/>
          <p:nvPr/>
        </p:nvSpPr>
        <p:spPr>
          <a:xfrm>
            <a:off x="1295400" y="758763"/>
            <a:ext cx="21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00FF00"/>
                </a:highlight>
              </a:rPr>
              <a:t>명패사이즈</a:t>
            </a:r>
            <a:endParaRPr lang="en-US" altLang="ko-KR" sz="1600" dirty="0">
              <a:highlight>
                <a:srgbClr val="00FF00"/>
              </a:highlight>
            </a:endParaRPr>
          </a:p>
          <a:p>
            <a:r>
              <a:rPr lang="en-US" altLang="ko-KR" sz="1600" dirty="0">
                <a:highlight>
                  <a:srgbClr val="00FF00"/>
                </a:highlight>
              </a:rPr>
              <a:t>15*8cm</a:t>
            </a:r>
            <a:endParaRPr lang="ko-KR" altLang="en-US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708424" y="847725"/>
            <a:ext cx="6435700" cy="6115050"/>
            <a:chOff x="3019425" y="371475"/>
            <a:chExt cx="7200899" cy="68421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9425" y="371475"/>
              <a:ext cx="3862105" cy="68421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749" y="463455"/>
              <a:ext cx="3457575" cy="65088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66725" y="847725"/>
            <a:ext cx="298030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*</a:t>
            </a:r>
            <a:r>
              <a:rPr lang="ko-KR" altLang="en-US" sz="1600" b="1" dirty="0"/>
              <a:t>내지 인쇄 시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파일</a:t>
            </a:r>
            <a:r>
              <a:rPr lang="en-US" altLang="ko-KR" sz="1200" dirty="0"/>
              <a:t>&gt;</a:t>
            </a:r>
            <a:r>
              <a:rPr lang="ko-KR" altLang="en-US" sz="1200" dirty="0"/>
              <a:t>인쇄</a:t>
            </a:r>
            <a:r>
              <a:rPr lang="en-US" altLang="ko-KR" sz="1200" dirty="0"/>
              <a:t>&gt;</a:t>
            </a:r>
            <a:r>
              <a:rPr lang="ko-KR" altLang="en-US" sz="1200" dirty="0"/>
              <a:t> 전체페이지슬라이드에서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용지에 맞게 크기 조정 체크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해제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인쇄되어야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출력 왜곡 없이 </a:t>
            </a:r>
            <a:r>
              <a:rPr lang="ko-KR" altLang="en-US" sz="1200" dirty="0"/>
              <a:t>지정사이즈로 출력됩니다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71925" y="6048375"/>
            <a:ext cx="1390650" cy="152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278646" y="6029325"/>
            <a:ext cx="1390650" cy="152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B90DB-3B87-4577-91EB-375116143899}"/>
              </a:ext>
            </a:extLst>
          </p:cNvPr>
          <p:cNvSpPr txBox="1"/>
          <p:nvPr/>
        </p:nvSpPr>
        <p:spPr>
          <a:xfrm>
            <a:off x="6758995" y="6263931"/>
            <a:ext cx="2249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체크  </a:t>
            </a:r>
            <a:r>
              <a:rPr lang="ko-KR" altLang="en-US" sz="900" b="1" dirty="0">
                <a:solidFill>
                  <a:srgbClr val="FF0000"/>
                </a:solidFill>
              </a:rPr>
              <a:t>해제 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242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96</Words>
  <Application>Microsoft Office PowerPoint</Application>
  <PresentationFormat>사용자 지정</PresentationFormat>
  <Paragraphs>65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LG스마트체 SemiBold</vt:lpstr>
      <vt:lpstr>LG스마트체2.0 Bold</vt:lpstr>
      <vt:lpstr>LG스마트체2.0 Regular</vt:lpstr>
      <vt:lpstr>LG스마트체2.0 SemiBold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이동건</cp:lastModifiedBy>
  <cp:revision>66</cp:revision>
  <cp:lastPrinted>2022-03-29T00:17:30Z</cp:lastPrinted>
  <dcterms:created xsi:type="dcterms:W3CDTF">2021-04-09T03:58:12Z</dcterms:created>
  <dcterms:modified xsi:type="dcterms:W3CDTF">2022-03-29T00:23:03Z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2022-03-29T00:23:03Z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57839001-a674-4f2b-a6ca-98304aacacbb</vt:lpwstr>
  </property>
  <property fmtid="{D5CDD505-2E9C-101B-9397-08002B2CF9AE}" pid="8" name="MSIP_Label_99b8a968-831d-4cfc-b1f9-4367a1331151_ContentBits">
    <vt:lpwstr>3</vt:lpwstr>
  </property>
</Properties>
</file>