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346" r:id="rId4"/>
    <p:sldId id="410" r:id="rId5"/>
    <p:sldId id="419" r:id="rId6"/>
    <p:sldId id="411" r:id="rId7"/>
    <p:sldId id="420" r:id="rId8"/>
    <p:sldId id="403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0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B7AA-2997-4AB6-9359-2403AFEED7ED}" type="datetimeFigureOut">
              <a:rPr lang="ko-KR" altLang="en-US" smtClean="0"/>
              <a:pPr/>
              <a:t>2022-09-02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3B41-D148-4C06-85CE-BA2F7EC04A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D2E923-80C2-41F5-BDCC-E59642908CD3}"/>
              </a:ext>
            </a:extLst>
          </p:cNvPr>
          <p:cNvSpPr txBox="1">
            <a:spLocks/>
          </p:cNvSpPr>
          <p:nvPr/>
        </p:nvSpPr>
        <p:spPr bwMode="auto">
          <a:xfrm>
            <a:off x="2017347" y="916113"/>
            <a:ext cx="6709505" cy="14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sz="4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Jung Sung ENG</a:t>
            </a:r>
          </a:p>
          <a:p>
            <a:pPr defTabSz="914400" eaLnBrk="1" hangingPunct="1"/>
            <a:r>
              <a:rPr lang="en-US" altLang="ko-KR" sz="2400" b="0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The Best Choice</a:t>
            </a:r>
            <a:endParaRPr lang="en-US" altLang="ko-KR" sz="2000" b="0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defTabSz="914400" eaLnBrk="1" hangingPunct="1"/>
            <a:endParaRPr lang="en-US" altLang="ko-KR" sz="3200" b="0" dirty="0">
              <a:solidFill>
                <a:srgbClr val="0070C0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5BFA1A29-EC3F-463B-9DFA-20B93DBF9979}"/>
              </a:ext>
            </a:extLst>
          </p:cNvPr>
          <p:cNvSpPr txBox="1">
            <a:spLocks/>
          </p:cNvSpPr>
          <p:nvPr/>
        </p:nvSpPr>
        <p:spPr bwMode="auto">
          <a:xfrm>
            <a:off x="538204" y="2481185"/>
            <a:ext cx="7239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5F5F6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5F5F64"/>
                </a:solidFill>
                <a:latin typeface="Arial" pitchFamily="34" charset="0"/>
                <a:ea typeface="STKaiti"/>
                <a:cs typeface="Arial" pitchFamily="34" charset="0"/>
              </a:defRPr>
            </a:lvl9pPr>
          </a:lstStyle>
          <a:p>
            <a:pPr defTabSz="914400" eaLnBrk="1" hangingPunct="1"/>
            <a:r>
              <a:rPr lang="en-US" altLang="ko-KR" b="0" dirty="0" smtClean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XY </a:t>
            </a:r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Cal. </a:t>
            </a:r>
            <a:r>
              <a:rPr lang="ko-KR" altLang="en-US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장비제작</a:t>
            </a:r>
            <a:endParaRPr lang="en-US" altLang="ko-KR" b="0" dirty="0">
              <a:solidFill>
                <a:schemeClr val="tx2">
                  <a:lumMod val="7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defTabSz="914400" eaLnBrk="1" hangingPunct="1"/>
            <a:r>
              <a:rPr lang="en-US" altLang="ko-KR" b="0" dirty="0">
                <a:solidFill>
                  <a:schemeClr val="tx2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Concept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5AA22DB-C5B9-40E4-A11E-F179078A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" y="190503"/>
            <a:ext cx="1642578" cy="18207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5AF7F1-4DFC-4618-B3C4-3C782A93F9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8021" y="3986459"/>
            <a:ext cx="5793579" cy="1955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499260-9013-4F60-A3AE-70C6E353CD1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48">
            <a:extLst>
              <a:ext uri="{FF2B5EF4-FFF2-40B4-BE49-F238E27FC236}">
                <a16:creationId xmlns:a16="http://schemas.microsoft.com/office/drawing/2014/main" id="{F56A10B7-8128-4DA5-8874-3830E5CD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893" y="665163"/>
            <a:ext cx="26727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24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" name="Rectangle 1055">
            <a:extLst>
              <a:ext uri="{FF2B5EF4-FFF2-40B4-BE49-F238E27FC236}">
                <a16:creationId xmlns:a16="http://schemas.microsoft.com/office/drawing/2014/main" id="{3BDD6651-FE5E-4C35-A483-E4592E2E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73" y="2450062"/>
            <a:ext cx="48323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1pPr>
            <a:lvl2pPr marL="4572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2pPr>
            <a:lvl3pPr marL="9144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3pPr>
            <a:lvl4pPr marL="13716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4pPr>
            <a:lvl5pPr marL="1828800" algn="l" rtl="0" fontAlgn="ctr" latinLnBrk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defRPr>
            </a:lvl9pPr>
          </a:lstStyle>
          <a:p>
            <a:pPr marL="457200" indent="-457200" algn="just" eaLnBrk="1" fontAlgn="base" hangingPunct="1">
              <a:spcBef>
                <a:spcPct val="0"/>
              </a:spcBef>
              <a:buAutoNum type="arabicPeriod"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XY(Geometric) Cal.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도면 및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차트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914400" lvl="1" indent="-457200" algn="just" fontAlgn="base">
              <a:spcBef>
                <a:spcPct val="0"/>
              </a:spcBef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이동식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차트 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9" y="324402"/>
            <a:ext cx="1329593" cy="1473841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CDB92B99-337B-4416-80D1-1A0919162B26}"/>
              </a:ext>
            </a:extLst>
          </p:cNvPr>
          <p:cNvSpPr txBox="1">
            <a:spLocks/>
          </p:cNvSpPr>
          <p:nvPr/>
        </p:nvSpPr>
        <p:spPr>
          <a:xfrm>
            <a:off x="3615950" y="89099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INDEX</a:t>
            </a:r>
            <a:endParaRPr lang="ko-KR" altLang="en-US" sz="6000" b="1" dirty="0">
              <a:solidFill>
                <a:srgbClr val="0070C0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>
            <a:off x="3441700" y="1897341"/>
            <a:ext cx="63500" cy="3751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E0A9D-0F4F-449A-BFCB-D5DCCF154A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31" y="1230464"/>
            <a:ext cx="6983275" cy="493974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C8A6568-0982-4B5C-A0A5-A7AF5750B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350973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Frame 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33" y="1366733"/>
            <a:ext cx="6637300" cy="43250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2-1.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 Chart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151570" y="4269849"/>
            <a:ext cx="1229763" cy="3993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 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고정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381333" y="4469505"/>
            <a:ext cx="312969" cy="686835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2">
            <a:extLst>
              <a:ext uri="{FF2B5EF4-FFF2-40B4-BE49-F238E27FC236}">
                <a16:creationId xmlns:a16="http://schemas.microsoft.com/office/drawing/2014/main" id="{3EA871CF-ED58-4994-A1F4-85AB5E87D576}"/>
              </a:ext>
            </a:extLst>
          </p:cNvPr>
          <p:cNvSpPr/>
          <p:nvPr/>
        </p:nvSpPr>
        <p:spPr>
          <a:xfrm>
            <a:off x="310101" y="2250220"/>
            <a:ext cx="1162641" cy="438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백크라이트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소재 사용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E72AA-3C71-4EF1-AE6C-1DABF45D289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2742" y="2469636"/>
            <a:ext cx="655001" cy="322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3EA871CF-ED58-4994-A1F4-85AB5E87D576}"/>
              </a:ext>
            </a:extLst>
          </p:cNvPr>
          <p:cNvSpPr/>
          <p:nvPr/>
        </p:nvSpPr>
        <p:spPr>
          <a:xfrm>
            <a:off x="310101" y="2888708"/>
            <a:ext cx="1162641" cy="438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조정용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PCB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보드 적용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20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18" y="2430844"/>
            <a:ext cx="6983820" cy="23820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2-2.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XY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장비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151570" y="4269849"/>
            <a:ext cx="1229763" cy="3993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81333" y="4269849"/>
            <a:ext cx="312969" cy="19965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3EA871CF-ED58-4994-A1F4-85AB5E87D576}"/>
              </a:ext>
            </a:extLst>
          </p:cNvPr>
          <p:cNvSpPr/>
          <p:nvPr/>
        </p:nvSpPr>
        <p:spPr>
          <a:xfrm>
            <a:off x="310101" y="2888708"/>
            <a:ext cx="1162641" cy="438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조정용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PCB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보드 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</p:cNvCxnSpPr>
          <p:nvPr/>
        </p:nvCxnSpPr>
        <p:spPr>
          <a:xfrm>
            <a:off x="1472742" y="3108124"/>
            <a:ext cx="528854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60" y="1206917"/>
            <a:ext cx="6546040" cy="47090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3-1.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이동식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차트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Layout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889096" y="3564743"/>
            <a:ext cx="1238647" cy="465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차트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27743" y="3100723"/>
            <a:ext cx="1243610" cy="696638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889096" y="4907566"/>
            <a:ext cx="1238647" cy="465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차트 전장함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27743" y="4569821"/>
            <a:ext cx="1161095" cy="570363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58" y="1233372"/>
            <a:ext cx="5893954" cy="4879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9" y="149723"/>
            <a:ext cx="1329593" cy="147384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961C98-15E9-4F70-ADF4-0EA09CE44C76}"/>
              </a:ext>
            </a:extLst>
          </p:cNvPr>
          <p:cNvSpPr/>
          <p:nvPr/>
        </p:nvSpPr>
        <p:spPr>
          <a:xfrm rot="5400000" flipH="1">
            <a:off x="1414161" y="724640"/>
            <a:ext cx="682080" cy="1217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60D00-E189-4F78-9143-A7D74A1DA364}"/>
              </a:ext>
            </a:extLst>
          </p:cNvPr>
          <p:cNvSpPr/>
          <p:nvPr/>
        </p:nvSpPr>
        <p:spPr>
          <a:xfrm rot="5400000" flipH="1">
            <a:off x="1674752" y="877971"/>
            <a:ext cx="375418" cy="12179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78E4D8F-8D7C-42C4-9AA9-7E7E6E477B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450" y="6242050"/>
            <a:ext cx="2006600" cy="40362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435C21D-DC74-4554-839A-BB4F0CFD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3" y="488877"/>
            <a:ext cx="1657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3-2.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이동식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보드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2D5224D-ADB1-461D-8B53-B7DDF714F0CC}"/>
              </a:ext>
            </a:extLst>
          </p:cNvPr>
          <p:cNvSpPr/>
          <p:nvPr/>
        </p:nvSpPr>
        <p:spPr>
          <a:xfrm>
            <a:off x="889096" y="4907566"/>
            <a:ext cx="1238647" cy="465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보드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6900C9-0855-41E4-9F48-C09DB94EA01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27743" y="4341412"/>
            <a:ext cx="1561662" cy="798772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7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C29882C-AE37-4CA6-BD0B-74031706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61" y="2740523"/>
            <a:ext cx="1329593" cy="14738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EBD546-D217-44EB-A80D-64E080A8B663}"/>
              </a:ext>
            </a:extLst>
          </p:cNvPr>
          <p:cNvSpPr/>
          <p:nvPr/>
        </p:nvSpPr>
        <p:spPr>
          <a:xfrm>
            <a:off x="2912739" y="30496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4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70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152573-D446-4106-8FF5-2F9859839D05}"/>
</file>

<file path=customXml/itemProps2.xml><?xml version="1.0" encoding="utf-8"?>
<ds:datastoreItem xmlns:ds="http://schemas.openxmlformats.org/officeDocument/2006/customXml" ds:itemID="{D23B2C0D-4FA0-43F3-B011-EF0BFBAF197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81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맑은 고딕</vt:lpstr>
      <vt:lpstr>한컴 고딕</vt:lpstr>
      <vt:lpstr>휴먼둥근헤드라인</vt:lpstr>
      <vt:lpstr>휴먼옛체</vt:lpstr>
      <vt:lpstr>휴먼편지체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</cp:lastModifiedBy>
  <cp:revision>73</cp:revision>
  <cp:lastPrinted>2020-11-07T10:47:01Z</cp:lastPrinted>
  <dcterms:created xsi:type="dcterms:W3CDTF">2020-11-07T03:53:31Z</dcterms:created>
  <dcterms:modified xsi:type="dcterms:W3CDTF">2022-09-02T00:30:57Z</dcterms:modified>
</cp:coreProperties>
</file>