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3"/>
    <p:sldMasterId id="2147483651" r:id="rId4"/>
  </p:sldMasterIdLst>
  <p:notesMasterIdLst>
    <p:notesMasterId r:id="rId15"/>
  </p:notesMasterIdLst>
  <p:handoutMasterIdLst>
    <p:handoutMasterId r:id="rId16"/>
  </p:handoutMasterIdLst>
  <p:sldIdLst>
    <p:sldId id="282" r:id="rId5"/>
    <p:sldId id="306" r:id="rId6"/>
    <p:sldId id="334" r:id="rId7"/>
    <p:sldId id="345" r:id="rId8"/>
    <p:sldId id="350" r:id="rId9"/>
    <p:sldId id="349" r:id="rId10"/>
    <p:sldId id="347" r:id="rId11"/>
    <p:sldId id="351" r:id="rId12"/>
    <p:sldId id="353" r:id="rId13"/>
    <p:sldId id="333" r:id="rId14"/>
  </p:sldIdLst>
  <p:sldSz cx="12190413" cy="6859588"/>
  <p:notesSz cx="6864350" cy="9996488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005090"/>
      </a:buClr>
      <a:buChar char="•"/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09585" algn="l" rtl="0" fontAlgn="base">
      <a:spcBef>
        <a:spcPct val="20000"/>
      </a:spcBef>
      <a:spcAft>
        <a:spcPct val="0"/>
      </a:spcAft>
      <a:buClr>
        <a:srgbClr val="005090"/>
      </a:buClr>
      <a:buChar char="•"/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9170" algn="l" rtl="0" fontAlgn="base">
      <a:spcBef>
        <a:spcPct val="20000"/>
      </a:spcBef>
      <a:spcAft>
        <a:spcPct val="0"/>
      </a:spcAft>
      <a:buClr>
        <a:srgbClr val="005090"/>
      </a:buClr>
      <a:buChar char="•"/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8754" algn="l" rtl="0" fontAlgn="base">
      <a:spcBef>
        <a:spcPct val="20000"/>
      </a:spcBef>
      <a:spcAft>
        <a:spcPct val="0"/>
      </a:spcAft>
      <a:buClr>
        <a:srgbClr val="005090"/>
      </a:buClr>
      <a:buChar char="•"/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8339" algn="l" rtl="0" fontAlgn="base">
      <a:spcBef>
        <a:spcPct val="20000"/>
      </a:spcBef>
      <a:spcAft>
        <a:spcPct val="0"/>
      </a:spcAft>
      <a:buClr>
        <a:srgbClr val="005090"/>
      </a:buClr>
      <a:buChar char="•"/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1314">
          <p15:clr>
            <a:srgbClr val="A4A3A4"/>
          </p15:clr>
        </p15:guide>
        <p15:guide id="3" orient="horz" pos="4247">
          <p15:clr>
            <a:srgbClr val="A4A3A4"/>
          </p15:clr>
        </p15:guide>
        <p15:guide id="4" pos="7286">
          <p15:clr>
            <a:srgbClr val="A4A3A4"/>
          </p15:clr>
        </p15:guide>
        <p15:guide id="5" pos="573">
          <p15:clr>
            <a:srgbClr val="A4A3A4"/>
          </p15:clr>
        </p15:guide>
        <p15:guide id="6" pos="211">
          <p15:clr>
            <a:srgbClr val="A4A3A4"/>
          </p15:clr>
        </p15:guide>
        <p15:guide id="7" pos="513">
          <p15:clr>
            <a:srgbClr val="A4A3A4"/>
          </p15:clr>
        </p15:guide>
        <p15:guide id="8" pos="393">
          <p15:clr>
            <a:srgbClr val="A4A3A4"/>
          </p15:clr>
        </p15:guide>
        <p15:guide id="9" pos="3840">
          <p15:clr>
            <a:srgbClr val="A4A3A4"/>
          </p15:clr>
        </p15:guide>
        <p15:guide id="10" pos="7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 userDrawn="1">
          <p15:clr>
            <a:srgbClr val="A4A3A4"/>
          </p15:clr>
        </p15:guide>
        <p15:guide id="2" pos="216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개발_김재기PC" initials="개" lastIdx="1" clrIdx="0">
    <p:extLst>
      <p:ext uri="{19B8F6BF-5375-455C-9EA6-DF929625EA0E}">
        <p15:presenceInfo xmlns:p15="http://schemas.microsoft.com/office/powerpoint/2012/main" userId="S::user38@kimsoptec01.onmicrosoft.com::47a77542-a70f-4ff0-afda-68cb3df89cb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0"/>
    <a:srgbClr val="F8F8F8"/>
    <a:srgbClr val="EAEAEA"/>
    <a:srgbClr val="FF00FF"/>
    <a:srgbClr val="ABABAB"/>
    <a:srgbClr val="FF9900"/>
    <a:srgbClr val="97979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26DBA-8127-4A7D-885B-A9491A97F7D1}" v="36" dt="2022-09-20T02:10:27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76565" autoAdjust="0"/>
  </p:normalViewPr>
  <p:slideViewPr>
    <p:cSldViewPr snapToObjects="1" showGuides="1">
      <p:cViewPr>
        <p:scale>
          <a:sx n="125" d="100"/>
          <a:sy n="125" d="100"/>
        </p:scale>
        <p:origin x="-42" y="-276"/>
      </p:cViewPr>
      <p:guideLst>
        <p:guide orient="horz" pos="527"/>
        <p:guide orient="horz" pos="1314"/>
        <p:guide orient="horz" pos="4247"/>
        <p:guide pos="7286"/>
        <p:guide pos="573"/>
        <p:guide pos="211"/>
        <p:guide pos="513"/>
        <p:guide pos="393"/>
        <p:guide pos="3840"/>
        <p:guide pos="7347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1" d="100"/>
          <a:sy n="81" d="100"/>
        </p:scale>
        <p:origin x="-4008" y="-102"/>
      </p:cViewPr>
      <p:guideLst>
        <p:guide orient="horz" pos="3150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6D726DBA-8127-4A7D-885B-A9491A97F7D1}"/>
    <pc:docChg chg="custSel modSld modMainMaster">
      <pc:chgData name="이동건" userId="4ad090f6-dadd-4301-b5d0-883b88f508af" providerId="ADAL" clId="{6D726DBA-8127-4A7D-885B-A9491A97F7D1}" dt="2022-09-20T02:10:27.905" v="124"/>
      <pc:docMkLst>
        <pc:docMk/>
      </pc:docMkLst>
      <pc:sldChg chg="modSp">
        <pc:chgData name="이동건" userId="4ad090f6-dadd-4301-b5d0-883b88f508af" providerId="ADAL" clId="{6D726DBA-8127-4A7D-885B-A9491A97F7D1}" dt="2022-09-20T01:38:13.797" v="0" actId="1076"/>
        <pc:sldMkLst>
          <pc:docMk/>
          <pc:sldMk cId="2703878336" sldId="306"/>
        </pc:sldMkLst>
        <pc:picChg chg="mod">
          <ac:chgData name="이동건" userId="4ad090f6-dadd-4301-b5d0-883b88f508af" providerId="ADAL" clId="{6D726DBA-8127-4A7D-885B-A9491A97F7D1}" dt="2022-09-20T01:38:13.797" v="0" actId="1076"/>
          <ac:picMkLst>
            <pc:docMk/>
            <pc:sldMk cId="2703878336" sldId="306"/>
            <ac:picMk id="10" creationId="{EB4F1867-6235-6C75-4618-C34A106573AA}"/>
          </ac:picMkLst>
        </pc:picChg>
      </pc:sldChg>
      <pc:sldMasterChg chg="addSp modSp">
        <pc:chgData name="이동건" userId="4ad090f6-dadd-4301-b5d0-883b88f508af" providerId="ADAL" clId="{6D726DBA-8127-4A7D-885B-A9491A97F7D1}" dt="2022-09-20T02:10:27.905" v="124"/>
        <pc:sldMasterMkLst>
          <pc:docMk/>
          <pc:sldMasterMk cId="0" sldId="2147483651"/>
        </pc:sldMasterMkLst>
        <pc:spChg chg="add mod ord modVis">
          <ac:chgData name="이동건" userId="4ad090f6-dadd-4301-b5d0-883b88f508af" providerId="ADAL" clId="{6D726DBA-8127-4A7D-885B-A9491A97F7D1}" dt="2022-09-20T02:10:27.864" v="62"/>
          <ac:spMkLst>
            <pc:docMk/>
            <pc:sldMasterMk cId="0" sldId="2147483651"/>
            <ac:spMk id="4" creationId="{9571CC4B-CCC4-4CEE-A0B7-6DDAB86CCB3B}"/>
          </ac:spMkLst>
        </pc:spChg>
        <pc:spChg chg="add mod ord modVis">
          <ac:chgData name="이동건" userId="4ad090f6-dadd-4301-b5d0-883b88f508af" providerId="ADAL" clId="{6D726DBA-8127-4A7D-885B-A9491A97F7D1}" dt="2022-09-20T02:10:27.905" v="124"/>
          <ac:spMkLst>
            <pc:docMk/>
            <pc:sldMasterMk cId="0" sldId="2147483651"/>
            <ac:spMk id="5" creationId="{A223D639-792B-4C24-AF08-AAF79A7C5C36}"/>
          </ac:spMkLst>
        </pc:spChg>
      </pc:sldMasterChg>
      <pc:sldMasterChg chg="addSp modSp">
        <pc:chgData name="이동건" userId="4ad090f6-dadd-4301-b5d0-883b88f508af" providerId="ADAL" clId="{6D726DBA-8127-4A7D-885B-A9491A97F7D1}" dt="2022-09-20T02:10:27.890" v="93"/>
        <pc:sldMasterMkLst>
          <pc:docMk/>
          <pc:sldMasterMk cId="1655957226" sldId="2147483665"/>
        </pc:sldMasterMkLst>
        <pc:spChg chg="add mod ord modVis">
          <ac:chgData name="이동건" userId="4ad090f6-dadd-4301-b5d0-883b88f508af" providerId="ADAL" clId="{6D726DBA-8127-4A7D-885B-A9491A97F7D1}" dt="2022-09-20T02:10:27.845" v="31"/>
          <ac:spMkLst>
            <pc:docMk/>
            <pc:sldMasterMk cId="1655957226" sldId="2147483665"/>
            <ac:spMk id="3" creationId="{51075135-6563-471A-9771-8CC44BC9CDF2}"/>
          </ac:spMkLst>
        </pc:spChg>
        <pc:spChg chg="add mod ord modVis">
          <ac:chgData name="이동건" userId="4ad090f6-dadd-4301-b5d0-883b88f508af" providerId="ADAL" clId="{6D726DBA-8127-4A7D-885B-A9491A97F7D1}" dt="2022-09-20T02:10:27.890" v="93"/>
          <ac:spMkLst>
            <pc:docMk/>
            <pc:sldMasterMk cId="1655957226" sldId="2147483665"/>
            <ac:spMk id="4" creationId="{D1A7A7A0-ED94-42CA-8AAB-6AAE5B95C014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050" y="0"/>
            <a:ext cx="2975300" cy="49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55" tIns="46077" rIns="92155" bIns="46077" numCol="1" anchor="t" anchorCtr="0" compatLnSpc="1">
            <a:prstTxWarp prst="textNoShape">
              <a:avLst/>
            </a:prstTxWarp>
          </a:bodyPr>
          <a:lstStyle>
            <a:lvl1pPr algn="r" defTabSz="920207" eaLnBrk="0" hangingPunct="0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>
              <a:defRPr/>
            </a:pPr>
            <a:fld id="{EEB46DB4-098A-4B1D-9372-2F81B0EE9FDC}" type="datetime1">
              <a:rPr lang="de-DE" altLang="de-DE"/>
              <a:pPr>
                <a:defRPr/>
              </a:pPr>
              <a:t>20.09.2022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0144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300" cy="47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55" tIns="46077" rIns="92155" bIns="46077" numCol="1" anchor="t" anchorCtr="0" compatLnSpc="1">
            <a:prstTxWarp prst="textNoShape">
              <a:avLst/>
            </a:prstTxWarp>
          </a:bodyPr>
          <a:lstStyle>
            <a:lvl1pPr defTabSz="920207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050" y="0"/>
            <a:ext cx="2975300" cy="47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55" tIns="46077" rIns="92155" bIns="46077" numCol="1" anchor="t" anchorCtr="0" compatLnSpc="1">
            <a:prstTxWarp prst="textNoShape">
              <a:avLst/>
            </a:prstTxWarp>
          </a:bodyPr>
          <a:lstStyle>
            <a:lvl1pPr algn="r" defTabSz="920207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5748687-C507-4A66-BBFD-ADF0B87211DC}" type="datetime1">
              <a:rPr lang="de-DE" altLang="de-DE"/>
              <a:pPr>
                <a:defRPr/>
              </a:pPr>
              <a:t>20.09.2022</a:t>
            </a:fld>
            <a:endParaRPr lang="de-DE" alt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88988"/>
            <a:ext cx="6586538" cy="3706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354" y="4732065"/>
            <a:ext cx="5033643" cy="44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55" tIns="46077" rIns="92155" bIns="46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2533"/>
            <a:ext cx="2975300" cy="55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55" tIns="46077" rIns="92155" bIns="46077" numCol="1" anchor="b" anchorCtr="0" compatLnSpc="1">
            <a:prstTxWarp prst="textNoShape">
              <a:avLst/>
            </a:prstTxWarp>
          </a:bodyPr>
          <a:lstStyle>
            <a:lvl1pPr defTabSz="920207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050" y="9462533"/>
            <a:ext cx="2975300" cy="55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55" tIns="46077" rIns="92155" bIns="46077" numCol="1" anchor="b" anchorCtr="0" compatLnSpc="1">
            <a:prstTxWarp prst="textNoShape">
              <a:avLst/>
            </a:prstTxWarp>
          </a:bodyPr>
          <a:lstStyle>
            <a:lvl1pPr algn="r" defTabSz="920207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F9D3841-F673-4507-ACC7-6BA9EF3A82C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259300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98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2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1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7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191205" y="1701202"/>
            <a:ext cx="5471288" cy="2256522"/>
          </a:xfrm>
        </p:spPr>
        <p:txBody>
          <a:bodyPr/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191203" y="4150292"/>
            <a:ext cx="5471288" cy="2256522"/>
          </a:xfrm>
        </p:spPr>
        <p:txBody>
          <a:bodyPr/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4954" y="893958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84954" y="1701202"/>
            <a:ext cx="5514255" cy="470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0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4954" y="893958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84954" y="1701202"/>
            <a:ext cx="5514255" cy="4705612"/>
          </a:xfrm>
        </p:spPr>
        <p:txBody>
          <a:bodyPr/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2"/>
          </p:nvPr>
        </p:nvSpPr>
        <p:spPr>
          <a:xfrm>
            <a:off x="6191205" y="1701202"/>
            <a:ext cx="5471288" cy="4705612"/>
          </a:xfrm>
        </p:spPr>
        <p:txBody>
          <a:bodyPr/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8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5"/>
          <p:cNvSpPr>
            <a:spLocks noChangeArrowheads="1"/>
          </p:cNvSpPr>
          <p:nvPr/>
        </p:nvSpPr>
        <p:spPr bwMode="auto">
          <a:xfrm>
            <a:off x="-6349" y="4900160"/>
            <a:ext cx="10607354" cy="17133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 lIns="121917" tIns="60958" rIns="121917" bIns="6095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sz="2100"/>
          </a:p>
        </p:txBody>
      </p:sp>
      <p:sp>
        <p:nvSpPr>
          <p:cNvPr id="1028" name="Titelplatzhalter 5"/>
          <p:cNvSpPr>
            <a:spLocks noGrp="1"/>
          </p:cNvSpPr>
          <p:nvPr>
            <p:ph type="title"/>
          </p:nvPr>
        </p:nvSpPr>
        <p:spPr bwMode="auto">
          <a:xfrm>
            <a:off x="431744" y="5184388"/>
            <a:ext cx="966979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31745" y="482712"/>
            <a:ext cx="4372464" cy="1105598"/>
            <a:chOff x="323850" y="361950"/>
            <a:chExt cx="3279775" cy="829006"/>
          </a:xfrm>
        </p:grpSpPr>
        <p:sp>
          <p:nvSpPr>
            <p:cNvPr id="8" name="Textfeld 7"/>
            <p:cNvSpPr txBox="1"/>
            <p:nvPr userDrawn="1"/>
          </p:nvSpPr>
          <p:spPr bwMode="auto">
            <a:xfrm>
              <a:off x="323850" y="361950"/>
              <a:ext cx="3279775" cy="4384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lang="de-DE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NeueLT Std" pitchFamily="34" charset="0"/>
                </a:rPr>
                <a:t>We bring quality</a:t>
              </a:r>
            </a:p>
          </p:txBody>
        </p:sp>
        <p:sp>
          <p:nvSpPr>
            <p:cNvPr id="10" name="Rechteck 9"/>
            <p:cNvSpPr/>
            <p:nvPr userDrawn="1"/>
          </p:nvSpPr>
          <p:spPr bwMode="auto">
            <a:xfrm>
              <a:off x="2116139" y="752476"/>
              <a:ext cx="1242329" cy="438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de-DE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NeueLT Std" pitchFamily="34" charset="0"/>
                </a:rPr>
                <a:t>to light.</a:t>
              </a:r>
            </a:p>
          </p:txBody>
        </p:sp>
      </p:grpSp>
      <p:grpSp>
        <p:nvGrpSpPr>
          <p:cNvPr id="12" name="Gruppieren 11"/>
          <p:cNvGrpSpPr/>
          <p:nvPr userDrawn="1"/>
        </p:nvGrpSpPr>
        <p:grpSpPr>
          <a:xfrm>
            <a:off x="9052026" y="385327"/>
            <a:ext cx="3138395" cy="1603978"/>
            <a:chOff x="9052026" y="385327"/>
            <a:chExt cx="3138395" cy="1603978"/>
          </a:xfrm>
        </p:grpSpPr>
        <p:pic>
          <p:nvPicPr>
            <p:cNvPr id="13" name="Grafik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2026" y="385327"/>
              <a:ext cx="3138395" cy="1603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hteck 13"/>
            <p:cNvSpPr/>
            <p:nvPr userDrawn="1"/>
          </p:nvSpPr>
          <p:spPr bwMode="auto">
            <a:xfrm>
              <a:off x="9163842" y="505466"/>
              <a:ext cx="2998863" cy="1002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5" name="Picture 4" descr="N:\Marketing\08_Corporate_Design\2016_Logopaket (Konica Minolta)\Logo_ohne_KM-Zusatz\Internet_Office_Pixeldaten\RGB\IS_Logo_ohneKM-Zusatz_NonPrint_RGB_gross.jp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596" y="747101"/>
              <a:ext cx="2647704" cy="597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MSIPCMContentMarking" descr="{&quot;HashCode&quot;:1951497329,&quot;Placement&quot;:&quot;Footer&quot;,&quot;Top&quot;:522.035,&quot;Left&quot;:0.0,&quot;SlideWidth&quot;:959,&quot;SlideHeight&quot;:540}">
            <a:extLst>
              <a:ext uri="{FF2B5EF4-FFF2-40B4-BE49-F238E27FC236}">
                <a16:creationId xmlns:a16="http://schemas.microsoft.com/office/drawing/2014/main" id="{51075135-6563-471A-9771-8CC44BC9CDF2}"/>
              </a:ext>
            </a:extLst>
          </p:cNvPr>
          <p:cNvSpPr txBox="1"/>
          <p:nvPr userDrawn="1"/>
        </p:nvSpPr>
        <p:spPr>
          <a:xfrm>
            <a:off x="0" y="6629844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34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34" charset="-127"/>
            </a:endParaRPr>
          </a:p>
        </p:txBody>
      </p:sp>
      <p:sp>
        <p:nvSpPr>
          <p:cNvPr id="4" name="MSIPCMContentMarking" descr="{&quot;HashCode&quot;:166943725,&quot;Placement&quot;:&quot;Header&quot;,&quot;Top&quot;:0.0,&quot;Left&quot;:864.9683,&quot;SlideWidth&quot;:959,&quot;SlideHeight&quot;:540}">
            <a:extLst>
              <a:ext uri="{FF2B5EF4-FFF2-40B4-BE49-F238E27FC236}">
                <a16:creationId xmlns:a16="http://schemas.microsoft.com/office/drawing/2014/main" id="{D1A7A7A0-ED94-42CA-8AAB-6AAE5B95C014}"/>
              </a:ext>
            </a:extLst>
          </p:cNvPr>
          <p:cNvSpPr txBox="1"/>
          <p:nvPr userDrawn="1"/>
        </p:nvSpPr>
        <p:spPr>
          <a:xfrm>
            <a:off x="10985098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34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95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rgbClr val="00509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rgbClr val="005090"/>
          </a:solidFill>
          <a:latin typeface="Arial" charset="0"/>
          <a:cs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rgbClr val="005090"/>
          </a:solidFill>
          <a:latin typeface="Arial" charset="0"/>
          <a:cs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rgbClr val="005090"/>
          </a:solidFill>
          <a:latin typeface="Arial" charset="0"/>
          <a:cs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rgbClr val="005090"/>
          </a:solidFill>
          <a:latin typeface="Arial" charset="0"/>
          <a:cs typeface="Arial" charset="0"/>
        </a:defRPr>
      </a:lvl5pPr>
      <a:lvl6pPr marL="609585" algn="ctr" rtl="0" eaLnBrk="1" fontAlgn="base" latinLnBrk="1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charset="0"/>
          <a:cs typeface="Arial" charset="0"/>
        </a:defRPr>
      </a:lvl6pPr>
      <a:lvl7pPr marL="1219170" algn="ctr" rtl="0" eaLnBrk="1" fontAlgn="base" latinLnBrk="1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charset="0"/>
          <a:cs typeface="Arial" charset="0"/>
        </a:defRPr>
      </a:lvl7pPr>
      <a:lvl8pPr marL="1828754" algn="ctr" rtl="0" eaLnBrk="1" fontAlgn="base" latinLnBrk="1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charset="0"/>
          <a:cs typeface="Arial" charset="0"/>
        </a:defRPr>
      </a:lvl8pPr>
      <a:lvl9pPr marL="2438339" algn="ctr" rtl="0" eaLnBrk="1" fontAlgn="base" latinLnBrk="1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57189" indent="-457189" algn="l" rtl="0" eaLnBrk="1" fontAlgn="base" latinLnBrk="1" hangingPunct="1">
        <a:spcBef>
          <a:spcPct val="20000"/>
        </a:spcBef>
        <a:spcAft>
          <a:spcPct val="0"/>
        </a:spcAft>
        <a:buChar char="•"/>
        <a:defRPr sz="43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latinLnBrk="1" hangingPunct="1">
        <a:spcBef>
          <a:spcPct val="20000"/>
        </a:spcBef>
        <a:spcAft>
          <a:spcPct val="0"/>
        </a:spcAft>
        <a:buChar char="–"/>
        <a:defRPr sz="3700">
          <a:solidFill>
            <a:schemeClr val="tx1"/>
          </a:solidFill>
          <a:latin typeface="+mn-lt"/>
          <a:cs typeface="+mn-cs"/>
        </a:defRPr>
      </a:lvl2pPr>
      <a:lvl3pPr marL="1523962" indent="-304792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cs typeface="+mn-cs"/>
        </a:defRPr>
      </a:lvl3pPr>
      <a:lvl4pPr marL="2133547" indent="-304792" algn="l" rtl="0" eaLnBrk="1" fontAlgn="base" latinLnBrk="1" hangingPunct="1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  <a:cs typeface="+mn-cs"/>
        </a:defRPr>
      </a:lvl4pPr>
      <a:lvl5pPr marL="2743131" indent="-304792" algn="l" rtl="0" eaLnBrk="1" fontAlgn="base" latinLnBrk="1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5pPr>
      <a:lvl6pPr marL="3352716" indent="-304792" algn="l" rtl="0" eaLnBrk="1" fontAlgn="base" latinLnBrk="1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6pPr>
      <a:lvl7pPr marL="3962301" indent="-304792" algn="l" rtl="0" eaLnBrk="1" fontAlgn="base" latinLnBrk="1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7pPr>
      <a:lvl8pPr marL="4571886" indent="-304792" algn="l" rtl="0" eaLnBrk="1" fontAlgn="base" latinLnBrk="1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8pPr>
      <a:lvl9pPr marL="5181470" indent="-304792" algn="l" rtl="0" eaLnBrk="1" fontAlgn="base" latinLnBrk="1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526137"/>
            <a:ext cx="12190413" cy="333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121917" tIns="60958" rIns="121917" bIns="60958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4954" y="893958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954" y="1701202"/>
            <a:ext cx="11178479" cy="470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8303263" y="356742"/>
            <a:ext cx="3359837" cy="41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de-DE" sz="1900" dirty="0" err="1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We</a:t>
            </a:r>
            <a:r>
              <a:rPr lang="de-DE" sz="1900" dirty="0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bring </a:t>
            </a:r>
            <a:r>
              <a:rPr lang="de-DE" sz="1900" dirty="0" err="1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quality</a:t>
            </a:r>
            <a:r>
              <a:rPr lang="de-DE" sz="1900" dirty="0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900" dirty="0" err="1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de-DE" sz="1900" dirty="0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light</a:t>
            </a:r>
            <a:r>
              <a:rPr lang="de-DE" sz="1900" i="1" dirty="0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r>
              <a:rPr lang="de-DE" sz="1900" i="1" dirty="0">
                <a:solidFill>
                  <a:schemeClr val="bg1">
                    <a:lumMod val="6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  <p:cxnSp>
        <p:nvCxnSpPr>
          <p:cNvPr id="3" name="Gerade Verbindung 9"/>
          <p:cNvCxnSpPr>
            <a:cxnSpLocks noChangeShapeType="1"/>
          </p:cNvCxnSpPr>
          <p:nvPr/>
        </p:nvCxnSpPr>
        <p:spPr bwMode="auto">
          <a:xfrm>
            <a:off x="334389" y="836906"/>
            <a:ext cx="11520707" cy="0"/>
          </a:xfrm>
          <a:prstGeom prst="line">
            <a:avLst/>
          </a:prstGeom>
          <a:noFill/>
          <a:ln w="9525" algn="ctr">
            <a:solidFill>
              <a:srgbClr val="AA0B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590762" y="6527724"/>
            <a:ext cx="4415916" cy="3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3999" tIns="60958" rIns="121917" bIns="60958" anchor="ctr"/>
          <a:lstStyle>
            <a:defPPr>
              <a:defRPr lang="en-US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buClr>
                <a:srgbClr val="005090"/>
              </a:buClr>
              <a:buChar char="•"/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583188" y="189434"/>
            <a:ext cx="3954999" cy="415179"/>
            <a:chOff x="583188" y="189434"/>
            <a:chExt cx="3954999" cy="415179"/>
          </a:xfrm>
        </p:grpSpPr>
        <p:pic>
          <p:nvPicPr>
            <p:cNvPr id="14" name="Picture 2" descr="C:\Users\bch\Desktop\SelbstverständnisElement 1@3x-8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2187" y="253247"/>
              <a:ext cx="1836000" cy="287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N:\Marketing\08_Corporate_Design\2016_Logopaket (Konica Minolta)\Logo_ohne_KM-Zusatz\Internet_Office_Pixeldaten\RGB\IS_Logo_ohneKM-Zusatz_NonPrint_RGB_gross.jp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188" y="189434"/>
              <a:ext cx="1840354" cy="415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MSIPCMContentMarking" descr="{&quot;HashCode&quot;:1951497329,&quot;Placement&quot;:&quot;Footer&quot;,&quot;Top&quot;:522.035,&quot;Left&quot;:0.0,&quot;SlideWidth&quot;:959,&quot;SlideHeight&quot;:540}">
            <a:extLst>
              <a:ext uri="{FF2B5EF4-FFF2-40B4-BE49-F238E27FC236}">
                <a16:creationId xmlns:a16="http://schemas.microsoft.com/office/drawing/2014/main" id="{9571CC4B-CCC4-4CEE-A0B7-6DDAB86CCB3B}"/>
              </a:ext>
            </a:extLst>
          </p:cNvPr>
          <p:cNvSpPr txBox="1"/>
          <p:nvPr userDrawn="1"/>
        </p:nvSpPr>
        <p:spPr>
          <a:xfrm>
            <a:off x="0" y="6629844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34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34" charset="-127"/>
            </a:endParaRPr>
          </a:p>
        </p:txBody>
      </p:sp>
      <p:sp>
        <p:nvSpPr>
          <p:cNvPr id="5" name="MSIPCMContentMarking" descr="{&quot;HashCode&quot;:166943725,&quot;Placement&quot;:&quot;Header&quot;,&quot;Top&quot;:0.0,&quot;Left&quot;:864.9683,&quot;SlideWidth&quot;:959,&quot;SlideHeight&quot;:540}">
            <a:extLst>
              <a:ext uri="{FF2B5EF4-FFF2-40B4-BE49-F238E27FC236}">
                <a16:creationId xmlns:a16="http://schemas.microsoft.com/office/drawing/2014/main" id="{A223D639-792B-4C24-AF08-AAF79A7C5C36}"/>
              </a:ext>
            </a:extLst>
          </p:cNvPr>
          <p:cNvSpPr txBox="1"/>
          <p:nvPr userDrawn="1"/>
        </p:nvSpPr>
        <p:spPr>
          <a:xfrm>
            <a:off x="10985098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34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9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9pPr>
    </p:titleStyle>
    <p:bodyStyle>
      <a:lvl1pPr marL="457189" indent="-457189" algn="l" rtl="0" eaLnBrk="0" fontAlgn="base" hangingPunct="0">
        <a:spcBef>
          <a:spcPts val="1200"/>
        </a:spcBef>
        <a:spcAft>
          <a:spcPct val="0"/>
        </a:spcAft>
        <a:buClr>
          <a:srgbClr val="005090"/>
        </a:buClr>
        <a:buFont typeface="Wingdings 3" pitchFamily="18" charset="2"/>
        <a:buChar char="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ts val="448"/>
        </a:spcBef>
        <a:spcAft>
          <a:spcPct val="0"/>
        </a:spcAft>
        <a:buClr>
          <a:srgbClr val="005090"/>
        </a:buClr>
        <a:buChar char="–"/>
        <a:defRPr sz="1700">
          <a:solidFill>
            <a:schemeClr val="tx1"/>
          </a:solidFill>
          <a:latin typeface="+mn-lt"/>
        </a:defRPr>
      </a:lvl2pPr>
      <a:lvl3pPr marL="1523962" indent="-304792" algn="l" rtl="0" eaLnBrk="0" fontAlgn="base" hangingPunct="0">
        <a:spcBef>
          <a:spcPts val="448"/>
        </a:spcBef>
        <a:spcAft>
          <a:spcPct val="0"/>
        </a:spcAft>
        <a:buClr>
          <a:srgbClr val="005090"/>
        </a:buClr>
        <a:buChar char="•"/>
        <a:defRPr sz="1700">
          <a:solidFill>
            <a:schemeClr val="tx1"/>
          </a:solidFill>
          <a:latin typeface="+mn-lt"/>
        </a:defRPr>
      </a:lvl3pPr>
      <a:lvl4pPr marL="2133547" indent="-304792" algn="l" rtl="0" eaLnBrk="0" fontAlgn="base" hangingPunct="0">
        <a:spcBef>
          <a:spcPts val="448"/>
        </a:spcBef>
        <a:spcAft>
          <a:spcPct val="0"/>
        </a:spcAft>
        <a:buClr>
          <a:srgbClr val="005090"/>
        </a:buClr>
        <a:buChar char="–"/>
        <a:defRPr sz="1700">
          <a:solidFill>
            <a:schemeClr val="tx1"/>
          </a:solidFill>
          <a:latin typeface="+mn-lt"/>
        </a:defRPr>
      </a:lvl4pPr>
      <a:lvl5pPr marL="2743131" indent="-304792" algn="l" rtl="0" eaLnBrk="0" fontAlgn="base" hangingPunct="0">
        <a:spcBef>
          <a:spcPts val="448"/>
        </a:spcBef>
        <a:spcAft>
          <a:spcPct val="0"/>
        </a:spcAft>
        <a:buClr>
          <a:srgbClr val="005090"/>
        </a:buClr>
        <a:buChar char="»"/>
        <a:defRPr sz="1700">
          <a:solidFill>
            <a:schemeClr val="tx1"/>
          </a:solidFill>
          <a:latin typeface="+mn-lt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lr>
          <a:srgbClr val="005090"/>
        </a:buClr>
        <a:buChar char="»"/>
        <a:defRPr sz="2100">
          <a:solidFill>
            <a:schemeClr val="tx1"/>
          </a:solidFill>
          <a:latin typeface="+mn-lt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lr>
          <a:srgbClr val="005090"/>
        </a:buClr>
        <a:buChar char="»"/>
        <a:defRPr sz="2100">
          <a:solidFill>
            <a:schemeClr val="tx1"/>
          </a:solidFill>
          <a:latin typeface="+mn-lt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lr>
          <a:srgbClr val="005090"/>
        </a:buClr>
        <a:buChar char="»"/>
        <a:defRPr sz="2100">
          <a:solidFill>
            <a:schemeClr val="tx1"/>
          </a:solidFill>
          <a:latin typeface="+mn-lt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lr>
          <a:srgbClr val="005090"/>
        </a:buClr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5000" dirty="0"/>
              <a:t>XY Calibration LED Chart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FF7EFA-A3B6-4823-A8FF-952020FB9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18"/>
            <a:ext cx="4170423" cy="4996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927267" y="2743844"/>
            <a:ext cx="6047885" cy="1179076"/>
            <a:chOff x="2195736" y="2743208"/>
            <a:chExt cx="4536504" cy="1178803"/>
          </a:xfrm>
        </p:grpSpPr>
        <p:sp>
          <p:nvSpPr>
            <p:cNvPr id="5" name="Titel 1"/>
            <p:cNvSpPr txBox="1">
              <a:spLocks/>
            </p:cNvSpPr>
            <p:nvPr/>
          </p:nvSpPr>
          <p:spPr bwMode="auto">
            <a:xfrm>
              <a:off x="2555776" y="2743208"/>
              <a:ext cx="3816424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de-DE" sz="5900" dirty="0"/>
                <a:t>THANK YOU</a:t>
              </a:r>
              <a:endParaRPr lang="de-DE" altLang="de-DE" sz="5900" kern="0" dirty="0"/>
            </a:p>
          </p:txBody>
        </p:sp>
        <p:sp>
          <p:nvSpPr>
            <p:cNvPr id="6" name="Titel 1"/>
            <p:cNvSpPr txBox="1">
              <a:spLocks/>
            </p:cNvSpPr>
            <p:nvPr/>
          </p:nvSpPr>
          <p:spPr bwMode="auto">
            <a:xfrm>
              <a:off x="2195736" y="3274311"/>
              <a:ext cx="4536504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de-DE" altLang="de-DE" kern="0" dirty="0" err="1"/>
                <a:t>for</a:t>
              </a:r>
              <a:r>
                <a:rPr lang="de-DE" altLang="de-DE" kern="0" dirty="0"/>
                <a:t> </a:t>
              </a:r>
              <a:r>
                <a:rPr lang="de-DE" altLang="de-DE" kern="0" dirty="0" err="1"/>
                <a:t>your</a:t>
              </a:r>
              <a:r>
                <a:rPr lang="de-DE" altLang="de-DE" kern="0" dirty="0"/>
                <a:t> </a:t>
              </a:r>
              <a:r>
                <a:rPr lang="de-DE" altLang="de-DE" kern="0" dirty="0" err="1"/>
                <a:t>attention</a:t>
              </a:r>
              <a:r>
                <a:rPr lang="de-DE" altLang="de-DE" kern="0" dirty="0"/>
                <a:t>!</a:t>
              </a:r>
            </a:p>
          </p:txBody>
        </p:sp>
      </p:grp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altLang="de-DE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0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9F205D-8D56-4D88-91B4-B8B58794B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1" i="0" u="none" strike="noStrike" kern="1200" cap="none" spc="0" normalizeH="0" baseline="0" noProof="0">
                <a:ln>
                  <a:noFill/>
                </a:ln>
                <a:solidFill>
                  <a:srgbClr val="AA0B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// </a:t>
            </a:r>
            <a:fld id="{6C32057D-F5F2-4062-9F1F-C46EB9275E8A}" type="slidenum">
              <a:rPr kumimoji="0" lang="de-DE" altLang="de-DE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0903FCB-24AC-4C91-80F4-46FE3CF9816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eaLnBrk="1" latinLnBrk="1" hangingPunct="1"/>
            <a:r>
              <a:rPr lang="en-US" altLang="ko-KR" sz="3000" dirty="0"/>
              <a:t>▣ System Overview(XY Cal)</a:t>
            </a:r>
            <a:endParaRPr lang="ko-KR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D99EB-385C-470E-B111-0DF710B41FB2}"/>
              </a:ext>
            </a:extLst>
          </p:cNvPr>
          <p:cNvSpPr txBox="1"/>
          <p:nvPr/>
        </p:nvSpPr>
        <p:spPr>
          <a:xfrm>
            <a:off x="486856" y="1406026"/>
            <a:ext cx="8200637" cy="37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Dimension [W x D x H] : 1,100x 1,100 x 1981 mm</a:t>
            </a:r>
            <a:endParaRPr lang="en-US" altLang="ko-KR" sz="1400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4F1867-6235-6C75-4618-C34A10657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43" y="1701602"/>
            <a:ext cx="7343006" cy="468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AABF0B-DC49-D333-474C-25EF9049F2F7}"/>
              </a:ext>
            </a:extLst>
          </p:cNvPr>
          <p:cNvSpPr txBox="1"/>
          <p:nvPr/>
        </p:nvSpPr>
        <p:spPr>
          <a:xfrm>
            <a:off x="6743278" y="6188129"/>
            <a:ext cx="54411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dirty="0"/>
              <a:t>The current design may differ from the actual product.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70387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07971F8-C56E-028B-5F69-02A7D00F9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65" y="1414130"/>
            <a:ext cx="3506086" cy="504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9F205D-8D56-4D88-91B4-B8B58794B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1" i="0" u="none" strike="noStrike" kern="1200" cap="none" spc="0" normalizeH="0" baseline="0" noProof="0">
                <a:ln>
                  <a:noFill/>
                </a:ln>
                <a:solidFill>
                  <a:srgbClr val="AA0B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// </a:t>
            </a:r>
            <a:fld id="{6C32057D-F5F2-4062-9F1F-C46EB9275E8A}" type="slidenum">
              <a:rPr kumimoji="0" lang="de-DE" altLang="de-DE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alt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0903FCB-24AC-4C91-80F4-46FE3CF9816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eaLnBrk="1" latinLnBrk="1" hangingPunct="1"/>
            <a:r>
              <a:rPr lang="en-US" altLang="ko-KR" sz="3000" dirty="0"/>
              <a:t>▣ System Overview(Frame, Unit)</a:t>
            </a:r>
            <a:endParaRPr lang="ko-KR" altLang="en-US" sz="30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213A781-E29C-471A-8631-42B37C18B4CD}"/>
              </a:ext>
            </a:extLst>
          </p:cNvPr>
          <p:cNvGrpSpPr/>
          <p:nvPr/>
        </p:nvGrpSpPr>
        <p:grpSpPr>
          <a:xfrm flipH="1">
            <a:off x="4559089" y="2131063"/>
            <a:ext cx="2180767" cy="647662"/>
            <a:chOff x="350793" y="2465017"/>
            <a:chExt cx="1824623" cy="64766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9A7A764-5428-4CB0-A47A-2CED451D0EC1}"/>
                </a:ext>
              </a:extLst>
            </p:cNvPr>
            <p:cNvSpPr/>
            <p:nvPr/>
          </p:nvSpPr>
          <p:spPr>
            <a:xfrm>
              <a:off x="350793" y="2465017"/>
              <a:ext cx="14769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ko-KR" altLang="en-US" sz="1200" dirty="0"/>
                <a:t>전면 </a:t>
              </a:r>
              <a:r>
                <a:rPr lang="en-US" altLang="ko-KR" sz="1200" dirty="0"/>
                <a:t>DOOR</a:t>
              </a:r>
              <a:endParaRPr lang="ko-KR" altLang="en-US" sz="12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F8EA50F-D1ED-4B46-801B-E804E6D8BB7E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1827737" y="2603517"/>
              <a:ext cx="347679" cy="509162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41DEFF1-BEB7-4F88-BF31-8D27F6F163FA}"/>
              </a:ext>
            </a:extLst>
          </p:cNvPr>
          <p:cNvGrpSpPr/>
          <p:nvPr/>
        </p:nvGrpSpPr>
        <p:grpSpPr>
          <a:xfrm flipH="1">
            <a:off x="3622815" y="5651070"/>
            <a:ext cx="2180767" cy="514342"/>
            <a:chOff x="585813" y="3161867"/>
            <a:chExt cx="1824623" cy="51434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FE4E32B-B74D-44BD-943B-2E53E613B364}"/>
                </a:ext>
              </a:extLst>
            </p:cNvPr>
            <p:cNvSpPr/>
            <p:nvPr/>
          </p:nvSpPr>
          <p:spPr>
            <a:xfrm>
              <a:off x="585813" y="3399210"/>
              <a:ext cx="14769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ko-KR" altLang="en-US" sz="1200" dirty="0"/>
                <a:t>하부 </a:t>
              </a:r>
              <a:r>
                <a:rPr lang="en-US" altLang="ko-KR" sz="1200" dirty="0"/>
                <a:t>DOOR</a:t>
              </a:r>
              <a:endParaRPr lang="ko-KR" altLang="en-US" sz="1200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BAB0A72-E148-47B7-BF3F-E303B78375F3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V="1">
              <a:off x="2062757" y="3161867"/>
              <a:ext cx="347679" cy="375843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936DA95-1AC0-4429-B8F9-9CE71F652937}"/>
              </a:ext>
            </a:extLst>
          </p:cNvPr>
          <p:cNvGrpSpPr/>
          <p:nvPr/>
        </p:nvGrpSpPr>
        <p:grpSpPr>
          <a:xfrm>
            <a:off x="290092" y="2469083"/>
            <a:ext cx="1577804" cy="498598"/>
            <a:chOff x="789803" y="3399210"/>
            <a:chExt cx="1577804" cy="49859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AA31FB7-0BB8-4037-A875-92522DC34B91}"/>
                </a:ext>
              </a:extLst>
            </p:cNvPr>
            <p:cNvSpPr/>
            <p:nvPr/>
          </p:nvSpPr>
          <p:spPr>
            <a:xfrm>
              <a:off x="789803" y="3399210"/>
              <a:ext cx="959893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ko-KR" altLang="en-US" sz="1200" dirty="0"/>
                <a:t>배기 </a:t>
              </a:r>
              <a:r>
                <a:rPr lang="en-US" altLang="ko-KR" sz="1200" dirty="0"/>
                <a:t>FAN</a:t>
              </a:r>
            </a:p>
            <a:p>
              <a:pPr>
                <a:buNone/>
              </a:pPr>
              <a:r>
                <a:rPr lang="en-US" altLang="ko-KR" sz="1200" dirty="0"/>
                <a:t>  </a:t>
              </a:r>
              <a:r>
                <a:rPr lang="ko-KR" altLang="en-US" sz="1200" dirty="0"/>
                <a:t>좌우 동일</a:t>
              </a:r>
              <a:endParaRPr lang="en-US" altLang="ko-KR" sz="1200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C5B6941-EB28-436F-BB79-11C4F8BEC30F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1749696" y="3648509"/>
              <a:ext cx="617911" cy="2770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FDD4F3-62CA-D4FF-819B-5DF18D34D04D}"/>
              </a:ext>
            </a:extLst>
          </p:cNvPr>
          <p:cNvGrpSpPr/>
          <p:nvPr/>
        </p:nvGrpSpPr>
        <p:grpSpPr>
          <a:xfrm>
            <a:off x="262558" y="4048076"/>
            <a:ext cx="1577804" cy="498598"/>
            <a:chOff x="789803" y="3399210"/>
            <a:chExt cx="1577804" cy="49859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5215A6-5C94-1BE3-392F-D682D048AB61}"/>
                </a:ext>
              </a:extLst>
            </p:cNvPr>
            <p:cNvSpPr/>
            <p:nvPr/>
          </p:nvSpPr>
          <p:spPr>
            <a:xfrm>
              <a:off x="789803" y="3399210"/>
              <a:ext cx="959893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ko-KR" altLang="en-US" sz="1200" dirty="0" err="1"/>
                <a:t>급기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FAN</a:t>
              </a:r>
            </a:p>
            <a:p>
              <a:pPr>
                <a:buNone/>
              </a:pPr>
              <a:r>
                <a:rPr lang="en-US" altLang="ko-KR" sz="1200" dirty="0"/>
                <a:t>  </a:t>
              </a:r>
              <a:r>
                <a:rPr lang="ko-KR" altLang="en-US" sz="1200" dirty="0"/>
                <a:t>좌우 동일</a:t>
              </a:r>
              <a:endParaRPr lang="en-US" altLang="ko-KR" sz="1200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8F1D02A-1286-66AC-7074-8C6F9994AA9E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1749696" y="3648509"/>
              <a:ext cx="617911" cy="2770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E37D8B6-FAB8-911E-DED6-59862F77D5F9}"/>
              </a:ext>
            </a:extLst>
          </p:cNvPr>
          <p:cNvSpPr txBox="1"/>
          <p:nvPr/>
        </p:nvSpPr>
        <p:spPr>
          <a:xfrm>
            <a:off x="6743278" y="6188129"/>
            <a:ext cx="54411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dirty="0"/>
              <a:t>The current design may differ from the actual product.</a:t>
            </a:r>
            <a:endParaRPr lang="ko-KR" altLang="en-US" sz="1500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5F783308-A34E-F1D6-802E-710F238AB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1" t="4853" r="4244" b="2423"/>
          <a:stretch/>
        </p:blipFill>
        <p:spPr>
          <a:xfrm>
            <a:off x="6800474" y="1008136"/>
            <a:ext cx="4013215" cy="5040000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211A756C-FDBF-AEE3-F808-1EA53A36F78B}"/>
              </a:ext>
            </a:extLst>
          </p:cNvPr>
          <p:cNvGrpSpPr/>
          <p:nvPr/>
        </p:nvGrpSpPr>
        <p:grpSpPr>
          <a:xfrm>
            <a:off x="5986592" y="2525341"/>
            <a:ext cx="1404758" cy="318386"/>
            <a:chOff x="789803" y="3357823"/>
            <a:chExt cx="1404758" cy="31838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24A7355-CB9F-C195-C58E-0BBBFCCE7A09}"/>
                </a:ext>
              </a:extLst>
            </p:cNvPr>
            <p:cNvSpPr/>
            <p:nvPr/>
          </p:nvSpPr>
          <p:spPr>
            <a:xfrm>
              <a:off x="789803" y="3399210"/>
              <a:ext cx="104179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 LED Chart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C8991FCA-7328-264B-E3B7-93BB00676630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 flipV="1">
              <a:off x="1831600" y="3357823"/>
              <a:ext cx="362961" cy="179887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65A8FB0-225C-4F0F-E1AC-49B2785FBCC0}"/>
              </a:ext>
            </a:extLst>
          </p:cNvPr>
          <p:cNvGrpSpPr/>
          <p:nvPr/>
        </p:nvGrpSpPr>
        <p:grpSpPr>
          <a:xfrm flipH="1">
            <a:off x="9253303" y="1412949"/>
            <a:ext cx="1831873" cy="799729"/>
            <a:chOff x="789803" y="3399210"/>
            <a:chExt cx="1577804" cy="79972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99449C-3246-DD6A-EB54-892339DA6349}"/>
                </a:ext>
              </a:extLst>
            </p:cNvPr>
            <p:cNvSpPr/>
            <p:nvPr/>
          </p:nvSpPr>
          <p:spPr>
            <a:xfrm>
              <a:off x="789803" y="3399210"/>
              <a:ext cx="104179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 Stage</a:t>
              </a: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F75944C-FA2B-8694-35DA-A635A46F02F6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1831600" y="3537710"/>
              <a:ext cx="536007" cy="661229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5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9F205D-8D56-4D88-91B4-B8B58794B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1" i="0" u="none" strike="noStrike" kern="1200" cap="none" spc="0" normalizeH="0" baseline="0" noProof="0">
                <a:ln>
                  <a:noFill/>
                </a:ln>
                <a:solidFill>
                  <a:srgbClr val="AA0B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// </a:t>
            </a:r>
            <a:fld id="{6C32057D-F5F2-4062-9F1F-C46EB9275E8A}" type="slidenum">
              <a:rPr kumimoji="0" lang="de-DE" altLang="de-DE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0903FCB-24AC-4C91-80F4-46FE3CF9816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eaLnBrk="1" latinLnBrk="1" hangingPunct="1"/>
            <a:r>
              <a:rPr lang="en-US" altLang="ko-KR" sz="3000" dirty="0"/>
              <a:t>▣ System Overview(Stage)</a:t>
            </a:r>
            <a:endParaRPr lang="ko-KR" altLang="en-US" sz="30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677862A-F260-723E-C958-5D635A53E6A3}"/>
              </a:ext>
            </a:extLst>
          </p:cNvPr>
          <p:cNvGrpSpPr/>
          <p:nvPr/>
        </p:nvGrpSpPr>
        <p:grpSpPr>
          <a:xfrm>
            <a:off x="46534" y="1623081"/>
            <a:ext cx="5976664" cy="4780240"/>
            <a:chOff x="46534" y="1623081"/>
            <a:chExt cx="5976664" cy="478024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1EE3667-B6F8-0DE3-D6B9-FD93A46C5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29" t="5911" r="4629"/>
            <a:stretch/>
          </p:blipFill>
          <p:spPr>
            <a:xfrm>
              <a:off x="1558702" y="1723321"/>
              <a:ext cx="3968281" cy="4680000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9BD51C2-9AE9-E33A-20EB-5FBCCC6F2746}"/>
                </a:ext>
              </a:extLst>
            </p:cNvPr>
            <p:cNvGrpSpPr/>
            <p:nvPr/>
          </p:nvGrpSpPr>
          <p:grpSpPr>
            <a:xfrm>
              <a:off x="46534" y="4941962"/>
              <a:ext cx="1937844" cy="498598"/>
              <a:chOff x="429763" y="3399210"/>
              <a:chExt cx="1937844" cy="498598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523BDC9-20F4-277A-012A-5F27178A69B3}"/>
                  </a:ext>
                </a:extLst>
              </p:cNvPr>
              <p:cNvSpPr/>
              <p:nvPr/>
            </p:nvSpPr>
            <p:spPr>
              <a:xfrm>
                <a:off x="429763" y="3399210"/>
                <a:ext cx="1319933" cy="498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/>
                  <a:t> Y</a:t>
                </a:r>
                <a:r>
                  <a:rPr lang="ko-KR" altLang="en-US" sz="1200" dirty="0"/>
                  <a:t>축</a:t>
                </a:r>
                <a:r>
                  <a:rPr lang="en-US" altLang="ko-KR" sz="1200" dirty="0"/>
                  <a:t>.</a:t>
                </a:r>
              </a:p>
              <a:p>
                <a:pPr>
                  <a:buNone/>
                </a:pPr>
                <a:r>
                  <a:rPr lang="en-US" altLang="ko-KR" sz="1200" dirty="0"/>
                  <a:t> ST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:</a:t>
                </a:r>
                <a:r>
                  <a:rPr lang="ko-KR" altLang="en-US" sz="1200" dirty="0"/>
                  <a:t> ±</a:t>
                </a:r>
                <a:r>
                  <a:rPr lang="en-US" altLang="ko-KR" sz="1200" dirty="0"/>
                  <a:t>200mm</a:t>
                </a:r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DB092FC9-246D-679A-426A-85AD8862832D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1749696" y="3648509"/>
                <a:ext cx="617911" cy="27700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BA83891-A39F-C171-B728-B28AA1A51C48}"/>
                </a:ext>
              </a:extLst>
            </p:cNvPr>
            <p:cNvGrpSpPr/>
            <p:nvPr/>
          </p:nvGrpSpPr>
          <p:grpSpPr>
            <a:xfrm>
              <a:off x="451428" y="3797174"/>
              <a:ext cx="2259402" cy="1144788"/>
              <a:chOff x="429763" y="3399210"/>
              <a:chExt cx="2259402" cy="1144788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53909F5-DC6A-832E-B7C0-36BD12B2A4B5}"/>
                  </a:ext>
                </a:extLst>
              </p:cNvPr>
              <p:cNvSpPr/>
              <p:nvPr/>
            </p:nvSpPr>
            <p:spPr>
              <a:xfrm>
                <a:off x="429763" y="3399210"/>
                <a:ext cx="1319933" cy="498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/>
                  <a:t> X</a:t>
                </a:r>
                <a:r>
                  <a:rPr lang="ko-KR" altLang="en-US" sz="1200" dirty="0"/>
                  <a:t>축</a:t>
                </a:r>
                <a:r>
                  <a:rPr lang="en-US" altLang="ko-KR" sz="1200" dirty="0"/>
                  <a:t>.</a:t>
                </a:r>
              </a:p>
              <a:p>
                <a:pPr>
                  <a:buNone/>
                </a:pPr>
                <a:r>
                  <a:rPr lang="en-US" altLang="ko-KR" sz="1200" dirty="0"/>
                  <a:t> ST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:</a:t>
                </a:r>
                <a:r>
                  <a:rPr lang="ko-KR" altLang="en-US" sz="1200" dirty="0"/>
                  <a:t> ±</a:t>
                </a:r>
                <a:r>
                  <a:rPr lang="en-US" altLang="ko-KR" sz="1200" dirty="0"/>
                  <a:t>200mm</a:t>
                </a: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E6DF1EC1-B934-BBDF-8A03-2FE2FD73706E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1749696" y="3648509"/>
                <a:ext cx="939469" cy="895489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360CEAD-D073-B027-6D5E-4927DEB1FD55}"/>
                </a:ext>
              </a:extLst>
            </p:cNvPr>
            <p:cNvGrpSpPr/>
            <p:nvPr/>
          </p:nvGrpSpPr>
          <p:grpSpPr>
            <a:xfrm>
              <a:off x="1126654" y="3069754"/>
              <a:ext cx="2259402" cy="1144788"/>
              <a:chOff x="429763" y="3399210"/>
              <a:chExt cx="2259402" cy="1144788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FE836B8-3819-3EEB-5F94-0232F127EE32}"/>
                  </a:ext>
                </a:extLst>
              </p:cNvPr>
              <p:cNvSpPr/>
              <p:nvPr/>
            </p:nvSpPr>
            <p:spPr>
              <a:xfrm>
                <a:off x="429763" y="3399210"/>
                <a:ext cx="1319933" cy="498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/>
                  <a:t> Z</a:t>
                </a:r>
                <a:r>
                  <a:rPr lang="ko-KR" altLang="en-US" sz="1200" dirty="0"/>
                  <a:t>축</a:t>
                </a:r>
                <a:r>
                  <a:rPr lang="en-US" altLang="ko-KR" sz="1200" dirty="0"/>
                  <a:t>.</a:t>
                </a:r>
              </a:p>
              <a:p>
                <a:pPr>
                  <a:buNone/>
                </a:pPr>
                <a:r>
                  <a:rPr lang="en-US" altLang="ko-KR" sz="1200" dirty="0"/>
                  <a:t> ST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:</a:t>
                </a:r>
                <a:r>
                  <a:rPr lang="ko-KR" altLang="en-US" sz="1200" dirty="0"/>
                  <a:t> ±</a:t>
                </a:r>
                <a:r>
                  <a:rPr lang="en-US" altLang="ko-KR" sz="1200" dirty="0"/>
                  <a:t>200mm</a:t>
                </a: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8513F58A-B5BE-2836-514F-2E1FD6C1A405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749696" y="3648509"/>
                <a:ext cx="939469" cy="895489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BBE3CEF-0D95-ACA1-F5AF-0CC3F685C315}"/>
                </a:ext>
              </a:extLst>
            </p:cNvPr>
            <p:cNvGrpSpPr/>
            <p:nvPr/>
          </p:nvGrpSpPr>
          <p:grpSpPr>
            <a:xfrm>
              <a:off x="1300505" y="2183341"/>
              <a:ext cx="1914381" cy="781533"/>
              <a:chOff x="1009452" y="3399210"/>
              <a:chExt cx="1914381" cy="781533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1EA2BBD-15A2-1DFF-7567-A9D22633D78D}"/>
                  </a:ext>
                </a:extLst>
              </p:cNvPr>
              <p:cNvSpPr/>
              <p:nvPr/>
            </p:nvSpPr>
            <p:spPr>
              <a:xfrm>
                <a:off x="1009452" y="3399210"/>
                <a:ext cx="740244" cy="498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/>
                  <a:t> Tx</a:t>
                </a:r>
                <a:r>
                  <a:rPr lang="ko-KR" altLang="en-US" sz="1200" dirty="0"/>
                  <a:t>축</a:t>
                </a:r>
                <a:r>
                  <a:rPr lang="en-US" altLang="ko-KR" sz="1200" dirty="0"/>
                  <a:t>.</a:t>
                </a:r>
              </a:p>
              <a:p>
                <a:pPr>
                  <a:buNone/>
                </a:pPr>
                <a:r>
                  <a:rPr lang="en-US" altLang="ko-KR" sz="1200" dirty="0"/>
                  <a:t> </a:t>
                </a:r>
                <a:r>
                  <a:rPr lang="el-GR" altLang="ko-KR" sz="1200" dirty="0">
                    <a:ea typeface="맑은 고딕" panose="020B0503020000020004" pitchFamily="50" charset="-127"/>
                  </a:rPr>
                  <a:t>θ</a:t>
                </a:r>
                <a:r>
                  <a:rPr lang="en-US" altLang="ko-KR" sz="1200" dirty="0"/>
                  <a:t>:</a:t>
                </a:r>
                <a:r>
                  <a:rPr lang="ko-KR" altLang="en-US" sz="1200" dirty="0"/>
                  <a:t> ±</a:t>
                </a:r>
                <a:r>
                  <a:rPr lang="en-US" altLang="ko-KR" sz="1200" dirty="0"/>
                  <a:t>20</a:t>
                </a:r>
                <a:r>
                  <a: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°</a:t>
                </a:r>
                <a:endParaRPr lang="en-US" altLang="ko-KR" sz="1200" dirty="0"/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51B4DC90-C676-B62D-FC81-9F7DB8D4289A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1749696" y="3648509"/>
                <a:ext cx="1174137" cy="532234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61E7009-3C0C-8E40-DB4D-5EB990D7F509}"/>
                </a:ext>
              </a:extLst>
            </p:cNvPr>
            <p:cNvGrpSpPr/>
            <p:nvPr/>
          </p:nvGrpSpPr>
          <p:grpSpPr>
            <a:xfrm>
              <a:off x="1959130" y="1623081"/>
              <a:ext cx="1914381" cy="781533"/>
              <a:chOff x="1009452" y="3399210"/>
              <a:chExt cx="1914381" cy="781533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10C3C0A-D6EA-7C44-EEDC-E8C7F92AD383}"/>
                  </a:ext>
                </a:extLst>
              </p:cNvPr>
              <p:cNvSpPr/>
              <p:nvPr/>
            </p:nvSpPr>
            <p:spPr>
              <a:xfrm>
                <a:off x="1009452" y="3399210"/>
                <a:ext cx="740244" cy="498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/>
                  <a:t> Ty</a:t>
                </a:r>
                <a:r>
                  <a:rPr lang="ko-KR" altLang="en-US" sz="1200" dirty="0"/>
                  <a:t>축</a:t>
                </a:r>
                <a:r>
                  <a:rPr lang="en-US" altLang="ko-KR" sz="1200" dirty="0"/>
                  <a:t>.</a:t>
                </a:r>
              </a:p>
              <a:p>
                <a:pPr>
                  <a:buNone/>
                </a:pPr>
                <a:r>
                  <a:rPr lang="en-US" altLang="ko-KR" sz="1200" dirty="0"/>
                  <a:t> </a:t>
                </a:r>
                <a:r>
                  <a:rPr lang="el-GR" altLang="ko-KR" sz="1200" dirty="0">
                    <a:ea typeface="맑은 고딕" panose="020B0503020000020004" pitchFamily="50" charset="-127"/>
                  </a:rPr>
                  <a:t>θ</a:t>
                </a:r>
                <a:r>
                  <a:rPr lang="en-US" altLang="ko-KR" sz="1200" dirty="0"/>
                  <a:t>:</a:t>
                </a:r>
                <a:r>
                  <a:rPr lang="ko-KR" altLang="en-US" sz="1200" dirty="0"/>
                  <a:t> ±</a:t>
                </a:r>
                <a:r>
                  <a:rPr lang="en-US" altLang="ko-KR" sz="1200" dirty="0"/>
                  <a:t>20</a:t>
                </a:r>
                <a:r>
                  <a: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°</a:t>
                </a:r>
                <a:endParaRPr lang="en-US" altLang="ko-KR" sz="1200" dirty="0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69F541A2-EBF5-6A26-2D1A-5D55B88482D4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1749696" y="3648509"/>
                <a:ext cx="1174137" cy="532234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B3217E9-DA60-0FF9-3340-5864FF30137E}"/>
                </a:ext>
              </a:extLst>
            </p:cNvPr>
            <p:cNvGrpSpPr/>
            <p:nvPr/>
          </p:nvGrpSpPr>
          <p:grpSpPr>
            <a:xfrm flipH="1">
              <a:off x="4371854" y="2125257"/>
              <a:ext cx="1651344" cy="781533"/>
              <a:chOff x="1622530" y="3399210"/>
              <a:chExt cx="1301303" cy="781533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425B26C-93AE-103B-200F-C3A30494F004}"/>
                  </a:ext>
                </a:extLst>
              </p:cNvPr>
              <p:cNvSpPr/>
              <p:nvPr/>
            </p:nvSpPr>
            <p:spPr>
              <a:xfrm>
                <a:off x="1622530" y="3399210"/>
                <a:ext cx="565090" cy="498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/>
                  <a:t> R</a:t>
                </a:r>
                <a:r>
                  <a:rPr lang="ko-KR" altLang="en-US" sz="1200" dirty="0"/>
                  <a:t>축</a:t>
                </a:r>
                <a:r>
                  <a:rPr lang="en-US" altLang="ko-KR" sz="1200" dirty="0"/>
                  <a:t>.</a:t>
                </a:r>
              </a:p>
              <a:p>
                <a:pPr>
                  <a:buNone/>
                </a:pPr>
                <a:r>
                  <a:rPr lang="en-US" altLang="ko-KR" sz="1200" dirty="0"/>
                  <a:t> </a:t>
                </a:r>
                <a:r>
                  <a:rPr lang="el-GR" altLang="ko-KR" sz="1200" dirty="0">
                    <a:ea typeface="맑은 고딕" panose="020B0503020000020004" pitchFamily="50" charset="-127"/>
                  </a:rPr>
                  <a:t>θ</a:t>
                </a:r>
                <a:r>
                  <a:rPr lang="en-US" altLang="ko-KR" sz="1200" dirty="0"/>
                  <a:t>:</a:t>
                </a:r>
                <a:r>
                  <a:rPr lang="ko-KR" altLang="en-US" sz="1200" dirty="0"/>
                  <a:t> ±</a:t>
                </a:r>
                <a:r>
                  <a:rPr lang="en-US" altLang="ko-KR" sz="1200" dirty="0"/>
                  <a:t>30</a:t>
                </a:r>
                <a:r>
                  <a: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°</a:t>
                </a:r>
                <a:endParaRPr lang="en-US" altLang="ko-KR" sz="1200" dirty="0"/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FE877D7E-923A-32BB-A167-739ECD0F1784}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>
                <a:off x="2187620" y="3648509"/>
                <a:ext cx="736213" cy="532234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0CB60E4-0E03-C361-2818-6556FC1BB7A8}"/>
              </a:ext>
            </a:extLst>
          </p:cNvPr>
          <p:cNvSpPr txBox="1"/>
          <p:nvPr/>
        </p:nvSpPr>
        <p:spPr>
          <a:xfrm>
            <a:off x="6743278" y="6188129"/>
            <a:ext cx="54411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dirty="0"/>
              <a:t>The current design may differ from the actual product.</a:t>
            </a:r>
            <a:endParaRPr lang="ko-KR" altLang="en-US" sz="15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798DAE9-7149-2071-D4F2-83B816E417E7}"/>
              </a:ext>
            </a:extLst>
          </p:cNvPr>
          <p:cNvSpPr/>
          <p:nvPr/>
        </p:nvSpPr>
        <p:spPr>
          <a:xfrm>
            <a:off x="7173913" y="2101916"/>
            <a:ext cx="3688432" cy="253915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500" dirty="0"/>
              <a:t># X-Y-Z</a:t>
            </a:r>
            <a:r>
              <a:rPr lang="ko-KR" altLang="en-US" sz="1500" dirty="0"/>
              <a:t> </a:t>
            </a:r>
            <a:r>
              <a:rPr lang="en-US" altLang="ko-KR" sz="1500" dirty="0"/>
              <a:t>Spec.</a:t>
            </a:r>
          </a:p>
          <a:p>
            <a:pPr>
              <a:buNone/>
            </a:pPr>
            <a:r>
              <a:rPr lang="en-US" altLang="ko-KR" sz="1500" dirty="0"/>
              <a:t> </a:t>
            </a:r>
            <a:r>
              <a:rPr lang="en-US" altLang="ko-KR" sz="1500" dirty="0">
                <a:ea typeface="맑은 고딕" panose="020B0503020000020004" pitchFamily="50" charset="-127"/>
              </a:rPr>
              <a:t>X</a:t>
            </a:r>
            <a:r>
              <a:rPr lang="ko-KR" altLang="en-US" sz="1500" dirty="0">
                <a:ea typeface="맑은 고딕" panose="020B0503020000020004" pitchFamily="50" charset="-127"/>
              </a:rPr>
              <a:t>축 </a:t>
            </a:r>
            <a:r>
              <a:rPr lang="en-US" altLang="ko-KR" sz="1500" dirty="0">
                <a:ea typeface="맑은 고딕" panose="020B0503020000020004" pitchFamily="50" charset="-127"/>
              </a:rPr>
              <a:t>: </a:t>
            </a:r>
            <a:r>
              <a:rPr lang="ko-KR" altLang="en-US" sz="1500" dirty="0"/>
              <a:t>±</a:t>
            </a:r>
            <a:r>
              <a:rPr lang="en-US" altLang="ko-KR" sz="1500" dirty="0"/>
              <a:t>200mm 0.1mm Step</a:t>
            </a:r>
            <a:r>
              <a:rPr lang="en-US" altLang="ko-KR" sz="1500" dirty="0">
                <a:ea typeface="맑은 고딕" panose="020B0503020000020004" pitchFamily="50" charset="-127"/>
              </a:rPr>
              <a:t> </a:t>
            </a:r>
          </a:p>
          <a:p>
            <a:pPr>
              <a:buNone/>
            </a:pPr>
            <a:r>
              <a:rPr lang="en-US" altLang="ko-KR" sz="1500" dirty="0">
                <a:ea typeface="맑은 고딕" panose="020B0503020000020004" pitchFamily="50" charset="-127"/>
              </a:rPr>
              <a:t> Y</a:t>
            </a:r>
            <a:r>
              <a:rPr lang="ko-KR" altLang="en-US" sz="1500" dirty="0">
                <a:ea typeface="맑은 고딕" panose="020B0503020000020004" pitchFamily="50" charset="-127"/>
              </a:rPr>
              <a:t>축 </a:t>
            </a:r>
            <a:r>
              <a:rPr lang="en-US" altLang="ko-KR" sz="1500" dirty="0">
                <a:ea typeface="맑은 고딕" panose="020B0503020000020004" pitchFamily="50" charset="-127"/>
              </a:rPr>
              <a:t>: </a:t>
            </a:r>
            <a:r>
              <a:rPr lang="ko-KR" altLang="en-US" sz="1500" dirty="0"/>
              <a:t>±</a:t>
            </a:r>
            <a:r>
              <a:rPr lang="en-US" altLang="ko-KR" sz="1500" dirty="0"/>
              <a:t>200mm 0.1mm Step</a:t>
            </a:r>
          </a:p>
          <a:p>
            <a:pPr>
              <a:buNone/>
            </a:pPr>
            <a:r>
              <a:rPr lang="en-US" altLang="ko-KR" sz="1500" dirty="0"/>
              <a:t> Z</a:t>
            </a:r>
            <a:r>
              <a:rPr lang="ko-KR" altLang="en-US" sz="1500" dirty="0">
                <a:ea typeface="맑은 고딕" panose="020B0503020000020004" pitchFamily="50" charset="-127"/>
              </a:rPr>
              <a:t>축 </a:t>
            </a:r>
            <a:r>
              <a:rPr lang="en-US" altLang="ko-KR" sz="1500" dirty="0">
                <a:ea typeface="맑은 고딕" panose="020B0503020000020004" pitchFamily="50" charset="-127"/>
              </a:rPr>
              <a:t>: </a:t>
            </a:r>
            <a:r>
              <a:rPr lang="ko-KR" altLang="en-US" sz="1500" dirty="0"/>
              <a:t>±</a:t>
            </a:r>
            <a:r>
              <a:rPr lang="en-US" altLang="ko-KR" sz="1500" dirty="0"/>
              <a:t>200mm 0.1mm Step</a:t>
            </a:r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# Tx-Ty-</a:t>
            </a:r>
            <a:r>
              <a:rPr lang="el-GR" altLang="ko-KR" sz="1500" dirty="0">
                <a:ea typeface="맑은 고딕" panose="020B0503020000020004" pitchFamily="50" charset="-127"/>
              </a:rPr>
              <a:t>θ</a:t>
            </a:r>
            <a:r>
              <a:rPr lang="en-US" altLang="ko-KR" sz="1500" dirty="0">
                <a:ea typeface="맑은 고딕" panose="020B0503020000020004" pitchFamily="50" charset="-127"/>
              </a:rPr>
              <a:t> Spec.</a:t>
            </a:r>
          </a:p>
          <a:p>
            <a:pPr>
              <a:buNone/>
            </a:pPr>
            <a:r>
              <a:rPr lang="en-US" altLang="ko-KR" sz="1500" dirty="0">
                <a:ea typeface="맑은 고딕" panose="020B0503020000020004" pitchFamily="50" charset="-127"/>
              </a:rPr>
              <a:t> Tx</a:t>
            </a:r>
            <a:r>
              <a:rPr lang="ko-KR" altLang="en-US" sz="1500" dirty="0">
                <a:ea typeface="맑은 고딕" panose="020B0503020000020004" pitchFamily="50" charset="-127"/>
              </a:rPr>
              <a:t>축 </a:t>
            </a:r>
            <a:r>
              <a:rPr lang="en-US" altLang="ko-KR" sz="1500" dirty="0">
                <a:ea typeface="맑은 고딕" panose="020B0503020000020004" pitchFamily="50" charset="-127"/>
              </a:rPr>
              <a:t>: </a:t>
            </a:r>
            <a:r>
              <a:rPr lang="el-GR" altLang="ko-KR" sz="1500" dirty="0">
                <a:ea typeface="맑은 고딕" panose="020B0503020000020004" pitchFamily="50" charset="-127"/>
              </a:rPr>
              <a:t>θ</a:t>
            </a:r>
            <a:r>
              <a:rPr lang="en-US" altLang="ko-KR" sz="1500" dirty="0"/>
              <a:t>:</a:t>
            </a:r>
            <a:r>
              <a:rPr lang="ko-KR" altLang="en-US" sz="1500" dirty="0"/>
              <a:t> ±</a:t>
            </a:r>
            <a:r>
              <a:rPr lang="en-US" altLang="ko-KR" sz="1500" dirty="0"/>
              <a:t>20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 0.01 ° Step</a:t>
            </a:r>
            <a:endParaRPr lang="en-US" altLang="ko-KR" sz="1500" dirty="0"/>
          </a:p>
          <a:p>
            <a:pPr>
              <a:buNone/>
            </a:pPr>
            <a:r>
              <a:rPr lang="en-US" altLang="ko-KR" sz="1500" dirty="0">
                <a:ea typeface="맑은 고딕" panose="020B0503020000020004" pitchFamily="50" charset="-127"/>
              </a:rPr>
              <a:t> Ty</a:t>
            </a:r>
            <a:r>
              <a:rPr lang="ko-KR" altLang="en-US" sz="1500" dirty="0">
                <a:ea typeface="맑은 고딕" panose="020B0503020000020004" pitchFamily="50" charset="-127"/>
              </a:rPr>
              <a:t>축 </a:t>
            </a:r>
            <a:r>
              <a:rPr lang="en-US" altLang="ko-KR" sz="1500" dirty="0">
                <a:ea typeface="맑은 고딕" panose="020B0503020000020004" pitchFamily="50" charset="-127"/>
              </a:rPr>
              <a:t>: </a:t>
            </a:r>
            <a:r>
              <a:rPr lang="el-GR" altLang="ko-KR" sz="1500" dirty="0">
                <a:ea typeface="맑은 고딕" panose="020B0503020000020004" pitchFamily="50" charset="-127"/>
              </a:rPr>
              <a:t>θ</a:t>
            </a:r>
            <a:r>
              <a:rPr lang="en-US" altLang="ko-KR" sz="1500" dirty="0"/>
              <a:t>:</a:t>
            </a:r>
            <a:r>
              <a:rPr lang="ko-KR" altLang="en-US" sz="1500" dirty="0"/>
              <a:t> ±</a:t>
            </a:r>
            <a:r>
              <a:rPr lang="en-US" altLang="ko-KR" sz="1500" dirty="0"/>
              <a:t>20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 0.01 ° Step</a:t>
            </a:r>
            <a:endParaRPr lang="en-US" altLang="ko-KR" sz="1500" dirty="0"/>
          </a:p>
          <a:p>
            <a:pPr>
              <a:buNone/>
            </a:pPr>
            <a:r>
              <a:rPr lang="en-US" altLang="ko-KR" sz="1500" dirty="0">
                <a:ea typeface="맑은 고딕" panose="020B0503020000020004" pitchFamily="50" charset="-127"/>
              </a:rPr>
              <a:t> </a:t>
            </a:r>
            <a:r>
              <a:rPr lang="el-GR" altLang="ko-KR" sz="1500" dirty="0">
                <a:ea typeface="맑은 고딕" panose="020B0503020000020004" pitchFamily="50" charset="-127"/>
              </a:rPr>
              <a:t>θ </a:t>
            </a:r>
            <a:r>
              <a:rPr lang="ko-KR" altLang="en-US" sz="1500" dirty="0">
                <a:ea typeface="맑은 고딕" panose="020B0503020000020004" pitchFamily="50" charset="-127"/>
              </a:rPr>
              <a:t>축 </a:t>
            </a:r>
            <a:r>
              <a:rPr lang="en-US" altLang="ko-KR" sz="1500" dirty="0">
                <a:ea typeface="맑은 고딕" panose="020B0503020000020004" pitchFamily="50" charset="-127"/>
              </a:rPr>
              <a:t>: </a:t>
            </a:r>
            <a:r>
              <a:rPr lang="el-GR" altLang="ko-KR" sz="1500" dirty="0">
                <a:ea typeface="맑은 고딕" panose="020B0503020000020004" pitchFamily="50" charset="-127"/>
              </a:rPr>
              <a:t>θ</a:t>
            </a:r>
            <a:r>
              <a:rPr lang="en-US" altLang="ko-KR" sz="1500" dirty="0"/>
              <a:t>:</a:t>
            </a:r>
            <a:r>
              <a:rPr lang="ko-KR" altLang="en-US" sz="1500" dirty="0"/>
              <a:t> ±</a:t>
            </a:r>
            <a:r>
              <a:rPr lang="en-US" altLang="ko-KR" sz="1500" dirty="0"/>
              <a:t>30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 0.01 ° Step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98685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72E059E3-AE92-A11B-6C7D-7E01B3F8C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59" t="4853" r="11738" b="1712"/>
          <a:stretch/>
        </p:blipFill>
        <p:spPr>
          <a:xfrm>
            <a:off x="750518" y="1486138"/>
            <a:ext cx="3760512" cy="504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9F205D-8D56-4D88-91B4-B8B58794B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1" i="0" u="none" strike="noStrike" kern="1200" cap="none" spc="0" normalizeH="0" baseline="0" noProof="0">
                <a:ln>
                  <a:noFill/>
                </a:ln>
                <a:solidFill>
                  <a:srgbClr val="AA0B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// </a:t>
            </a:r>
            <a:fld id="{6C32057D-F5F2-4062-9F1F-C46EB9275E8A}" type="slidenum">
              <a:rPr kumimoji="0" lang="de-DE" altLang="de-DE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alt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0903FCB-24AC-4C91-80F4-46FE3CF9816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eaLnBrk="1" latinLnBrk="1" hangingPunct="1"/>
            <a:r>
              <a:rPr lang="en-US" altLang="ko-KR" sz="3000" dirty="0"/>
              <a:t>▣ System Overview(Chart)</a:t>
            </a:r>
            <a:endParaRPr lang="ko-KR" altLang="en-US" sz="3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CB60E4-0E03-C361-2818-6556FC1BB7A8}"/>
              </a:ext>
            </a:extLst>
          </p:cNvPr>
          <p:cNvSpPr txBox="1"/>
          <p:nvPr/>
        </p:nvSpPr>
        <p:spPr>
          <a:xfrm>
            <a:off x="6743278" y="6188129"/>
            <a:ext cx="54411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dirty="0"/>
              <a:t>The current design may differ from the actual product.</a:t>
            </a:r>
            <a:endParaRPr lang="ko-KR" altLang="en-US" sz="15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149A521-7CA0-9F79-D997-4F6F055BFA28}"/>
              </a:ext>
            </a:extLst>
          </p:cNvPr>
          <p:cNvGrpSpPr/>
          <p:nvPr/>
        </p:nvGrpSpPr>
        <p:grpSpPr>
          <a:xfrm>
            <a:off x="694606" y="2028303"/>
            <a:ext cx="1699811" cy="659094"/>
            <a:chOff x="568681" y="3399210"/>
            <a:chExt cx="1699811" cy="65909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8DFF439-622B-5D3C-7957-3316C5C78736}"/>
                </a:ext>
              </a:extLst>
            </p:cNvPr>
            <p:cNvSpPr/>
            <p:nvPr/>
          </p:nvSpPr>
          <p:spPr>
            <a:xfrm>
              <a:off x="568681" y="3399210"/>
              <a:ext cx="11810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 LED MCPCB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6EFA7829-2EFE-8A1C-7A37-E42F40977C95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1749696" y="3537710"/>
              <a:ext cx="518796" cy="520594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815FA45-7B52-93D0-55FF-421188D35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044" y="3573810"/>
            <a:ext cx="6399999" cy="1800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161B435-1FDD-7695-62A4-5EC21256C2A4}"/>
              </a:ext>
            </a:extLst>
          </p:cNvPr>
          <p:cNvCxnSpPr>
            <a:cxnSpLocks/>
          </p:cNvCxnSpPr>
          <p:nvPr/>
        </p:nvCxnSpPr>
        <p:spPr>
          <a:xfrm>
            <a:off x="5914496" y="2997746"/>
            <a:ext cx="8987" cy="701222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287C1C-CD5C-9724-1191-8EC5AE004A96}"/>
              </a:ext>
            </a:extLst>
          </p:cNvPr>
          <p:cNvCxnSpPr>
            <a:cxnSpLocks/>
          </p:cNvCxnSpPr>
          <p:nvPr/>
        </p:nvCxnSpPr>
        <p:spPr>
          <a:xfrm>
            <a:off x="11783838" y="2997746"/>
            <a:ext cx="8987" cy="701222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B464A3E-E892-73BE-51A3-0988657A8E54}"/>
              </a:ext>
            </a:extLst>
          </p:cNvPr>
          <p:cNvCxnSpPr>
            <a:cxnSpLocks/>
          </p:cNvCxnSpPr>
          <p:nvPr/>
        </p:nvCxnSpPr>
        <p:spPr>
          <a:xfrm flipH="1">
            <a:off x="5923483" y="3150146"/>
            <a:ext cx="5860355" cy="0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72CC1ED-1EE8-46E7-3249-913CC952FE73}"/>
              </a:ext>
            </a:extLst>
          </p:cNvPr>
          <p:cNvSpPr/>
          <p:nvPr/>
        </p:nvSpPr>
        <p:spPr>
          <a:xfrm>
            <a:off x="8183438" y="2349557"/>
            <a:ext cx="1818745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 LED MCPCB</a:t>
            </a:r>
          </a:p>
          <a:p>
            <a:r>
              <a:rPr lang="en-US" altLang="ko-KR" sz="1200" dirty="0"/>
              <a:t> 40X10=400EA</a:t>
            </a:r>
            <a:r>
              <a:rPr lang="ko-KR" altLang="en-US" sz="1200" dirty="0"/>
              <a:t> 적용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25mm</a:t>
            </a:r>
            <a:r>
              <a:rPr lang="ko-KR" altLang="en-US" sz="1200" dirty="0"/>
              <a:t> 간격 배열</a:t>
            </a:r>
            <a:r>
              <a:rPr lang="en-US" altLang="ko-KR" sz="1200" dirty="0"/>
              <a:t>.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03A697F-F5F2-6DB8-A554-064A0257B817}"/>
              </a:ext>
            </a:extLst>
          </p:cNvPr>
          <p:cNvCxnSpPr>
            <a:cxnSpLocks/>
          </p:cNvCxnSpPr>
          <p:nvPr/>
        </p:nvCxnSpPr>
        <p:spPr>
          <a:xfrm>
            <a:off x="5844118" y="2073678"/>
            <a:ext cx="8987" cy="1653445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F587B99-560E-80AB-6161-943497AEB517}"/>
              </a:ext>
            </a:extLst>
          </p:cNvPr>
          <p:cNvCxnSpPr>
            <a:cxnSpLocks/>
          </p:cNvCxnSpPr>
          <p:nvPr/>
        </p:nvCxnSpPr>
        <p:spPr>
          <a:xfrm>
            <a:off x="11855846" y="2064381"/>
            <a:ext cx="8987" cy="1653445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040F388-FAA2-ACA8-D794-6344D0C1E7B2}"/>
              </a:ext>
            </a:extLst>
          </p:cNvPr>
          <p:cNvCxnSpPr>
            <a:cxnSpLocks/>
          </p:cNvCxnSpPr>
          <p:nvPr/>
        </p:nvCxnSpPr>
        <p:spPr>
          <a:xfrm flipH="1">
            <a:off x="5923483" y="2133650"/>
            <a:ext cx="5860355" cy="0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9724E9F-0C07-57F0-ADFB-0321782B497E}"/>
              </a:ext>
            </a:extLst>
          </p:cNvPr>
          <p:cNvSpPr/>
          <p:nvPr/>
        </p:nvSpPr>
        <p:spPr>
          <a:xfrm rot="16200000">
            <a:off x="4993404" y="4322527"/>
            <a:ext cx="658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 245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C063BD1-6103-E773-F454-4492CA87CD15}"/>
              </a:ext>
            </a:extLst>
          </p:cNvPr>
          <p:cNvCxnSpPr>
            <a:cxnSpLocks/>
          </p:cNvCxnSpPr>
          <p:nvPr/>
        </p:nvCxnSpPr>
        <p:spPr>
          <a:xfrm>
            <a:off x="5386844" y="3727123"/>
            <a:ext cx="484733" cy="0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95D85B9-5BF1-312F-9547-51B17D5AB4ED}"/>
              </a:ext>
            </a:extLst>
          </p:cNvPr>
          <p:cNvCxnSpPr>
            <a:cxnSpLocks/>
          </p:cNvCxnSpPr>
          <p:nvPr/>
        </p:nvCxnSpPr>
        <p:spPr>
          <a:xfrm>
            <a:off x="5384362" y="5194930"/>
            <a:ext cx="484733" cy="0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6447C15-F2CB-0838-D3D9-47C0DB5505C2}"/>
              </a:ext>
            </a:extLst>
          </p:cNvPr>
          <p:cNvCxnSpPr>
            <a:cxnSpLocks/>
          </p:cNvCxnSpPr>
          <p:nvPr/>
        </p:nvCxnSpPr>
        <p:spPr>
          <a:xfrm>
            <a:off x="5500670" y="3771362"/>
            <a:ext cx="0" cy="1405096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695A7F-310C-C38F-8651-BFED4C8C8FCB}"/>
              </a:ext>
            </a:extLst>
          </p:cNvPr>
          <p:cNvSpPr/>
          <p:nvPr/>
        </p:nvSpPr>
        <p:spPr>
          <a:xfrm>
            <a:off x="8777048" y="1845618"/>
            <a:ext cx="1818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 995</a:t>
            </a:r>
          </a:p>
        </p:txBody>
      </p:sp>
    </p:spTree>
    <p:extLst>
      <p:ext uri="{BB962C8B-B14F-4D97-AF65-F5344CB8AC3E}">
        <p14:creationId xmlns:p14="http://schemas.microsoft.com/office/powerpoint/2010/main" val="354273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9F205D-8D56-4D88-91B4-B8B58794B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1" i="0" u="none" strike="noStrike" kern="1200" cap="none" spc="0" normalizeH="0" baseline="0" noProof="0">
                <a:ln>
                  <a:noFill/>
                </a:ln>
                <a:solidFill>
                  <a:srgbClr val="AA0B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// </a:t>
            </a:r>
            <a:fld id="{6C32057D-F5F2-4062-9F1F-C46EB9275E8A}" type="slidenum">
              <a:rPr kumimoji="0" lang="de-DE" altLang="de-DE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alt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0903FCB-24AC-4C91-80F4-46FE3CF9816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eaLnBrk="1" latinLnBrk="1" hangingPunct="1"/>
            <a:r>
              <a:rPr lang="en-US" altLang="ko-KR" sz="3000" dirty="0"/>
              <a:t>▣ System Overview(</a:t>
            </a:r>
            <a:r>
              <a:rPr lang="ko-KR" altLang="en-US" sz="3000" dirty="0"/>
              <a:t>이동형 </a:t>
            </a:r>
            <a:r>
              <a:rPr lang="en-US" altLang="ko-KR" sz="3000" dirty="0"/>
              <a:t>Chart)</a:t>
            </a:r>
            <a:endParaRPr lang="ko-KR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D99EB-385C-470E-B111-0DF710B41FB2}"/>
              </a:ext>
            </a:extLst>
          </p:cNvPr>
          <p:cNvSpPr txBox="1"/>
          <p:nvPr/>
        </p:nvSpPr>
        <p:spPr>
          <a:xfrm>
            <a:off x="486856" y="1406026"/>
            <a:ext cx="8200637" cy="37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Dimension [W x D x H] : 820x 600 x 1340.9 mm</a:t>
            </a:r>
            <a:endParaRPr lang="en-US" altLang="ko-KR" sz="1400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ABF0B-DC49-D333-474C-25EF9049F2F7}"/>
              </a:ext>
            </a:extLst>
          </p:cNvPr>
          <p:cNvSpPr txBox="1"/>
          <p:nvPr/>
        </p:nvSpPr>
        <p:spPr>
          <a:xfrm>
            <a:off x="6743278" y="6188129"/>
            <a:ext cx="54411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dirty="0"/>
              <a:t>The current design may differ from the actual product.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AC878F-850F-CCDF-FB0C-83FABCB82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814" y="1739281"/>
            <a:ext cx="648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5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33F607-E155-1B48-184E-08091B29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642" y="1565855"/>
            <a:ext cx="3212382" cy="468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9F205D-8D56-4D88-91B4-B8B58794B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1" i="0" u="none" strike="noStrike" kern="1200" cap="none" spc="0" normalizeH="0" baseline="0" noProof="0">
                <a:ln>
                  <a:noFill/>
                </a:ln>
                <a:solidFill>
                  <a:srgbClr val="AA0B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// </a:t>
            </a:r>
            <a:fld id="{6C32057D-F5F2-4062-9F1F-C46EB9275E8A}" type="slidenum">
              <a:rPr kumimoji="0" lang="de-DE" altLang="de-DE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alt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0903FCB-24AC-4C91-80F4-46FE3CF9816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eaLnBrk="1" latinLnBrk="1" hangingPunct="1"/>
            <a:r>
              <a:rPr lang="en-US" altLang="ko-KR" sz="3000" dirty="0"/>
              <a:t>▣ System Overview(</a:t>
            </a:r>
            <a:r>
              <a:rPr lang="ko-KR" altLang="en-US" sz="3000" dirty="0"/>
              <a:t>이동형 </a:t>
            </a:r>
            <a:r>
              <a:rPr lang="en-US" altLang="ko-KR" sz="3000" dirty="0"/>
              <a:t>Chart Frame)</a:t>
            </a:r>
            <a:endParaRPr lang="ko-KR" altLang="en-US" sz="3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CB60E4-0E03-C361-2818-6556FC1BB7A8}"/>
              </a:ext>
            </a:extLst>
          </p:cNvPr>
          <p:cNvSpPr txBox="1"/>
          <p:nvPr/>
        </p:nvSpPr>
        <p:spPr>
          <a:xfrm>
            <a:off x="6743278" y="6188129"/>
            <a:ext cx="54411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dirty="0"/>
              <a:t>The current design may differ from the actual product.</a:t>
            </a:r>
            <a:endParaRPr lang="ko-KR" altLang="en-US" sz="15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149A521-7CA0-9F79-D997-4F6F055BFA28}"/>
              </a:ext>
            </a:extLst>
          </p:cNvPr>
          <p:cNvGrpSpPr/>
          <p:nvPr/>
        </p:nvGrpSpPr>
        <p:grpSpPr>
          <a:xfrm flipH="1">
            <a:off x="5310534" y="1959099"/>
            <a:ext cx="3507434" cy="622119"/>
            <a:chOff x="-69049" y="3399210"/>
            <a:chExt cx="3531200" cy="62211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8DFF439-622B-5D3C-7957-3316C5C78736}"/>
                </a:ext>
              </a:extLst>
            </p:cNvPr>
            <p:cNvSpPr/>
            <p:nvPr/>
          </p:nvSpPr>
          <p:spPr>
            <a:xfrm>
              <a:off x="-69049" y="3399210"/>
              <a:ext cx="18187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 LED MCPCB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6EFA7829-2EFE-8A1C-7A37-E42F40977C95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1749696" y="3537710"/>
              <a:ext cx="1712455" cy="483619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6D74E9-A3BA-66E2-D124-2B16387C5185}"/>
              </a:ext>
            </a:extLst>
          </p:cNvPr>
          <p:cNvGrpSpPr/>
          <p:nvPr/>
        </p:nvGrpSpPr>
        <p:grpSpPr>
          <a:xfrm flipH="1">
            <a:off x="6061463" y="2860823"/>
            <a:ext cx="3418118" cy="1088443"/>
            <a:chOff x="-754725" y="3399210"/>
            <a:chExt cx="3441278" cy="108844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42709BA-B02C-2555-6FD8-81AF80E219E8}"/>
                </a:ext>
              </a:extLst>
            </p:cNvPr>
            <p:cNvSpPr/>
            <p:nvPr/>
          </p:nvSpPr>
          <p:spPr>
            <a:xfrm>
              <a:off x="-754725" y="3399210"/>
              <a:ext cx="250442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ko-KR" altLang="en-US" sz="1200" dirty="0"/>
                <a:t>이동식 </a:t>
              </a:r>
              <a:r>
                <a:rPr lang="en-US" altLang="ko-KR" sz="1200" dirty="0"/>
                <a:t>LED </a:t>
              </a:r>
              <a:r>
                <a:rPr lang="ko-KR" altLang="en-US" sz="1200" dirty="0"/>
                <a:t>스위치 박스</a:t>
              </a:r>
              <a:r>
                <a:rPr lang="en-US" altLang="ko-KR" sz="1200" dirty="0"/>
                <a:t>.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E7989F43-5982-88F2-723F-09C44208310C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1749698" y="3537710"/>
              <a:ext cx="936855" cy="949943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5E9E50A-DC80-456E-52E6-F053F3A0A26F}"/>
              </a:ext>
            </a:extLst>
          </p:cNvPr>
          <p:cNvGrpSpPr/>
          <p:nvPr/>
        </p:nvGrpSpPr>
        <p:grpSpPr>
          <a:xfrm flipH="1">
            <a:off x="6095205" y="4597956"/>
            <a:ext cx="2880320" cy="276999"/>
            <a:chOff x="-216479" y="3399210"/>
            <a:chExt cx="2899836" cy="27699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9163B98-4034-30B6-D6A6-D579121BC91A}"/>
                </a:ext>
              </a:extLst>
            </p:cNvPr>
            <p:cNvSpPr/>
            <p:nvPr/>
          </p:nvSpPr>
          <p:spPr>
            <a:xfrm>
              <a:off x="-216479" y="3399210"/>
              <a:ext cx="196617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ko-KR" altLang="en-US" sz="1200" dirty="0"/>
                <a:t>전장 및 </a:t>
              </a:r>
              <a:r>
                <a:rPr lang="en-US" altLang="ko-KR" sz="1200" dirty="0"/>
                <a:t>LED </a:t>
              </a:r>
              <a:r>
                <a:rPr lang="ko-KR" altLang="en-US" sz="1200" dirty="0"/>
                <a:t>컨트롤박스</a:t>
              </a:r>
              <a:r>
                <a:rPr lang="en-US" altLang="ko-KR" sz="1200" dirty="0"/>
                <a:t>.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231BB57-E362-44AE-CE4D-856634D11958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1749698" y="3537710"/>
              <a:ext cx="933659" cy="4155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82EC240-9532-D8B2-5D70-4A7A24C9D9A6}"/>
              </a:ext>
            </a:extLst>
          </p:cNvPr>
          <p:cNvGrpSpPr/>
          <p:nvPr/>
        </p:nvGrpSpPr>
        <p:grpSpPr>
          <a:xfrm>
            <a:off x="1342678" y="4420458"/>
            <a:ext cx="2782953" cy="1088443"/>
            <a:chOff x="-69049" y="3399210"/>
            <a:chExt cx="2755602" cy="108844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F0CFE86-6EC7-C825-E811-BC17C84D0391}"/>
                </a:ext>
              </a:extLst>
            </p:cNvPr>
            <p:cNvSpPr/>
            <p:nvPr/>
          </p:nvSpPr>
          <p:spPr>
            <a:xfrm>
              <a:off x="-69049" y="3399210"/>
              <a:ext cx="1818745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ko-KR" altLang="en-US" sz="1200" dirty="0"/>
                <a:t>이동형 바퀴 및 </a:t>
              </a:r>
              <a:r>
                <a:rPr lang="ko-KR" altLang="en-US" sz="1200" dirty="0" err="1"/>
                <a:t>스톱퍼</a:t>
              </a:r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>
                <a:buNone/>
              </a:pPr>
              <a:r>
                <a:rPr lang="en-US" altLang="ko-KR" sz="1200" dirty="0"/>
                <a:t>  </a:t>
              </a:r>
              <a:r>
                <a:rPr lang="ko-KR" altLang="en-US" sz="1200" dirty="0"/>
                <a:t>일체형</a:t>
              </a:r>
              <a:r>
                <a:rPr lang="en-US" altLang="ko-KR" sz="1200" dirty="0"/>
                <a:t>.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94D6D28-A460-CCEA-7DA7-CEAA82546301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1749696" y="3648509"/>
              <a:ext cx="936857" cy="839144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E1D6E51-E6CE-6275-1B28-ADF2175E63E0}"/>
              </a:ext>
            </a:extLst>
          </p:cNvPr>
          <p:cNvSpPr/>
          <p:nvPr/>
        </p:nvSpPr>
        <p:spPr bwMode="auto">
          <a:xfrm rot="7465677">
            <a:off x="3128243" y="1720839"/>
            <a:ext cx="484632" cy="978408"/>
          </a:xfrm>
          <a:prstGeom prst="down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AEDFB0-A1C3-A951-F4F1-B66CF3874695}"/>
              </a:ext>
            </a:extLst>
          </p:cNvPr>
          <p:cNvSpPr/>
          <p:nvPr/>
        </p:nvSpPr>
        <p:spPr>
          <a:xfrm>
            <a:off x="1821383" y="1785817"/>
            <a:ext cx="1081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 </a:t>
            </a:r>
            <a:r>
              <a:rPr lang="ko-KR" altLang="en-US" sz="1200" dirty="0"/>
              <a:t>발광 방향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312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7B6D85-DC0F-B3F8-BA47-9A7B177F5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367" y="2926098"/>
            <a:ext cx="4375087" cy="324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9F205D-8D56-4D88-91B4-B8B58794B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1" i="0" u="none" strike="noStrike" kern="1200" cap="none" spc="0" normalizeH="0" baseline="0" noProof="0">
                <a:ln>
                  <a:noFill/>
                </a:ln>
                <a:solidFill>
                  <a:srgbClr val="AA0B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// </a:t>
            </a:r>
            <a:fld id="{6C32057D-F5F2-4062-9F1F-C46EB9275E8A}" type="slidenum">
              <a:rPr kumimoji="0" lang="de-DE" altLang="de-DE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alt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0903FCB-24AC-4C91-80F4-46FE3CF9816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eaLnBrk="1" latinLnBrk="1" hangingPunct="1"/>
            <a:r>
              <a:rPr lang="en-US" altLang="ko-KR" sz="3000" dirty="0"/>
              <a:t>▣ System Overview(</a:t>
            </a:r>
            <a:r>
              <a:rPr lang="ko-KR" altLang="en-US" sz="3000" dirty="0"/>
              <a:t>이동형 </a:t>
            </a:r>
            <a:r>
              <a:rPr lang="en-US" altLang="ko-KR" sz="3000" dirty="0"/>
              <a:t>Chart)</a:t>
            </a:r>
            <a:endParaRPr lang="ko-KR" altLang="en-US" sz="3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CB60E4-0E03-C361-2818-6556FC1BB7A8}"/>
              </a:ext>
            </a:extLst>
          </p:cNvPr>
          <p:cNvSpPr txBox="1"/>
          <p:nvPr/>
        </p:nvSpPr>
        <p:spPr>
          <a:xfrm>
            <a:off x="6743278" y="6188129"/>
            <a:ext cx="54411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dirty="0"/>
              <a:t>The current design may differ from the actual product.</a:t>
            </a:r>
            <a:endParaRPr lang="ko-KR" altLang="en-US" sz="15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6718B8-5BAB-7951-A798-05CA071A1E19}"/>
              </a:ext>
            </a:extLst>
          </p:cNvPr>
          <p:cNvCxnSpPr>
            <a:cxnSpLocks/>
          </p:cNvCxnSpPr>
          <p:nvPr/>
        </p:nvCxnSpPr>
        <p:spPr>
          <a:xfrm>
            <a:off x="4248494" y="2516314"/>
            <a:ext cx="6138" cy="701222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9BA13F9-486E-79D4-32EA-B41B9D905C68}"/>
              </a:ext>
            </a:extLst>
          </p:cNvPr>
          <p:cNvCxnSpPr>
            <a:cxnSpLocks/>
          </p:cNvCxnSpPr>
          <p:nvPr/>
        </p:nvCxnSpPr>
        <p:spPr>
          <a:xfrm>
            <a:off x="7969872" y="2502536"/>
            <a:ext cx="6138" cy="701222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827EFD0-838B-DD1D-8979-0E7AF12E4A14}"/>
              </a:ext>
            </a:extLst>
          </p:cNvPr>
          <p:cNvCxnSpPr>
            <a:cxnSpLocks/>
          </p:cNvCxnSpPr>
          <p:nvPr/>
        </p:nvCxnSpPr>
        <p:spPr>
          <a:xfrm flipH="1">
            <a:off x="4311266" y="2607189"/>
            <a:ext cx="3638819" cy="0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072499-CB69-B186-E200-F184246BEC93}"/>
              </a:ext>
            </a:extLst>
          </p:cNvPr>
          <p:cNvSpPr/>
          <p:nvPr/>
        </p:nvSpPr>
        <p:spPr>
          <a:xfrm>
            <a:off x="5459404" y="1881995"/>
            <a:ext cx="1818745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 LED MCPCB</a:t>
            </a:r>
          </a:p>
          <a:p>
            <a:r>
              <a:rPr lang="en-US" altLang="ko-KR" sz="1200" dirty="0"/>
              <a:t> 13X11=143EA</a:t>
            </a:r>
            <a:r>
              <a:rPr lang="ko-KR" altLang="en-US" sz="1200" dirty="0"/>
              <a:t> 적용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50mm</a:t>
            </a:r>
            <a:r>
              <a:rPr lang="ko-KR" altLang="en-US" sz="1200" dirty="0"/>
              <a:t> 간격 배열</a:t>
            </a:r>
            <a:r>
              <a:rPr lang="en-US" altLang="ko-KR" sz="1200" dirty="0"/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69EB56-6CEF-795A-8823-98F3BF061057}"/>
              </a:ext>
            </a:extLst>
          </p:cNvPr>
          <p:cNvCxnSpPr>
            <a:cxnSpLocks/>
          </p:cNvCxnSpPr>
          <p:nvPr/>
        </p:nvCxnSpPr>
        <p:spPr>
          <a:xfrm>
            <a:off x="3978105" y="1629594"/>
            <a:ext cx="0" cy="1352249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052D2B-2481-91AD-7C9E-2B1FBB381425}"/>
              </a:ext>
            </a:extLst>
          </p:cNvPr>
          <p:cNvCxnSpPr>
            <a:cxnSpLocks/>
          </p:cNvCxnSpPr>
          <p:nvPr/>
        </p:nvCxnSpPr>
        <p:spPr>
          <a:xfrm>
            <a:off x="8228296" y="1563839"/>
            <a:ext cx="8987" cy="1385095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7875F88-E17B-BE7A-DE5A-45B3375DAD58}"/>
              </a:ext>
            </a:extLst>
          </p:cNvPr>
          <p:cNvCxnSpPr>
            <a:cxnSpLocks/>
          </p:cNvCxnSpPr>
          <p:nvPr/>
        </p:nvCxnSpPr>
        <p:spPr>
          <a:xfrm flipH="1">
            <a:off x="4085025" y="1773610"/>
            <a:ext cx="4002701" cy="0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2B29B4-3C27-CB60-F9F7-E5D1B1B3F3F7}"/>
              </a:ext>
            </a:extLst>
          </p:cNvPr>
          <p:cNvSpPr/>
          <p:nvPr/>
        </p:nvSpPr>
        <p:spPr>
          <a:xfrm>
            <a:off x="5857517" y="1485595"/>
            <a:ext cx="1818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 820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3DA9F0C-2DF4-A57D-6570-46982F82244C}"/>
              </a:ext>
            </a:extLst>
          </p:cNvPr>
          <p:cNvCxnSpPr>
            <a:cxnSpLocks/>
          </p:cNvCxnSpPr>
          <p:nvPr/>
        </p:nvCxnSpPr>
        <p:spPr>
          <a:xfrm>
            <a:off x="2752789" y="2994195"/>
            <a:ext cx="1225316" cy="0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4D622CB-F403-858A-2079-2C97C1A00391}"/>
              </a:ext>
            </a:extLst>
          </p:cNvPr>
          <p:cNvCxnSpPr>
            <a:cxnSpLocks/>
          </p:cNvCxnSpPr>
          <p:nvPr/>
        </p:nvCxnSpPr>
        <p:spPr>
          <a:xfrm>
            <a:off x="2752789" y="6077498"/>
            <a:ext cx="1225316" cy="0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9456FD-F984-5ACD-CB6D-CB0DC22E8ECA}"/>
              </a:ext>
            </a:extLst>
          </p:cNvPr>
          <p:cNvCxnSpPr>
            <a:cxnSpLocks/>
          </p:cNvCxnSpPr>
          <p:nvPr/>
        </p:nvCxnSpPr>
        <p:spPr>
          <a:xfrm>
            <a:off x="2879361" y="3067874"/>
            <a:ext cx="0" cy="2916355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09CE4E-3A48-B3DB-3DF7-DD363EEE440E}"/>
              </a:ext>
            </a:extLst>
          </p:cNvPr>
          <p:cNvSpPr/>
          <p:nvPr/>
        </p:nvSpPr>
        <p:spPr>
          <a:xfrm rot="16200000">
            <a:off x="1806974" y="3838747"/>
            <a:ext cx="1818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 600</a:t>
            </a:r>
          </a:p>
        </p:txBody>
      </p:sp>
    </p:spTree>
    <p:extLst>
      <p:ext uri="{BB962C8B-B14F-4D97-AF65-F5344CB8AC3E}">
        <p14:creationId xmlns:p14="http://schemas.microsoft.com/office/powerpoint/2010/main" val="416162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9F205D-8D56-4D88-91B4-B8B58794B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1" i="0" u="none" strike="noStrike" kern="1200" cap="none" spc="0" normalizeH="0" baseline="0" noProof="0">
                <a:ln>
                  <a:noFill/>
                </a:ln>
                <a:solidFill>
                  <a:srgbClr val="AA0B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// </a:t>
            </a:r>
            <a:fld id="{6C32057D-F5F2-4062-9F1F-C46EB9275E8A}" type="slidenum">
              <a:rPr kumimoji="0" lang="de-DE" altLang="de-DE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alt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0903FCB-24AC-4C91-80F4-46FE3CF9816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eaLnBrk="1" latinLnBrk="1" hangingPunct="1"/>
            <a:r>
              <a:rPr lang="en-US" altLang="ko-KR" sz="3000" dirty="0"/>
              <a:t>▣ System Overview(</a:t>
            </a:r>
            <a:r>
              <a:rPr lang="ko-KR" altLang="en-US" sz="3000" dirty="0"/>
              <a:t>이동형 </a:t>
            </a:r>
            <a:r>
              <a:rPr lang="en-US" altLang="ko-KR" sz="3000" dirty="0"/>
              <a:t>Chart, XY LED Chart)</a:t>
            </a:r>
            <a:endParaRPr lang="ko-KR" altLang="en-US" sz="3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CB60E4-0E03-C361-2818-6556FC1BB7A8}"/>
              </a:ext>
            </a:extLst>
          </p:cNvPr>
          <p:cNvSpPr txBox="1"/>
          <p:nvPr/>
        </p:nvSpPr>
        <p:spPr>
          <a:xfrm>
            <a:off x="6743278" y="6188129"/>
            <a:ext cx="54411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dirty="0"/>
              <a:t>The current design may differ from the actual product.</a:t>
            </a:r>
            <a:endParaRPr lang="ko-KR" altLang="en-US" sz="15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072499-CB69-B186-E200-F184246BEC93}"/>
              </a:ext>
            </a:extLst>
          </p:cNvPr>
          <p:cNvSpPr/>
          <p:nvPr/>
        </p:nvSpPr>
        <p:spPr>
          <a:xfrm>
            <a:off x="694606" y="2061642"/>
            <a:ext cx="1080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 현재의 컨셉은 </a:t>
            </a:r>
            <a:r>
              <a:rPr lang="en-US" altLang="ko-KR" sz="2000" dirty="0"/>
              <a:t>LED</a:t>
            </a:r>
            <a:r>
              <a:rPr lang="ko-KR" altLang="en-US" sz="2000" dirty="0"/>
              <a:t>배열 발광 </a:t>
            </a:r>
            <a:r>
              <a:rPr lang="en-US" altLang="ko-KR" sz="2000" dirty="0"/>
              <a:t>(25mm, 50mm, 100mm)</a:t>
            </a:r>
            <a:r>
              <a:rPr lang="ko-KR" altLang="en-US" sz="2000" dirty="0"/>
              <a:t>을 기준으로 제작되었습니다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 개별 발광 컨셉으로 제작될 경우</a:t>
            </a:r>
            <a:r>
              <a:rPr lang="en-US" altLang="ko-KR" sz="2000" dirty="0"/>
              <a:t>,</a:t>
            </a:r>
            <a:r>
              <a:rPr lang="ko-KR" altLang="en-US" sz="2000" dirty="0"/>
              <a:t> 컨셉이 변경될 수 있습니다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8054767"/>
      </p:ext>
    </p:extLst>
  </p:cSld>
  <p:clrMapOvr>
    <a:masterClrMapping/>
  </p:clrMapOvr>
</p:sld>
</file>

<file path=ppt/theme/theme1.xml><?xml version="1.0" encoding="utf-8"?>
<a:theme xmlns:a="http://schemas.openxmlformats.org/drawingml/2006/main" name="Display_DE_Vorlage_16-9">
  <a:themeElements>
    <a:clrScheme name="Instrument Systems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5090"/>
      </a:accent1>
      <a:accent2>
        <a:srgbClr val="B2CADD"/>
      </a:accent2>
      <a:accent3>
        <a:srgbClr val="E5EDF3"/>
      </a:accent3>
      <a:accent4>
        <a:srgbClr val="F3EBE5"/>
      </a:accent4>
      <a:accent5>
        <a:srgbClr val="C35458"/>
      </a:accent5>
      <a:accent6>
        <a:srgbClr val="AA0B11"/>
      </a:accent6>
      <a:hlink>
        <a:srgbClr val="2D2D8A"/>
      </a:hlink>
      <a:folHlink>
        <a:srgbClr val="9C9CDE"/>
      </a:folHlink>
    </a:clrScheme>
    <a:fontScheme name="1_PPT Master Design 20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5090"/>
          </a:buClr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5090"/>
          </a:buClr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 Master Design 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Master Design 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Master Design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Master Design 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Master Design 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Master Design 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enutzerdefiniertes Design">
  <a:themeElements>
    <a:clrScheme name="Instrument Systems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5090"/>
      </a:accent1>
      <a:accent2>
        <a:srgbClr val="B2CADD"/>
      </a:accent2>
      <a:accent3>
        <a:srgbClr val="E5EDF3"/>
      </a:accent3>
      <a:accent4>
        <a:srgbClr val="F3EBE5"/>
      </a:accent4>
      <a:accent5>
        <a:srgbClr val="C35458"/>
      </a:accent5>
      <a:accent6>
        <a:srgbClr val="AA0B11"/>
      </a:accent6>
      <a:hlink>
        <a:srgbClr val="2D2D8A"/>
      </a:hlink>
      <a:folHlink>
        <a:srgbClr val="9C9CDE"/>
      </a:folHlink>
    </a:clrScheme>
    <a:fontScheme name="2_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5090"/>
          </a:buClr>
          <a:buSzTx/>
          <a:buFontTx/>
          <a:buChar char="•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2_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402827-DE55-4762-A622-3D269C1638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0AFD86-16CA-4F2E-9CBE-318194F557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K_Display_EN_Vorlage_16-9</Template>
  <TotalTime>2398</TotalTime>
  <Words>446</Words>
  <Application>Microsoft Office PowerPoint</Application>
  <PresentationFormat>사용자 지정</PresentationFormat>
  <Paragraphs>77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HelveticaNeueLT Std</vt:lpstr>
      <vt:lpstr>LG스마트체 SemiBold</vt:lpstr>
      <vt:lpstr>LG스마트체2.0 Bold</vt:lpstr>
      <vt:lpstr>맑은 고딕</vt:lpstr>
      <vt:lpstr>Arial</vt:lpstr>
      <vt:lpstr>Tahoma</vt:lpstr>
      <vt:lpstr>Times New Roman</vt:lpstr>
      <vt:lpstr>Wingdings</vt:lpstr>
      <vt:lpstr>Wingdings 3</vt:lpstr>
      <vt:lpstr>Display_DE_Vorlage_16-9</vt:lpstr>
      <vt:lpstr>2_Benutzerdefiniertes Design</vt:lpstr>
      <vt:lpstr>XY Calibration LED Chart</vt:lpstr>
      <vt:lpstr>▣ System Overview(XY Cal)</vt:lpstr>
      <vt:lpstr>▣ System Overview(Frame, Unit)</vt:lpstr>
      <vt:lpstr>▣ System Overview(Stage)</vt:lpstr>
      <vt:lpstr>▣ System Overview(Chart)</vt:lpstr>
      <vt:lpstr>▣ System Overview(이동형 Chart)</vt:lpstr>
      <vt:lpstr>▣ System Overview(이동형 Chart Frame)</vt:lpstr>
      <vt:lpstr>▣ System Overview(이동형 Chart)</vt:lpstr>
      <vt:lpstr>▣ System Overview(이동형 Chart, XY LED Chart)</vt:lpstr>
      <vt:lpstr>PowerPoint 프레젠테이션</vt:lpstr>
    </vt:vector>
  </TitlesOfParts>
  <Company>Instrument Systems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개발실 결산 및 2019예정</dc:title>
  <dc:creator>개발_이정후노트북</dc:creator>
  <cp:lastModifiedBy>이동건</cp:lastModifiedBy>
  <cp:revision>159</cp:revision>
  <cp:lastPrinted>2019-03-13T09:06:07Z</cp:lastPrinted>
  <dcterms:created xsi:type="dcterms:W3CDTF">2018-12-11T11:27:07Z</dcterms:created>
  <dcterms:modified xsi:type="dcterms:W3CDTF">2022-09-20T02:10:27Z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2022-09-20T02:10:27Z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519febb8-c544-4074-9f4a-cdeac9e84485</vt:lpwstr>
  </property>
  <property fmtid="{D5CDD505-2E9C-101B-9397-08002B2CF9AE}" pid="8" name="MSIP_Label_99b8a968-831d-4cfc-b1f9-4367a1331151_ContentBits">
    <vt:lpwstr>3</vt:lpwstr>
  </property>
</Properties>
</file>