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1"/>
    <p:sldMasterId id="2147483651" r:id="rId2"/>
  </p:sldMasterIdLst>
  <p:notesMasterIdLst>
    <p:notesMasterId r:id="rId10"/>
  </p:notesMasterIdLst>
  <p:handoutMasterIdLst>
    <p:handoutMasterId r:id="rId11"/>
  </p:handoutMasterIdLst>
  <p:sldIdLst>
    <p:sldId id="282" r:id="rId3"/>
    <p:sldId id="309" r:id="rId4"/>
    <p:sldId id="312" r:id="rId5"/>
    <p:sldId id="314" r:id="rId6"/>
    <p:sldId id="313" r:id="rId7"/>
    <p:sldId id="315" r:id="rId8"/>
    <p:sldId id="305" r:id="rId9"/>
  </p:sldIdLst>
  <p:sldSz cx="12190413" cy="6859588"/>
  <p:notesSz cx="6865938" cy="9998075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005090"/>
      </a:buClr>
      <a:buChar char="•"/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609585" algn="l" rtl="0" fontAlgn="base">
      <a:spcBef>
        <a:spcPct val="20000"/>
      </a:spcBef>
      <a:spcAft>
        <a:spcPct val="0"/>
      </a:spcAft>
      <a:buClr>
        <a:srgbClr val="005090"/>
      </a:buClr>
      <a:buChar char="•"/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1219170" algn="l" rtl="0" fontAlgn="base">
      <a:spcBef>
        <a:spcPct val="20000"/>
      </a:spcBef>
      <a:spcAft>
        <a:spcPct val="0"/>
      </a:spcAft>
      <a:buClr>
        <a:srgbClr val="005090"/>
      </a:buClr>
      <a:buChar char="•"/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828754" algn="l" rtl="0" fontAlgn="base">
      <a:spcBef>
        <a:spcPct val="20000"/>
      </a:spcBef>
      <a:spcAft>
        <a:spcPct val="0"/>
      </a:spcAft>
      <a:buClr>
        <a:srgbClr val="005090"/>
      </a:buClr>
      <a:buChar char="•"/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2438339" algn="l" rtl="0" fontAlgn="base">
      <a:spcBef>
        <a:spcPct val="20000"/>
      </a:spcBef>
      <a:spcAft>
        <a:spcPct val="0"/>
      </a:spcAft>
      <a:buClr>
        <a:srgbClr val="005090"/>
      </a:buClr>
      <a:buChar char="•"/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1314">
          <p15:clr>
            <a:srgbClr val="A4A3A4"/>
          </p15:clr>
        </p15:guide>
        <p15:guide id="3" orient="horz" pos="4247">
          <p15:clr>
            <a:srgbClr val="A4A3A4"/>
          </p15:clr>
        </p15:guide>
        <p15:guide id="4" pos="7286">
          <p15:clr>
            <a:srgbClr val="A4A3A4"/>
          </p15:clr>
        </p15:guide>
        <p15:guide id="5" pos="573">
          <p15:clr>
            <a:srgbClr val="A4A3A4"/>
          </p15:clr>
        </p15:guide>
        <p15:guide id="6" pos="211">
          <p15:clr>
            <a:srgbClr val="A4A3A4"/>
          </p15:clr>
        </p15:guide>
        <p15:guide id="7" pos="513">
          <p15:clr>
            <a:srgbClr val="A4A3A4"/>
          </p15:clr>
        </p15:guide>
        <p15:guide id="8" pos="393">
          <p15:clr>
            <a:srgbClr val="A4A3A4"/>
          </p15:clr>
        </p15:guide>
        <p15:guide id="9" pos="3840">
          <p15:clr>
            <a:srgbClr val="A4A3A4"/>
          </p15:clr>
        </p15:guide>
        <p15:guide id="10" pos="73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1" userDrawn="1">
          <p15:clr>
            <a:srgbClr val="A4A3A4"/>
          </p15:clr>
        </p15:guide>
        <p15:guide id="2" pos="216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090"/>
    <a:srgbClr val="FF9900"/>
    <a:srgbClr val="F8F8F8"/>
    <a:srgbClr val="EAEAEA"/>
    <a:srgbClr val="FF00FF"/>
    <a:srgbClr val="ABABAB"/>
    <a:srgbClr val="979797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76565" autoAdjust="0"/>
  </p:normalViewPr>
  <p:slideViewPr>
    <p:cSldViewPr snapToObjects="1" showGuides="1">
      <p:cViewPr varScale="1">
        <p:scale>
          <a:sx n="162" d="100"/>
          <a:sy n="162" d="100"/>
        </p:scale>
        <p:origin x="252" y="76"/>
      </p:cViewPr>
      <p:guideLst>
        <p:guide orient="horz" pos="527"/>
        <p:guide orient="horz" pos="1314"/>
        <p:guide orient="horz" pos="4247"/>
        <p:guide pos="7286"/>
        <p:guide pos="573"/>
        <p:guide pos="211"/>
        <p:guide pos="513"/>
        <p:guide pos="393"/>
        <p:guide pos="3840"/>
        <p:guide pos="7347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81" d="100"/>
          <a:sy n="81" d="100"/>
        </p:scale>
        <p:origin x="-4008" y="-102"/>
      </p:cViewPr>
      <p:guideLst>
        <p:guide orient="horz" pos="3151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9950" y="0"/>
            <a:ext cx="2975988" cy="49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174" tIns="46086" rIns="92174" bIns="46086" numCol="1" anchor="t" anchorCtr="0" compatLnSpc="1">
            <a:prstTxWarp prst="textNoShape">
              <a:avLst/>
            </a:prstTxWarp>
          </a:bodyPr>
          <a:lstStyle>
            <a:lvl1pPr algn="r" defTabSz="920389" eaLnBrk="0" hangingPunct="0"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pPr>
              <a:defRPr/>
            </a:pPr>
            <a:fld id="{EEB46DB4-098A-4B1D-9372-2F81B0EE9FDC}" type="datetime1">
              <a:rPr lang="de-DE" altLang="de-DE"/>
              <a:pPr>
                <a:defRPr/>
              </a:pPr>
              <a:t>19.09.2022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90144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988" cy="473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174" tIns="46086" rIns="92174" bIns="46086" numCol="1" anchor="t" anchorCtr="0" compatLnSpc="1">
            <a:prstTxWarp prst="textNoShape">
              <a:avLst/>
            </a:prstTxWarp>
          </a:bodyPr>
          <a:lstStyle>
            <a:lvl1pPr defTabSz="920389" eaLnBrk="0" hangingPunct="0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9950" y="0"/>
            <a:ext cx="2975988" cy="473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174" tIns="46086" rIns="92174" bIns="46086" numCol="1" anchor="t" anchorCtr="0" compatLnSpc="1">
            <a:prstTxWarp prst="textNoShape">
              <a:avLst/>
            </a:prstTxWarp>
          </a:bodyPr>
          <a:lstStyle>
            <a:lvl1pPr algn="r" defTabSz="920389" eaLnBrk="0" hangingPunct="0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5748687-C507-4A66-BBFD-ADF0B87211DC}" type="datetime1">
              <a:rPr lang="de-DE" altLang="de-DE"/>
              <a:pPr>
                <a:defRPr/>
              </a:pPr>
              <a:t>19.09.2022</a:t>
            </a:fld>
            <a:endParaRPr lang="de-DE" alt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90575"/>
            <a:ext cx="6584950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566" y="4732816"/>
            <a:ext cx="5034807" cy="4496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174" tIns="46086" rIns="92174" bIns="460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64035"/>
            <a:ext cx="2975988" cy="55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174" tIns="46086" rIns="92174" bIns="46086" numCol="1" anchor="b" anchorCtr="0" compatLnSpc="1">
            <a:prstTxWarp prst="textNoShape">
              <a:avLst/>
            </a:prstTxWarp>
          </a:bodyPr>
          <a:lstStyle>
            <a:lvl1pPr defTabSz="920389" eaLnBrk="0" hangingPunct="0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9950" y="9464035"/>
            <a:ext cx="2975988" cy="55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174" tIns="46086" rIns="92174" bIns="46086" numCol="1" anchor="b" anchorCtr="0" compatLnSpc="1">
            <a:prstTxWarp prst="textNoShape">
              <a:avLst/>
            </a:prstTxWarp>
          </a:bodyPr>
          <a:lstStyle>
            <a:lvl1pPr algn="r" defTabSz="920389" eaLnBrk="0" hangingPunct="0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F9D3841-F673-4507-ACC7-6BA9EF3A82C8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9259300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98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spcBef>
                <a:spcPts val="432"/>
              </a:spcBef>
              <a:defRPr/>
            </a:lvl2pPr>
            <a:lvl3pPr>
              <a:spcBef>
                <a:spcPts val="432"/>
              </a:spcBef>
              <a:defRPr/>
            </a:lvl3pPr>
            <a:lvl4pPr>
              <a:spcBef>
                <a:spcPts val="432"/>
              </a:spcBef>
              <a:defRPr/>
            </a:lvl4pPr>
            <a:lvl5pPr>
              <a:spcBef>
                <a:spcPts val="432"/>
              </a:spcBef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39234" y="6551139"/>
            <a:ext cx="1823865" cy="33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altLang="de-DE" dirty="0">
                <a:solidFill>
                  <a:srgbClr val="AA0B11"/>
                </a:solidFill>
              </a:rPr>
              <a:t> // </a:t>
            </a:r>
            <a:fld id="{6C32057D-F5F2-4062-9F1F-C46EB9275E8A}" type="slidenum">
              <a:rPr lang="de-DE" altLang="de-DE" smtClean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de-DE" alt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42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39234" y="6551139"/>
            <a:ext cx="1823865" cy="33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altLang="de-DE" dirty="0">
                <a:solidFill>
                  <a:srgbClr val="AA0B11"/>
                </a:solidFill>
              </a:rPr>
              <a:t> // </a:t>
            </a:r>
            <a:fld id="{6C32057D-F5F2-4062-9F1F-C46EB9275E8A}" type="slidenum">
              <a:rPr lang="de-DE" altLang="de-DE" smtClean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de-DE" alt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81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39234" y="6551139"/>
            <a:ext cx="1823865" cy="33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altLang="de-DE" dirty="0">
                <a:solidFill>
                  <a:srgbClr val="AA0B11"/>
                </a:solidFill>
              </a:rPr>
              <a:t> // </a:t>
            </a:r>
            <a:fld id="{6C32057D-F5F2-4062-9F1F-C46EB9275E8A}" type="slidenum">
              <a:rPr lang="de-DE" altLang="de-DE" smtClean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de-DE" alt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7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6191205" y="1701202"/>
            <a:ext cx="5471288" cy="2256522"/>
          </a:xfrm>
        </p:spPr>
        <p:txBody>
          <a:bodyPr/>
          <a:lstStyle>
            <a:lvl2pPr>
              <a:spcBef>
                <a:spcPts val="432"/>
              </a:spcBef>
              <a:defRPr/>
            </a:lvl2pPr>
            <a:lvl3pPr>
              <a:spcBef>
                <a:spcPts val="432"/>
              </a:spcBef>
              <a:defRPr/>
            </a:lvl3pPr>
            <a:lvl4pPr>
              <a:spcBef>
                <a:spcPts val="432"/>
              </a:spcBef>
              <a:defRPr/>
            </a:lvl4pPr>
            <a:lvl5pPr>
              <a:spcBef>
                <a:spcPts val="432"/>
              </a:spcBef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6191203" y="4150292"/>
            <a:ext cx="5471288" cy="2256522"/>
          </a:xfrm>
        </p:spPr>
        <p:txBody>
          <a:bodyPr/>
          <a:lstStyle>
            <a:lvl2pPr>
              <a:spcBef>
                <a:spcPts val="432"/>
              </a:spcBef>
              <a:defRPr/>
            </a:lvl2pPr>
            <a:lvl3pPr>
              <a:spcBef>
                <a:spcPts val="432"/>
              </a:spcBef>
              <a:defRPr/>
            </a:lvl3pPr>
            <a:lvl4pPr>
              <a:spcBef>
                <a:spcPts val="432"/>
              </a:spcBef>
              <a:defRPr/>
            </a:lvl4pPr>
            <a:lvl5pPr>
              <a:spcBef>
                <a:spcPts val="432"/>
              </a:spcBef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84954" y="893958"/>
            <a:ext cx="11178145" cy="6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484954" y="1701202"/>
            <a:ext cx="5514255" cy="470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2pPr>
              <a:spcBef>
                <a:spcPts val="432"/>
              </a:spcBef>
              <a:defRPr/>
            </a:lvl2pPr>
            <a:lvl3pPr>
              <a:spcBef>
                <a:spcPts val="432"/>
              </a:spcBef>
              <a:defRPr/>
            </a:lvl3pPr>
            <a:lvl4pPr>
              <a:spcBef>
                <a:spcPts val="432"/>
              </a:spcBef>
              <a:defRPr/>
            </a:lvl4pPr>
            <a:lvl5pPr>
              <a:spcBef>
                <a:spcPts val="432"/>
              </a:spcBef>
              <a:defRPr/>
            </a:lvl5pPr>
          </a:lstStyle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39234" y="6551139"/>
            <a:ext cx="1823865" cy="33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altLang="de-DE" dirty="0">
                <a:solidFill>
                  <a:srgbClr val="AA0B11"/>
                </a:solidFill>
              </a:rPr>
              <a:t> // </a:t>
            </a:r>
            <a:fld id="{6C32057D-F5F2-4062-9F1F-C46EB9275E8A}" type="slidenum">
              <a:rPr lang="de-DE" altLang="de-DE" smtClean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de-DE" alt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00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84954" y="893958"/>
            <a:ext cx="11178145" cy="6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484954" y="1701202"/>
            <a:ext cx="5514255" cy="4705612"/>
          </a:xfrm>
        </p:spPr>
        <p:txBody>
          <a:bodyPr/>
          <a:lstStyle>
            <a:lvl2pPr>
              <a:spcBef>
                <a:spcPts val="432"/>
              </a:spcBef>
              <a:defRPr/>
            </a:lvl2pPr>
            <a:lvl3pPr>
              <a:spcBef>
                <a:spcPts val="432"/>
              </a:spcBef>
              <a:defRPr/>
            </a:lvl3pPr>
            <a:lvl4pPr>
              <a:spcBef>
                <a:spcPts val="432"/>
              </a:spcBef>
              <a:defRPr/>
            </a:lvl4pPr>
            <a:lvl5pPr>
              <a:spcBef>
                <a:spcPts val="432"/>
              </a:spcBef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2"/>
          </p:nvPr>
        </p:nvSpPr>
        <p:spPr>
          <a:xfrm>
            <a:off x="6191205" y="1701202"/>
            <a:ext cx="5471288" cy="4705612"/>
          </a:xfrm>
        </p:spPr>
        <p:txBody>
          <a:bodyPr/>
          <a:lstStyle>
            <a:lvl2pPr>
              <a:spcBef>
                <a:spcPts val="432"/>
              </a:spcBef>
              <a:defRPr/>
            </a:lvl2pPr>
            <a:lvl3pPr>
              <a:spcBef>
                <a:spcPts val="432"/>
              </a:spcBef>
              <a:defRPr/>
            </a:lvl3pPr>
            <a:lvl4pPr>
              <a:spcBef>
                <a:spcPts val="432"/>
              </a:spcBef>
              <a:defRPr/>
            </a:lvl4pPr>
            <a:lvl5pPr>
              <a:spcBef>
                <a:spcPts val="432"/>
              </a:spcBef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39234" y="6551139"/>
            <a:ext cx="1823865" cy="33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altLang="de-DE" dirty="0">
                <a:solidFill>
                  <a:srgbClr val="AA0B11"/>
                </a:solidFill>
              </a:rPr>
              <a:t> // </a:t>
            </a:r>
            <a:fld id="{6C32057D-F5F2-4062-9F1F-C46EB9275E8A}" type="slidenum">
              <a:rPr lang="de-DE" altLang="de-DE" smtClean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de-DE" alt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68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5"/>
          <p:cNvSpPr>
            <a:spLocks noChangeArrowheads="1"/>
          </p:cNvSpPr>
          <p:nvPr/>
        </p:nvSpPr>
        <p:spPr bwMode="auto">
          <a:xfrm>
            <a:off x="-6349" y="4900160"/>
            <a:ext cx="10607354" cy="17133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txBody>
          <a:bodyPr lIns="121917" tIns="60958" rIns="121917" bIns="60958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sz="2100"/>
          </a:p>
        </p:txBody>
      </p:sp>
      <p:sp>
        <p:nvSpPr>
          <p:cNvPr id="1028" name="Titelplatzhalter 5"/>
          <p:cNvSpPr>
            <a:spLocks noGrp="1"/>
          </p:cNvSpPr>
          <p:nvPr>
            <p:ph type="title"/>
          </p:nvPr>
        </p:nvSpPr>
        <p:spPr bwMode="auto">
          <a:xfrm>
            <a:off x="431744" y="5184388"/>
            <a:ext cx="9669792" cy="114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431745" y="482712"/>
            <a:ext cx="4372464" cy="1105598"/>
            <a:chOff x="323850" y="361950"/>
            <a:chExt cx="3279775" cy="829006"/>
          </a:xfrm>
        </p:grpSpPr>
        <p:sp>
          <p:nvSpPr>
            <p:cNvPr id="8" name="Textfeld 7"/>
            <p:cNvSpPr txBox="1"/>
            <p:nvPr userDrawn="1"/>
          </p:nvSpPr>
          <p:spPr bwMode="auto">
            <a:xfrm>
              <a:off x="323850" y="361950"/>
              <a:ext cx="3279775" cy="43848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r>
                <a:rPr lang="de-DE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NeueLT Std" pitchFamily="34" charset="0"/>
                </a:rPr>
                <a:t>We bring quality</a:t>
              </a:r>
            </a:p>
          </p:txBody>
        </p:sp>
        <p:sp>
          <p:nvSpPr>
            <p:cNvPr id="10" name="Rechteck 9"/>
            <p:cNvSpPr/>
            <p:nvPr userDrawn="1"/>
          </p:nvSpPr>
          <p:spPr bwMode="auto">
            <a:xfrm>
              <a:off x="2116139" y="752476"/>
              <a:ext cx="1242329" cy="438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de-DE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NeueLT Std" pitchFamily="34" charset="0"/>
                </a:rPr>
                <a:t>to light.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1BE2C44-B875-437E-9C28-E9828F507EB8}"/>
              </a:ext>
            </a:extLst>
          </p:cNvPr>
          <p:cNvGrpSpPr/>
          <p:nvPr userDrawn="1"/>
        </p:nvGrpSpPr>
        <p:grpSpPr>
          <a:xfrm>
            <a:off x="9052026" y="517127"/>
            <a:ext cx="3138395" cy="1904555"/>
            <a:chOff x="9052026" y="385326"/>
            <a:chExt cx="3138395" cy="1892339"/>
          </a:xfrm>
        </p:grpSpPr>
        <p:pic>
          <p:nvPicPr>
            <p:cNvPr id="13" name="Grafik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2026" y="385326"/>
              <a:ext cx="3138395" cy="1892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hteck 13"/>
            <p:cNvSpPr/>
            <p:nvPr userDrawn="1"/>
          </p:nvSpPr>
          <p:spPr bwMode="auto">
            <a:xfrm>
              <a:off x="9163842" y="505466"/>
              <a:ext cx="2998863" cy="1196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Char char="•"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7E523EB7-D893-4655-B29C-50B2BCB62E5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595" y="1504628"/>
            <a:ext cx="2876715" cy="364702"/>
          </a:xfrm>
          <a:prstGeom prst="rect">
            <a:avLst/>
          </a:prstGeom>
        </p:spPr>
      </p:pic>
      <p:pic>
        <p:nvPicPr>
          <p:cNvPr id="20" name="Picture 4" descr="N:\Marketing\08_Corporate_Design\2016_Logopaket (Konica Minolta)\Logo_ohne_KM-Zusatz\Internet_Office_Pixeldaten\RGB\IS_Logo_ohneKM-Zusatz_NonPrint_RGB_gross.jpg">
            <a:extLst>
              <a:ext uri="{FF2B5EF4-FFF2-40B4-BE49-F238E27FC236}">
                <a16:creationId xmlns:a16="http://schemas.microsoft.com/office/drawing/2014/main" id="{3B229BF2-C6FD-4120-8742-4C8F188696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596" y="747101"/>
            <a:ext cx="2647704" cy="59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95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rgbClr val="005090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rgbClr val="005090"/>
          </a:solidFill>
          <a:latin typeface="Arial" charset="0"/>
          <a:cs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rgbClr val="005090"/>
          </a:solidFill>
          <a:latin typeface="Arial" charset="0"/>
          <a:cs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rgbClr val="005090"/>
          </a:solidFill>
          <a:latin typeface="Arial" charset="0"/>
          <a:cs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rgbClr val="005090"/>
          </a:solidFill>
          <a:latin typeface="Arial" charset="0"/>
          <a:cs typeface="Arial" charset="0"/>
        </a:defRPr>
      </a:lvl5pPr>
      <a:lvl6pPr marL="609585" algn="ctr" rtl="0" eaLnBrk="1" fontAlgn="base" latinLnBrk="1" hangingPunct="1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Arial" charset="0"/>
          <a:cs typeface="Arial" charset="0"/>
        </a:defRPr>
      </a:lvl6pPr>
      <a:lvl7pPr marL="1219170" algn="ctr" rtl="0" eaLnBrk="1" fontAlgn="base" latinLnBrk="1" hangingPunct="1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Arial" charset="0"/>
          <a:cs typeface="Arial" charset="0"/>
        </a:defRPr>
      </a:lvl7pPr>
      <a:lvl8pPr marL="1828754" algn="ctr" rtl="0" eaLnBrk="1" fontAlgn="base" latinLnBrk="1" hangingPunct="1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Arial" charset="0"/>
          <a:cs typeface="Arial" charset="0"/>
        </a:defRPr>
      </a:lvl8pPr>
      <a:lvl9pPr marL="2438339" algn="ctr" rtl="0" eaLnBrk="1" fontAlgn="base" latinLnBrk="1" hangingPunct="1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457189" indent="-457189" algn="l" rtl="0" eaLnBrk="1" fontAlgn="base" latinLnBrk="1" hangingPunct="1">
        <a:spcBef>
          <a:spcPct val="20000"/>
        </a:spcBef>
        <a:spcAft>
          <a:spcPct val="0"/>
        </a:spcAft>
        <a:buChar char="•"/>
        <a:defRPr sz="43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latinLnBrk="1" hangingPunct="1">
        <a:spcBef>
          <a:spcPct val="20000"/>
        </a:spcBef>
        <a:spcAft>
          <a:spcPct val="0"/>
        </a:spcAft>
        <a:buChar char="–"/>
        <a:defRPr sz="3700">
          <a:solidFill>
            <a:schemeClr val="tx1"/>
          </a:solidFill>
          <a:latin typeface="+mn-lt"/>
          <a:cs typeface="+mn-cs"/>
        </a:defRPr>
      </a:lvl2pPr>
      <a:lvl3pPr marL="1523962" indent="-304792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cs typeface="+mn-cs"/>
        </a:defRPr>
      </a:lvl3pPr>
      <a:lvl4pPr marL="2133547" indent="-304792" algn="l" rtl="0" eaLnBrk="1" fontAlgn="base" latinLnBrk="1" hangingPunct="1">
        <a:spcBef>
          <a:spcPct val="20000"/>
        </a:spcBef>
        <a:spcAft>
          <a:spcPct val="0"/>
        </a:spcAft>
        <a:buChar char="–"/>
        <a:defRPr sz="2700">
          <a:solidFill>
            <a:schemeClr val="tx1"/>
          </a:solidFill>
          <a:latin typeface="+mn-lt"/>
          <a:cs typeface="+mn-cs"/>
        </a:defRPr>
      </a:lvl4pPr>
      <a:lvl5pPr marL="2743131" indent="-304792" algn="l" rtl="0" eaLnBrk="1" fontAlgn="base" latinLnBrk="1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5pPr>
      <a:lvl6pPr marL="3352716" indent="-304792" algn="l" rtl="0" eaLnBrk="1" fontAlgn="base" latinLnBrk="1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6pPr>
      <a:lvl7pPr marL="3962301" indent="-304792" algn="l" rtl="0" eaLnBrk="1" fontAlgn="base" latinLnBrk="1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7pPr>
      <a:lvl8pPr marL="4571886" indent="-304792" algn="l" rtl="0" eaLnBrk="1" fontAlgn="base" latinLnBrk="1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8pPr>
      <a:lvl9pPr marL="5181470" indent="-304792" algn="l" rtl="0" eaLnBrk="1" fontAlgn="base" latinLnBrk="1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클립아트이(가) 표시된 사진&#10;&#10;자동 생성된 설명">
            <a:extLst>
              <a:ext uri="{FF2B5EF4-FFF2-40B4-BE49-F238E27FC236}">
                <a16:creationId xmlns:a16="http://schemas.microsoft.com/office/drawing/2014/main" id="{DE391487-5370-466D-BDEC-FE035367D1F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814" y="317248"/>
            <a:ext cx="2042840" cy="385488"/>
          </a:xfrm>
          <a:prstGeom prst="rect">
            <a:avLst/>
          </a:prstGeom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6526137"/>
            <a:ext cx="12190413" cy="3334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121917" tIns="60958" rIns="121917" bIns="60958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de-DE" altLang="de-DE">
              <a:solidFill>
                <a:schemeClr val="bg1"/>
              </a:solidFill>
            </a:endParaRPr>
          </a:p>
        </p:txBody>
      </p:sp>
      <p:sp>
        <p:nvSpPr>
          <p:cNvPr id="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84954" y="893958"/>
            <a:ext cx="11178145" cy="6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954" y="1701202"/>
            <a:ext cx="11178479" cy="470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cxnSp>
        <p:nvCxnSpPr>
          <p:cNvPr id="3" name="Gerade Verbindung 9"/>
          <p:cNvCxnSpPr>
            <a:cxnSpLocks noChangeShapeType="1"/>
          </p:cNvCxnSpPr>
          <p:nvPr/>
        </p:nvCxnSpPr>
        <p:spPr bwMode="auto">
          <a:xfrm>
            <a:off x="334389" y="836906"/>
            <a:ext cx="11520707" cy="0"/>
          </a:xfrm>
          <a:prstGeom prst="line">
            <a:avLst/>
          </a:prstGeom>
          <a:noFill/>
          <a:ln w="9525" algn="ctr">
            <a:solidFill>
              <a:srgbClr val="AA0B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39234" y="6551139"/>
            <a:ext cx="1823865" cy="33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altLang="de-DE" dirty="0">
                <a:solidFill>
                  <a:srgbClr val="AA0B11"/>
                </a:solidFill>
              </a:rPr>
              <a:t> // </a:t>
            </a:r>
            <a:fld id="{6C32057D-F5F2-4062-9F1F-C46EB9275E8A}" type="slidenum">
              <a:rPr lang="de-DE" altLang="de-DE" smtClean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de-DE" altLang="de-DE" dirty="0">
              <a:solidFill>
                <a:schemeClr val="tx1"/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590762" y="6527724"/>
            <a:ext cx="4415916" cy="33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3999" tIns="60958" rIns="121917" bIns="60958" anchor="ctr"/>
          <a:lstStyle>
            <a:defPPr>
              <a:defRPr lang="en-US"/>
            </a:defPPr>
            <a:lvl1pPr algn="ctr" rtl="0" fontAlgn="base">
              <a:spcBef>
                <a:spcPct val="50000"/>
              </a:spcBef>
              <a:spcAft>
                <a:spcPct val="0"/>
              </a:spcAft>
              <a:buClr>
                <a:srgbClr val="005090"/>
              </a:buClr>
              <a:buChar char="•"/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Title</a:t>
            </a:r>
          </a:p>
        </p:txBody>
      </p:sp>
      <p:pic>
        <p:nvPicPr>
          <p:cNvPr id="15" name="Picture 4" descr="N:\Marketing\08_Corporate_Design\2016_Logopaket (Konica Minolta)\Logo_ohne_KM-Zusatz\Internet_Office_Pixeldaten\RGB\IS_Logo_ohneKM-Zusatz_NonPrint_RGB_gross.jp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88" y="302404"/>
            <a:ext cx="1840354" cy="41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9">
            <a:extLst>
              <a:ext uri="{FF2B5EF4-FFF2-40B4-BE49-F238E27FC236}">
                <a16:creationId xmlns:a16="http://schemas.microsoft.com/office/drawing/2014/main" id="{C276239C-9397-41A1-BEA6-986DA66C2AF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99462" y="305590"/>
            <a:ext cx="3359837" cy="415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de-DE" sz="1900" dirty="0" err="1">
                <a:solidFill>
                  <a:schemeClr val="bg2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We</a:t>
            </a:r>
            <a:r>
              <a:rPr lang="de-DE" sz="1900" dirty="0">
                <a:solidFill>
                  <a:schemeClr val="bg2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bring </a:t>
            </a:r>
            <a:r>
              <a:rPr lang="de-DE" sz="1900" dirty="0" err="1">
                <a:solidFill>
                  <a:schemeClr val="bg2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quality</a:t>
            </a:r>
            <a:r>
              <a:rPr lang="de-DE" sz="1900" dirty="0">
                <a:solidFill>
                  <a:schemeClr val="bg2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DE" sz="1900" dirty="0" err="1">
                <a:solidFill>
                  <a:schemeClr val="bg2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to</a:t>
            </a:r>
            <a:r>
              <a:rPr lang="de-DE" sz="1900" dirty="0">
                <a:solidFill>
                  <a:schemeClr val="bg2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light</a:t>
            </a:r>
            <a:r>
              <a:rPr lang="de-DE" sz="1900" i="1" dirty="0">
                <a:solidFill>
                  <a:schemeClr val="bg2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r>
              <a:rPr lang="de-DE" sz="1900" i="1" dirty="0">
                <a:solidFill>
                  <a:schemeClr val="bg1">
                    <a:lumMod val="6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9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509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509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509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5090"/>
          </a:solidFill>
          <a:latin typeface="Arial" charset="0"/>
        </a:defRPr>
      </a:lvl5pPr>
      <a:lvl6pPr marL="609585" algn="l" rtl="0" fontAlgn="base">
        <a:spcBef>
          <a:spcPct val="0"/>
        </a:spcBef>
        <a:spcAft>
          <a:spcPct val="0"/>
        </a:spcAft>
        <a:defRPr sz="3700" b="1">
          <a:solidFill>
            <a:srgbClr val="005090"/>
          </a:solidFill>
          <a:latin typeface="Arial" charset="0"/>
        </a:defRPr>
      </a:lvl6pPr>
      <a:lvl7pPr marL="1219170" algn="l" rtl="0" fontAlgn="base">
        <a:spcBef>
          <a:spcPct val="0"/>
        </a:spcBef>
        <a:spcAft>
          <a:spcPct val="0"/>
        </a:spcAft>
        <a:defRPr sz="3700" b="1">
          <a:solidFill>
            <a:srgbClr val="005090"/>
          </a:solidFill>
          <a:latin typeface="Arial" charset="0"/>
        </a:defRPr>
      </a:lvl7pPr>
      <a:lvl8pPr marL="1828754" algn="l" rtl="0" fontAlgn="base">
        <a:spcBef>
          <a:spcPct val="0"/>
        </a:spcBef>
        <a:spcAft>
          <a:spcPct val="0"/>
        </a:spcAft>
        <a:defRPr sz="3700" b="1">
          <a:solidFill>
            <a:srgbClr val="005090"/>
          </a:solidFill>
          <a:latin typeface="Arial" charset="0"/>
        </a:defRPr>
      </a:lvl8pPr>
      <a:lvl9pPr marL="2438339" algn="l" rtl="0" fontAlgn="base">
        <a:spcBef>
          <a:spcPct val="0"/>
        </a:spcBef>
        <a:spcAft>
          <a:spcPct val="0"/>
        </a:spcAft>
        <a:defRPr sz="3700" b="1">
          <a:solidFill>
            <a:srgbClr val="005090"/>
          </a:solidFill>
          <a:latin typeface="Arial" charset="0"/>
        </a:defRPr>
      </a:lvl9pPr>
    </p:titleStyle>
    <p:bodyStyle>
      <a:lvl1pPr marL="457189" indent="-457189" algn="l" rtl="0" eaLnBrk="0" fontAlgn="base" hangingPunct="0">
        <a:spcBef>
          <a:spcPts val="1200"/>
        </a:spcBef>
        <a:spcAft>
          <a:spcPct val="0"/>
        </a:spcAft>
        <a:buClr>
          <a:srgbClr val="005090"/>
        </a:buClr>
        <a:buFont typeface="Wingdings 3" pitchFamily="18" charset="2"/>
        <a:buChar char="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ts val="448"/>
        </a:spcBef>
        <a:spcAft>
          <a:spcPct val="0"/>
        </a:spcAft>
        <a:buClr>
          <a:srgbClr val="005090"/>
        </a:buClr>
        <a:buChar char="–"/>
        <a:defRPr sz="1700">
          <a:solidFill>
            <a:schemeClr val="tx1"/>
          </a:solidFill>
          <a:latin typeface="+mn-lt"/>
        </a:defRPr>
      </a:lvl2pPr>
      <a:lvl3pPr marL="1523962" indent="-304792" algn="l" rtl="0" eaLnBrk="0" fontAlgn="base" hangingPunct="0">
        <a:spcBef>
          <a:spcPts val="448"/>
        </a:spcBef>
        <a:spcAft>
          <a:spcPct val="0"/>
        </a:spcAft>
        <a:buClr>
          <a:srgbClr val="005090"/>
        </a:buClr>
        <a:buChar char="•"/>
        <a:defRPr sz="1700">
          <a:solidFill>
            <a:schemeClr val="tx1"/>
          </a:solidFill>
          <a:latin typeface="+mn-lt"/>
        </a:defRPr>
      </a:lvl3pPr>
      <a:lvl4pPr marL="2133547" indent="-304792" algn="l" rtl="0" eaLnBrk="0" fontAlgn="base" hangingPunct="0">
        <a:spcBef>
          <a:spcPts val="448"/>
        </a:spcBef>
        <a:spcAft>
          <a:spcPct val="0"/>
        </a:spcAft>
        <a:buClr>
          <a:srgbClr val="005090"/>
        </a:buClr>
        <a:buChar char="–"/>
        <a:defRPr sz="1700">
          <a:solidFill>
            <a:schemeClr val="tx1"/>
          </a:solidFill>
          <a:latin typeface="+mn-lt"/>
        </a:defRPr>
      </a:lvl4pPr>
      <a:lvl5pPr marL="2743131" indent="-304792" algn="l" rtl="0" eaLnBrk="0" fontAlgn="base" hangingPunct="0">
        <a:spcBef>
          <a:spcPts val="448"/>
        </a:spcBef>
        <a:spcAft>
          <a:spcPct val="0"/>
        </a:spcAft>
        <a:buClr>
          <a:srgbClr val="005090"/>
        </a:buClr>
        <a:buChar char="»"/>
        <a:defRPr sz="1700">
          <a:solidFill>
            <a:schemeClr val="tx1"/>
          </a:solidFill>
          <a:latin typeface="+mn-lt"/>
        </a:defRPr>
      </a:lvl5pPr>
      <a:lvl6pPr marL="3352716" indent="-304792" algn="l" rtl="0" fontAlgn="base">
        <a:spcBef>
          <a:spcPct val="20000"/>
        </a:spcBef>
        <a:spcAft>
          <a:spcPct val="0"/>
        </a:spcAft>
        <a:buClr>
          <a:srgbClr val="005090"/>
        </a:buClr>
        <a:buChar char="»"/>
        <a:defRPr sz="2100">
          <a:solidFill>
            <a:schemeClr val="tx1"/>
          </a:solidFill>
          <a:latin typeface="+mn-lt"/>
        </a:defRPr>
      </a:lvl6pPr>
      <a:lvl7pPr marL="3962301" indent="-304792" algn="l" rtl="0" fontAlgn="base">
        <a:spcBef>
          <a:spcPct val="20000"/>
        </a:spcBef>
        <a:spcAft>
          <a:spcPct val="0"/>
        </a:spcAft>
        <a:buClr>
          <a:srgbClr val="005090"/>
        </a:buClr>
        <a:buChar char="»"/>
        <a:defRPr sz="2100">
          <a:solidFill>
            <a:schemeClr val="tx1"/>
          </a:solidFill>
          <a:latin typeface="+mn-lt"/>
        </a:defRPr>
      </a:lvl7pPr>
      <a:lvl8pPr marL="4571886" indent="-304792" algn="l" rtl="0" fontAlgn="base">
        <a:spcBef>
          <a:spcPct val="20000"/>
        </a:spcBef>
        <a:spcAft>
          <a:spcPct val="0"/>
        </a:spcAft>
        <a:buClr>
          <a:srgbClr val="005090"/>
        </a:buClr>
        <a:buChar char="»"/>
        <a:defRPr sz="2100">
          <a:solidFill>
            <a:schemeClr val="tx1"/>
          </a:solidFill>
          <a:latin typeface="+mn-lt"/>
        </a:defRPr>
      </a:lvl8pPr>
      <a:lvl9pPr marL="5181470" indent="-304792" algn="l" rtl="0" fontAlgn="base">
        <a:spcBef>
          <a:spcPct val="20000"/>
        </a:spcBef>
        <a:spcAft>
          <a:spcPct val="0"/>
        </a:spcAft>
        <a:buClr>
          <a:srgbClr val="005090"/>
        </a:buClr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altLang="de-DE" sz="3200" dirty="0"/>
              <a:t>Electronic parts of Calibration LED Chart</a:t>
            </a:r>
            <a:br>
              <a:rPr lang="de-DE" altLang="de-DE" sz="3200" dirty="0"/>
            </a:br>
            <a:r>
              <a:rPr lang="de-DE" altLang="de-DE" sz="2000" dirty="0"/>
              <a:t>2022.09.19 </a:t>
            </a:r>
            <a:r>
              <a:rPr lang="de-DE" altLang="de-DE" sz="3200" dirty="0"/>
              <a:t>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C6910F5-27F9-4A8F-B997-88D29B6B9846}"/>
              </a:ext>
            </a:extLst>
          </p:cNvPr>
          <p:cNvGrpSpPr/>
          <p:nvPr/>
        </p:nvGrpSpPr>
        <p:grpSpPr>
          <a:xfrm>
            <a:off x="982638" y="1746915"/>
            <a:ext cx="1182989" cy="1025310"/>
            <a:chOff x="982638" y="1746915"/>
            <a:chExt cx="1182989" cy="1025310"/>
          </a:xfrm>
        </p:grpSpPr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C937B12B-6CFE-4959-B6C5-CCBF9AF10F58}"/>
                </a:ext>
              </a:extLst>
            </p:cNvPr>
            <p:cNvCxnSpPr/>
            <p:nvPr/>
          </p:nvCxnSpPr>
          <p:spPr bwMode="auto">
            <a:xfrm flipV="1">
              <a:off x="1171750" y="1903428"/>
              <a:ext cx="804764" cy="712283"/>
            </a:xfrm>
            <a:prstGeom prst="straightConnector1">
              <a:avLst/>
            </a:prstGeom>
            <a:noFill/>
            <a:ln w="57150" cap="flat" cmpd="sng" algn="ctr">
              <a:noFill/>
              <a:prstDash val="solid"/>
              <a:round/>
              <a:headEnd type="triangl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97BB3699-2B7D-4B4B-A704-32E4580AF06C}"/>
                </a:ext>
              </a:extLst>
            </p:cNvPr>
            <p:cNvCxnSpPr/>
            <p:nvPr/>
          </p:nvCxnSpPr>
          <p:spPr bwMode="auto">
            <a:xfrm>
              <a:off x="982638" y="2177929"/>
              <a:ext cx="1182989" cy="149145"/>
            </a:xfrm>
            <a:prstGeom prst="straightConnector1">
              <a:avLst/>
            </a:prstGeom>
            <a:noFill/>
            <a:ln w="57150" cap="flat" cmpd="sng" algn="ctr">
              <a:noFill/>
              <a:prstDash val="solid"/>
              <a:round/>
              <a:headEnd type="triangl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0B994A87-CE8A-4E8D-AEFB-520FE13C0D6D}"/>
                </a:ext>
              </a:extLst>
            </p:cNvPr>
            <p:cNvCxnSpPr/>
            <p:nvPr/>
          </p:nvCxnSpPr>
          <p:spPr bwMode="auto">
            <a:xfrm>
              <a:off x="1584277" y="1746915"/>
              <a:ext cx="0" cy="1025310"/>
            </a:xfrm>
            <a:prstGeom prst="straightConnector1">
              <a:avLst/>
            </a:prstGeom>
            <a:noFill/>
            <a:ln w="57150" cap="flat" cmpd="sng" algn="ctr">
              <a:noFill/>
              <a:prstDash val="solid"/>
              <a:round/>
              <a:headEnd type="triangl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E5F9E-F3BC-45F9-AA52-A2DF927C6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54" y="909736"/>
            <a:ext cx="11178145" cy="647850"/>
          </a:xfrm>
        </p:spPr>
        <p:txBody>
          <a:bodyPr/>
          <a:lstStyle/>
          <a:p>
            <a:r>
              <a:rPr lang="en-US" altLang="ko-KR" dirty="0"/>
              <a:t>CONCEPT1 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en-US" altLang="ko-KR" sz="2000" b="0" kern="0" dirty="0">
                <a:solidFill>
                  <a:srgbClr val="FF0000"/>
                </a:solidFill>
              </a:rPr>
              <a:t>* All Channels Individually Control)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6F2004-79B3-48A6-9412-CA66EE567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altLang="de-DE">
                <a:solidFill>
                  <a:srgbClr val="AA0B11"/>
                </a:solidFill>
              </a:rPr>
              <a:t> // </a:t>
            </a:r>
            <a:fld id="{6C32057D-F5F2-4062-9F1F-C46EB9275E8A}" type="slidenum">
              <a:rPr lang="de-DE" altLang="de-DE" smtClean="0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de-DE" altLang="de-DE" dirty="0">
              <a:solidFill>
                <a:schemeClr val="tx1"/>
              </a:solidFill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AAD47987-0CB3-83FC-0E2E-A020D25C8A92}"/>
              </a:ext>
            </a:extLst>
          </p:cNvPr>
          <p:cNvGrpSpPr/>
          <p:nvPr/>
        </p:nvGrpSpPr>
        <p:grpSpPr>
          <a:xfrm>
            <a:off x="766614" y="2833107"/>
            <a:ext cx="9212193" cy="3071412"/>
            <a:chOff x="766614" y="2329051"/>
            <a:chExt cx="9212193" cy="3071412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3B1152D-7AFF-6B7D-2E3F-171B16F9D5FB}"/>
                </a:ext>
              </a:extLst>
            </p:cNvPr>
            <p:cNvSpPr txBox="1"/>
            <p:nvPr/>
          </p:nvSpPr>
          <p:spPr>
            <a:xfrm>
              <a:off x="2566814" y="2343774"/>
              <a:ext cx="1368033" cy="95410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r>
                <a:rPr lang="en-US" altLang="ko-KR" sz="800" dirty="0"/>
                <a:t>LED Board1</a:t>
              </a:r>
            </a:p>
            <a:p>
              <a:pPr algn="ctr">
                <a:buNone/>
              </a:pPr>
              <a:r>
                <a:rPr lang="en-US" altLang="ko-KR" sz="800" dirty="0"/>
                <a:t>40(8x5) </a:t>
              </a:r>
              <a:r>
                <a:rPr lang="en-US" altLang="ko-KR" sz="800" dirty="0" err="1"/>
                <a:t>Leds</a:t>
              </a: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ko-KR" altLang="en-US" sz="800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02A1043-9AEE-9ED6-6FC8-2414154B6549}"/>
                </a:ext>
              </a:extLst>
            </p:cNvPr>
            <p:cNvSpPr txBox="1"/>
            <p:nvPr/>
          </p:nvSpPr>
          <p:spPr>
            <a:xfrm>
              <a:off x="2566814" y="3297881"/>
              <a:ext cx="1368033" cy="95410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r>
                <a:rPr lang="en-US" altLang="ko-KR" sz="800" dirty="0"/>
                <a:t>LED Board2</a:t>
              </a:r>
            </a:p>
            <a:p>
              <a:pPr algn="ctr">
                <a:buNone/>
              </a:pPr>
              <a:r>
                <a:rPr lang="en-US" altLang="ko-KR" sz="800" dirty="0"/>
                <a:t>40(8x5) </a:t>
              </a:r>
              <a:r>
                <a:rPr lang="en-US" altLang="ko-KR" sz="800" dirty="0" err="1"/>
                <a:t>Leds</a:t>
              </a: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ko-KR" altLang="en-US" sz="8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D74EEDB-2E61-4258-95AA-C39D7CE6B0DF}"/>
                </a:ext>
              </a:extLst>
            </p:cNvPr>
            <p:cNvSpPr txBox="1"/>
            <p:nvPr/>
          </p:nvSpPr>
          <p:spPr>
            <a:xfrm>
              <a:off x="4081338" y="2343774"/>
              <a:ext cx="1368033" cy="95410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r>
                <a:rPr lang="en-US" altLang="ko-KR" sz="800" dirty="0"/>
                <a:t>LED Board3</a:t>
              </a:r>
            </a:p>
            <a:p>
              <a:pPr algn="ctr">
                <a:buNone/>
              </a:pPr>
              <a:r>
                <a:rPr lang="en-US" altLang="ko-KR" sz="800" dirty="0"/>
                <a:t>40(8x5) </a:t>
              </a:r>
              <a:r>
                <a:rPr lang="en-US" altLang="ko-KR" sz="800" dirty="0" err="1"/>
                <a:t>Leds</a:t>
              </a: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ko-KR" altLang="en-US" sz="8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2F6CD27-6D67-92BC-BBC7-79C67811D2A1}"/>
                </a:ext>
              </a:extLst>
            </p:cNvPr>
            <p:cNvSpPr txBox="1"/>
            <p:nvPr/>
          </p:nvSpPr>
          <p:spPr>
            <a:xfrm>
              <a:off x="4081338" y="3297881"/>
              <a:ext cx="1368033" cy="95410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r>
                <a:rPr lang="en-US" altLang="ko-KR" sz="800" dirty="0"/>
                <a:t>LED Board4</a:t>
              </a:r>
            </a:p>
            <a:p>
              <a:pPr algn="ctr">
                <a:buNone/>
              </a:pPr>
              <a:r>
                <a:rPr lang="en-US" altLang="ko-KR" sz="800" dirty="0"/>
                <a:t>40(8x5) </a:t>
              </a:r>
              <a:r>
                <a:rPr lang="en-US" altLang="ko-KR" sz="800" dirty="0" err="1"/>
                <a:t>Leds</a:t>
              </a: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ko-KR" altLang="en-US" sz="8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97545F1-8893-BCB6-949E-E3295808B782}"/>
                </a:ext>
              </a:extLst>
            </p:cNvPr>
            <p:cNvSpPr txBox="1"/>
            <p:nvPr/>
          </p:nvSpPr>
          <p:spPr>
            <a:xfrm>
              <a:off x="5591150" y="2340065"/>
              <a:ext cx="1368033" cy="95410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r>
                <a:rPr lang="en-US" altLang="ko-KR" sz="800" dirty="0"/>
                <a:t>LED Board5</a:t>
              </a:r>
            </a:p>
            <a:p>
              <a:pPr algn="ctr">
                <a:buNone/>
              </a:pPr>
              <a:r>
                <a:rPr lang="en-US" altLang="ko-KR" sz="800" dirty="0"/>
                <a:t>40(8x5) </a:t>
              </a:r>
              <a:r>
                <a:rPr lang="en-US" altLang="ko-KR" sz="800" dirty="0" err="1"/>
                <a:t>Leds</a:t>
              </a: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ko-KR" altLang="en-US" sz="8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53B7AF1-BE68-2B65-F762-1ABA74EA40B3}"/>
                </a:ext>
              </a:extLst>
            </p:cNvPr>
            <p:cNvSpPr txBox="1"/>
            <p:nvPr/>
          </p:nvSpPr>
          <p:spPr>
            <a:xfrm>
              <a:off x="5591150" y="3294172"/>
              <a:ext cx="1368033" cy="95410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r>
                <a:rPr lang="en-US" altLang="ko-KR" sz="800" dirty="0"/>
                <a:t>LED Board6</a:t>
              </a:r>
            </a:p>
            <a:p>
              <a:pPr algn="ctr">
                <a:buNone/>
              </a:pPr>
              <a:r>
                <a:rPr lang="en-US" altLang="ko-KR" sz="800" dirty="0"/>
                <a:t>40(8x5) </a:t>
              </a:r>
              <a:r>
                <a:rPr lang="en-US" altLang="ko-KR" sz="800" dirty="0" err="1"/>
                <a:t>Leds</a:t>
              </a: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ko-KR" altLang="en-US" sz="8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D03BCC-3617-5490-CFEB-3B9E52027831}"/>
                </a:ext>
              </a:extLst>
            </p:cNvPr>
            <p:cNvSpPr txBox="1"/>
            <p:nvPr/>
          </p:nvSpPr>
          <p:spPr>
            <a:xfrm>
              <a:off x="7100962" y="2336305"/>
              <a:ext cx="1368033" cy="95410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r>
                <a:rPr lang="en-US" altLang="ko-KR" sz="800" dirty="0"/>
                <a:t>LED Board7</a:t>
              </a:r>
            </a:p>
            <a:p>
              <a:pPr algn="ctr">
                <a:buNone/>
              </a:pPr>
              <a:r>
                <a:rPr lang="en-US" altLang="ko-KR" sz="800" dirty="0"/>
                <a:t>40(8x5) </a:t>
              </a:r>
              <a:r>
                <a:rPr lang="en-US" altLang="ko-KR" sz="800" dirty="0" err="1"/>
                <a:t>Leds</a:t>
              </a: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ko-KR" altLang="en-US" sz="8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DA1EE17-1D4E-ED77-2BE1-E4838D985345}"/>
                </a:ext>
              </a:extLst>
            </p:cNvPr>
            <p:cNvSpPr txBox="1"/>
            <p:nvPr/>
          </p:nvSpPr>
          <p:spPr>
            <a:xfrm>
              <a:off x="7100962" y="3290412"/>
              <a:ext cx="1368033" cy="95410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r>
                <a:rPr lang="en-US" altLang="ko-KR" sz="800" dirty="0"/>
                <a:t>LED Board8</a:t>
              </a:r>
            </a:p>
            <a:p>
              <a:pPr algn="ctr">
                <a:buNone/>
              </a:pPr>
              <a:r>
                <a:rPr lang="en-US" altLang="ko-KR" sz="800" dirty="0"/>
                <a:t>40(8x5) </a:t>
              </a:r>
              <a:r>
                <a:rPr lang="en-US" altLang="ko-KR" sz="800" dirty="0" err="1"/>
                <a:t>Leds</a:t>
              </a: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ko-KR" altLang="en-US" sz="8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4004B85-E091-1F7E-7BA4-84603CAF0AD0}"/>
                </a:ext>
              </a:extLst>
            </p:cNvPr>
            <p:cNvSpPr txBox="1"/>
            <p:nvPr/>
          </p:nvSpPr>
          <p:spPr>
            <a:xfrm>
              <a:off x="8610774" y="2329051"/>
              <a:ext cx="1368033" cy="95410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r>
                <a:rPr lang="en-US" altLang="ko-KR" sz="800" dirty="0"/>
                <a:t>LED Board9</a:t>
              </a:r>
            </a:p>
            <a:p>
              <a:pPr algn="ctr">
                <a:buNone/>
              </a:pPr>
              <a:r>
                <a:rPr lang="en-US" altLang="ko-KR" sz="800" dirty="0"/>
                <a:t>40(8x5) </a:t>
              </a:r>
              <a:r>
                <a:rPr lang="en-US" altLang="ko-KR" sz="800" dirty="0" err="1"/>
                <a:t>Leds</a:t>
              </a: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ko-KR" altLang="en-US" sz="800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2AD0935-646C-0B1C-0459-551A25890047}"/>
                </a:ext>
              </a:extLst>
            </p:cNvPr>
            <p:cNvSpPr txBox="1"/>
            <p:nvPr/>
          </p:nvSpPr>
          <p:spPr>
            <a:xfrm>
              <a:off x="8610774" y="3283158"/>
              <a:ext cx="1368033" cy="95410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r>
                <a:rPr lang="en-US" altLang="ko-KR" sz="800" dirty="0"/>
                <a:t>LED Board10</a:t>
              </a:r>
            </a:p>
            <a:p>
              <a:pPr algn="ctr">
                <a:buNone/>
              </a:pPr>
              <a:r>
                <a:rPr lang="en-US" altLang="ko-KR" sz="800" dirty="0"/>
                <a:t>40(8x5) </a:t>
              </a:r>
              <a:r>
                <a:rPr lang="en-US" altLang="ko-KR" sz="800" dirty="0" err="1"/>
                <a:t>Leds</a:t>
              </a: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ko-KR" altLang="en-US" sz="800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D08F137-3EE7-C4E7-CBDB-EA4CBA2D0164}"/>
                </a:ext>
              </a:extLst>
            </p:cNvPr>
            <p:cNvSpPr txBox="1"/>
            <p:nvPr/>
          </p:nvSpPr>
          <p:spPr>
            <a:xfrm>
              <a:off x="766614" y="4741821"/>
              <a:ext cx="1016305" cy="65864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r>
                <a:rPr lang="en-US" altLang="ko-KR" sz="800" dirty="0"/>
                <a:t>Host</a:t>
              </a:r>
            </a:p>
            <a:p>
              <a:pPr algn="ctr">
                <a:buNone/>
              </a:pPr>
              <a:r>
                <a:rPr lang="en-US" altLang="ko-KR" sz="800" dirty="0"/>
                <a:t>(PC or </a:t>
              </a:r>
              <a:r>
                <a:rPr lang="en-US" altLang="ko-KR" sz="800" dirty="0" err="1"/>
                <a:t>etc</a:t>
              </a:r>
              <a:r>
                <a:rPr lang="en-US" altLang="ko-KR" sz="800" dirty="0"/>
                <a:t>)</a:t>
              </a:r>
            </a:p>
            <a:p>
              <a:pPr algn="ctr">
                <a:buNone/>
              </a:pPr>
              <a:endParaRPr lang="ko-KR" altLang="en-US" sz="800" dirty="0"/>
            </a:p>
          </p:txBody>
        </p:sp>
        <p:sp>
          <p:nvSpPr>
            <p:cNvPr id="127" name="화살표: 왼쪽/오른쪽 126">
              <a:extLst>
                <a:ext uri="{FF2B5EF4-FFF2-40B4-BE49-F238E27FC236}">
                  <a16:creationId xmlns:a16="http://schemas.microsoft.com/office/drawing/2014/main" id="{35BBDEAD-9A6E-EF96-99F8-C15915F31DC4}"/>
                </a:ext>
              </a:extLst>
            </p:cNvPr>
            <p:cNvSpPr/>
            <p:nvPr/>
          </p:nvSpPr>
          <p:spPr bwMode="auto">
            <a:xfrm>
              <a:off x="1846734" y="5003895"/>
              <a:ext cx="648072" cy="102727"/>
            </a:xfrm>
            <a:prstGeom prst="leftRightArrow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Char char="•"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4B5FDF51-2BDA-9C2C-287C-204565102D06}"/>
                </a:ext>
              </a:extLst>
            </p:cNvPr>
            <p:cNvGrpSpPr/>
            <p:nvPr/>
          </p:nvGrpSpPr>
          <p:grpSpPr>
            <a:xfrm>
              <a:off x="2562094" y="4365898"/>
              <a:ext cx="7410842" cy="1018682"/>
              <a:chOff x="2562094" y="4365898"/>
              <a:chExt cx="7410842" cy="1018682"/>
            </a:xfrm>
          </p:grpSpPr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D49FAD0A-4D45-CF9B-C484-D02C0A59DE36}"/>
                  </a:ext>
                </a:extLst>
              </p:cNvPr>
              <p:cNvGrpSpPr/>
              <p:nvPr/>
            </p:nvGrpSpPr>
            <p:grpSpPr>
              <a:xfrm>
                <a:off x="2562094" y="4365898"/>
                <a:ext cx="7410842" cy="1018682"/>
                <a:chOff x="2562094" y="4365898"/>
                <a:chExt cx="7410842" cy="1018682"/>
              </a:xfrm>
            </p:grpSpPr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F817CF6-DDBF-722B-C8D3-55C632C2548E}"/>
                    </a:ext>
                  </a:extLst>
                </p:cNvPr>
                <p:cNvSpPr txBox="1"/>
                <p:nvPr/>
              </p:nvSpPr>
              <p:spPr>
                <a:xfrm>
                  <a:off x="2562094" y="4725938"/>
                  <a:ext cx="1368033" cy="65864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:endParaRPr lang="en-US" altLang="ko-KR" sz="800" dirty="0"/>
                </a:p>
                <a:p>
                  <a:pPr algn="ctr">
                    <a:buNone/>
                  </a:pPr>
                  <a:r>
                    <a:rPr lang="en-US" altLang="ko-KR" sz="800" dirty="0"/>
                    <a:t>Control Board1</a:t>
                  </a:r>
                </a:p>
                <a:p>
                  <a:pPr algn="ctr">
                    <a:buNone/>
                  </a:pPr>
                  <a:r>
                    <a:rPr lang="en-US" altLang="ko-KR" sz="800" dirty="0"/>
                    <a:t>(2 LED Boards controlled)</a:t>
                  </a:r>
                </a:p>
                <a:p>
                  <a:pPr algn="ctr">
                    <a:buNone/>
                  </a:pPr>
                  <a:endParaRPr lang="ko-KR" altLang="en-US" sz="800" dirty="0"/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10D2B999-859A-C192-6720-D628B0E6582A}"/>
                    </a:ext>
                  </a:extLst>
                </p:cNvPr>
                <p:cNvSpPr txBox="1"/>
                <p:nvPr/>
              </p:nvSpPr>
              <p:spPr>
                <a:xfrm>
                  <a:off x="4082527" y="4725938"/>
                  <a:ext cx="1368033" cy="65864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:endParaRPr lang="en-US" altLang="ko-KR" sz="800" dirty="0"/>
                </a:p>
                <a:p>
                  <a:pPr algn="ctr">
                    <a:buNone/>
                  </a:pPr>
                  <a:r>
                    <a:rPr lang="en-US" altLang="ko-KR" sz="800" dirty="0"/>
                    <a:t>Control Board2</a:t>
                  </a:r>
                </a:p>
                <a:p>
                  <a:pPr algn="ctr">
                    <a:buNone/>
                  </a:pPr>
                  <a:r>
                    <a:rPr lang="en-US" altLang="ko-KR" sz="800" dirty="0"/>
                    <a:t>(2 LED Boards controlled)</a:t>
                  </a:r>
                </a:p>
                <a:p>
                  <a:pPr algn="ctr">
                    <a:buNone/>
                  </a:pPr>
                  <a:endParaRPr lang="ko-KR" altLang="en-US" sz="800" dirty="0"/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CF2B62E8-5E2D-A6D1-6172-5112262AEAB4}"/>
                    </a:ext>
                  </a:extLst>
                </p:cNvPr>
                <p:cNvSpPr txBox="1"/>
                <p:nvPr/>
              </p:nvSpPr>
              <p:spPr>
                <a:xfrm>
                  <a:off x="5586705" y="4725938"/>
                  <a:ext cx="1368033" cy="65864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:endParaRPr lang="en-US" altLang="ko-KR" sz="800" dirty="0"/>
                </a:p>
                <a:p>
                  <a:pPr algn="ctr">
                    <a:buNone/>
                  </a:pPr>
                  <a:r>
                    <a:rPr lang="en-US" altLang="ko-KR" sz="800" dirty="0"/>
                    <a:t>Control Board3</a:t>
                  </a:r>
                </a:p>
                <a:p>
                  <a:pPr algn="ctr">
                    <a:buNone/>
                  </a:pPr>
                  <a:r>
                    <a:rPr lang="en-US" altLang="ko-KR" sz="800" dirty="0"/>
                    <a:t>(2 LED Boards controlled)</a:t>
                  </a:r>
                </a:p>
                <a:p>
                  <a:pPr algn="ctr">
                    <a:buNone/>
                  </a:pPr>
                  <a:endParaRPr lang="ko-KR" altLang="en-US" sz="800" dirty="0"/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98890DE3-30B1-CAA7-46F7-340D04674AE6}"/>
                    </a:ext>
                  </a:extLst>
                </p:cNvPr>
                <p:cNvSpPr txBox="1"/>
                <p:nvPr/>
              </p:nvSpPr>
              <p:spPr>
                <a:xfrm>
                  <a:off x="7100961" y="4725938"/>
                  <a:ext cx="1368033" cy="65864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:endParaRPr lang="en-US" altLang="ko-KR" sz="800" dirty="0"/>
                </a:p>
                <a:p>
                  <a:pPr algn="ctr">
                    <a:buNone/>
                  </a:pPr>
                  <a:r>
                    <a:rPr lang="en-US" altLang="ko-KR" sz="800" dirty="0"/>
                    <a:t>Control Board4</a:t>
                  </a:r>
                </a:p>
                <a:p>
                  <a:pPr algn="ctr">
                    <a:buNone/>
                  </a:pPr>
                  <a:r>
                    <a:rPr lang="en-US" altLang="ko-KR" sz="800" dirty="0"/>
                    <a:t>(2 LED Boards controlled)</a:t>
                  </a:r>
                </a:p>
                <a:p>
                  <a:pPr algn="ctr">
                    <a:buNone/>
                  </a:pPr>
                  <a:endParaRPr lang="ko-KR" altLang="en-US" sz="800" dirty="0"/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1EF7ED54-D94C-D9E5-9082-1A03EF46F470}"/>
                    </a:ext>
                  </a:extLst>
                </p:cNvPr>
                <p:cNvSpPr txBox="1"/>
                <p:nvPr/>
              </p:nvSpPr>
              <p:spPr>
                <a:xfrm>
                  <a:off x="8604903" y="4725938"/>
                  <a:ext cx="1368033" cy="65864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:endParaRPr lang="en-US" altLang="ko-KR" sz="800" dirty="0"/>
                </a:p>
                <a:p>
                  <a:pPr algn="ctr">
                    <a:buNone/>
                  </a:pPr>
                  <a:r>
                    <a:rPr lang="en-US" altLang="ko-KR" sz="800" dirty="0"/>
                    <a:t>Control Board5</a:t>
                  </a:r>
                </a:p>
                <a:p>
                  <a:pPr algn="ctr">
                    <a:buNone/>
                  </a:pPr>
                  <a:r>
                    <a:rPr lang="en-US" altLang="ko-KR" sz="800" dirty="0"/>
                    <a:t>(2 LED Boards controlled)</a:t>
                  </a:r>
                </a:p>
                <a:p>
                  <a:pPr algn="ctr">
                    <a:buNone/>
                  </a:pPr>
                  <a:endParaRPr lang="ko-KR" altLang="en-US" sz="800" dirty="0"/>
                </a:p>
              </p:txBody>
            </p:sp>
            <p:sp>
              <p:nvSpPr>
                <p:cNvPr id="120" name="화살표: 위쪽 119">
                  <a:extLst>
                    <a:ext uri="{FF2B5EF4-FFF2-40B4-BE49-F238E27FC236}">
                      <a16:creationId xmlns:a16="http://schemas.microsoft.com/office/drawing/2014/main" id="{DD663A87-CCFA-74E2-F70C-A163041FF183}"/>
                    </a:ext>
                  </a:extLst>
                </p:cNvPr>
                <p:cNvSpPr/>
                <p:nvPr/>
              </p:nvSpPr>
              <p:spPr bwMode="auto">
                <a:xfrm>
                  <a:off x="3240379" y="4365898"/>
                  <a:ext cx="112792" cy="216024"/>
                </a:xfrm>
                <a:prstGeom prst="upArrow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Char char="•"/>
                    <a:tabLst/>
                  </a:pPr>
                  <a:endParaRPr kumimoji="0" lang="ko-KR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1" name="화살표: 위쪽 120">
                  <a:extLst>
                    <a:ext uri="{FF2B5EF4-FFF2-40B4-BE49-F238E27FC236}">
                      <a16:creationId xmlns:a16="http://schemas.microsoft.com/office/drawing/2014/main" id="{CB016A1B-3850-394D-FCBA-B1A97258047A}"/>
                    </a:ext>
                  </a:extLst>
                </p:cNvPr>
                <p:cNvSpPr/>
                <p:nvPr/>
              </p:nvSpPr>
              <p:spPr bwMode="auto">
                <a:xfrm>
                  <a:off x="4708958" y="4365898"/>
                  <a:ext cx="112792" cy="216024"/>
                </a:xfrm>
                <a:prstGeom prst="upArrow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Char char="•"/>
                    <a:tabLst/>
                  </a:pPr>
                  <a:endParaRPr kumimoji="0" lang="ko-KR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2" name="화살표: 위쪽 121">
                  <a:extLst>
                    <a:ext uri="{FF2B5EF4-FFF2-40B4-BE49-F238E27FC236}">
                      <a16:creationId xmlns:a16="http://schemas.microsoft.com/office/drawing/2014/main" id="{890BD02F-DC8C-AB09-5364-173329CB8B9B}"/>
                    </a:ext>
                  </a:extLst>
                </p:cNvPr>
                <p:cNvSpPr/>
                <p:nvPr/>
              </p:nvSpPr>
              <p:spPr bwMode="auto">
                <a:xfrm>
                  <a:off x="6214325" y="4372192"/>
                  <a:ext cx="112792" cy="216024"/>
                </a:xfrm>
                <a:prstGeom prst="upArrow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Char char="•"/>
                    <a:tabLst/>
                  </a:pPr>
                  <a:endParaRPr kumimoji="0" lang="ko-KR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3" name="화살표: 위쪽 122">
                  <a:extLst>
                    <a:ext uri="{FF2B5EF4-FFF2-40B4-BE49-F238E27FC236}">
                      <a16:creationId xmlns:a16="http://schemas.microsoft.com/office/drawing/2014/main" id="{50B2A84E-0888-4EBC-3D1F-DF0BBA5A38FC}"/>
                    </a:ext>
                  </a:extLst>
                </p:cNvPr>
                <p:cNvSpPr/>
                <p:nvPr/>
              </p:nvSpPr>
              <p:spPr bwMode="auto">
                <a:xfrm>
                  <a:off x="7728581" y="4384581"/>
                  <a:ext cx="112792" cy="216024"/>
                </a:xfrm>
                <a:prstGeom prst="upArrow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Char char="•"/>
                    <a:tabLst/>
                  </a:pPr>
                  <a:endParaRPr kumimoji="0" lang="ko-KR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4" name="화살표: 위쪽 123">
                  <a:extLst>
                    <a:ext uri="{FF2B5EF4-FFF2-40B4-BE49-F238E27FC236}">
                      <a16:creationId xmlns:a16="http://schemas.microsoft.com/office/drawing/2014/main" id="{C772BCF7-782E-8BDE-28DE-309B45377571}"/>
                    </a:ext>
                  </a:extLst>
                </p:cNvPr>
                <p:cNvSpPr/>
                <p:nvPr/>
              </p:nvSpPr>
              <p:spPr bwMode="auto">
                <a:xfrm>
                  <a:off x="9242837" y="4384581"/>
                  <a:ext cx="112792" cy="216024"/>
                </a:xfrm>
                <a:prstGeom prst="upArrow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Char char="•"/>
                    <a:tabLst/>
                  </a:pPr>
                  <a:endParaRPr kumimoji="0" lang="ko-KR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28" name="화살표: 왼쪽/오른쪽 127">
                <a:extLst>
                  <a:ext uri="{FF2B5EF4-FFF2-40B4-BE49-F238E27FC236}">
                    <a16:creationId xmlns:a16="http://schemas.microsoft.com/office/drawing/2014/main" id="{2699F9CF-E2F1-7C6D-5BB1-1DC2C362C787}"/>
                  </a:ext>
                </a:extLst>
              </p:cNvPr>
              <p:cNvSpPr/>
              <p:nvPr/>
            </p:nvSpPr>
            <p:spPr bwMode="auto">
              <a:xfrm>
                <a:off x="3930127" y="5010611"/>
                <a:ext cx="146223" cy="94343"/>
              </a:xfrm>
              <a:prstGeom prst="leftRightArrow">
                <a:avLst/>
              </a:prstGeom>
              <a:solidFill>
                <a:srgbClr val="FFFF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5090"/>
                  </a:buClr>
                  <a:buSzTx/>
                  <a:buFontTx/>
                  <a:buChar char="•"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9" name="화살표: 왼쪽/오른쪽 128">
                <a:extLst>
                  <a:ext uri="{FF2B5EF4-FFF2-40B4-BE49-F238E27FC236}">
                    <a16:creationId xmlns:a16="http://schemas.microsoft.com/office/drawing/2014/main" id="{E4FE5625-0A8C-977C-3341-E52C40141643}"/>
                  </a:ext>
                </a:extLst>
              </p:cNvPr>
              <p:cNvSpPr/>
              <p:nvPr/>
            </p:nvSpPr>
            <p:spPr bwMode="auto">
              <a:xfrm>
                <a:off x="5444383" y="5023970"/>
                <a:ext cx="146223" cy="94343"/>
              </a:xfrm>
              <a:prstGeom prst="leftRightArrow">
                <a:avLst/>
              </a:prstGeom>
              <a:solidFill>
                <a:srgbClr val="FFFF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5090"/>
                  </a:buClr>
                  <a:buSzTx/>
                  <a:buFontTx/>
                  <a:buChar char="•"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0" name="화살표: 왼쪽/오른쪽 129">
                <a:extLst>
                  <a:ext uri="{FF2B5EF4-FFF2-40B4-BE49-F238E27FC236}">
                    <a16:creationId xmlns:a16="http://schemas.microsoft.com/office/drawing/2014/main" id="{116C40E2-473F-0253-1FE5-E374EA59578F}"/>
                  </a:ext>
                </a:extLst>
              </p:cNvPr>
              <p:cNvSpPr/>
              <p:nvPr/>
            </p:nvSpPr>
            <p:spPr bwMode="auto">
              <a:xfrm>
                <a:off x="6949581" y="5023970"/>
                <a:ext cx="146223" cy="94343"/>
              </a:xfrm>
              <a:prstGeom prst="leftRightArrow">
                <a:avLst/>
              </a:prstGeom>
              <a:solidFill>
                <a:srgbClr val="FFFF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5090"/>
                  </a:buClr>
                  <a:buSzTx/>
                  <a:buFontTx/>
                  <a:buChar char="•"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1" name="화살표: 왼쪽/오른쪽 130">
                <a:extLst>
                  <a:ext uri="{FF2B5EF4-FFF2-40B4-BE49-F238E27FC236}">
                    <a16:creationId xmlns:a16="http://schemas.microsoft.com/office/drawing/2014/main" id="{20FC7457-576D-B2E2-0CDE-EE32D00B8C4A}"/>
                  </a:ext>
                </a:extLst>
              </p:cNvPr>
              <p:cNvSpPr/>
              <p:nvPr/>
            </p:nvSpPr>
            <p:spPr bwMode="auto">
              <a:xfrm>
                <a:off x="8477210" y="5023969"/>
                <a:ext cx="146223" cy="94343"/>
              </a:xfrm>
              <a:prstGeom prst="leftRightArrow">
                <a:avLst/>
              </a:prstGeom>
              <a:solidFill>
                <a:srgbClr val="FFFF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5090"/>
                  </a:buClr>
                  <a:buSzTx/>
                  <a:buFontTx/>
                  <a:buChar char="•"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BCF13097-9323-DD82-255F-28DE7E8BCFCD}"/>
              </a:ext>
            </a:extLst>
          </p:cNvPr>
          <p:cNvSpPr/>
          <p:nvPr/>
        </p:nvSpPr>
        <p:spPr bwMode="auto">
          <a:xfrm>
            <a:off x="2211606" y="2493690"/>
            <a:ext cx="8132073" cy="3816424"/>
          </a:xfrm>
          <a:prstGeom prst="roundRect">
            <a:avLst/>
          </a:prstGeom>
          <a:noFill/>
          <a:ln w="38100" cap="flat" cmpd="sng" algn="ctr">
            <a:solidFill>
              <a:srgbClr val="005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Char char="•"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제목 1">
            <a:extLst>
              <a:ext uri="{FF2B5EF4-FFF2-40B4-BE49-F238E27FC236}">
                <a16:creationId xmlns:a16="http://schemas.microsoft.com/office/drawing/2014/main" id="{849B2BAD-EE75-4268-74DA-6EFDC7038D76}"/>
              </a:ext>
            </a:extLst>
          </p:cNvPr>
          <p:cNvSpPr txBox="1">
            <a:spLocks/>
          </p:cNvSpPr>
          <p:nvPr/>
        </p:nvSpPr>
        <p:spPr bwMode="auto">
          <a:xfrm>
            <a:off x="550590" y="1300900"/>
            <a:ext cx="11178145" cy="6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09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9pPr>
          </a:lstStyle>
          <a:p>
            <a:pPr>
              <a:buClrTx/>
              <a:buNone/>
            </a:pPr>
            <a:r>
              <a:rPr lang="en-US" altLang="ko-KR" sz="2000" kern="0" dirty="0"/>
              <a:t>- System Overview</a:t>
            </a:r>
            <a:endParaRPr lang="ko-KR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14486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6F2004-79B3-48A6-9412-CA66EE567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altLang="de-DE">
                <a:solidFill>
                  <a:srgbClr val="AA0B11"/>
                </a:solidFill>
              </a:rPr>
              <a:t> // </a:t>
            </a:r>
            <a:fld id="{6C32057D-F5F2-4062-9F1F-C46EB9275E8A}" type="slidenum">
              <a:rPr lang="de-DE" altLang="de-DE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de-DE" altLang="de-DE" dirty="0">
              <a:solidFill>
                <a:schemeClr val="tx1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CAF949E-379A-F945-3E6C-1174EABDA0BE}"/>
              </a:ext>
            </a:extLst>
          </p:cNvPr>
          <p:cNvSpPr txBox="1">
            <a:spLocks/>
          </p:cNvSpPr>
          <p:nvPr/>
        </p:nvSpPr>
        <p:spPr bwMode="auto">
          <a:xfrm>
            <a:off x="550590" y="1300900"/>
            <a:ext cx="11178145" cy="6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09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9pPr>
          </a:lstStyle>
          <a:p>
            <a:pPr>
              <a:buClrTx/>
              <a:buNone/>
            </a:pPr>
            <a:r>
              <a:rPr lang="en-US" altLang="ko-KR" sz="2000" kern="0" dirty="0"/>
              <a:t>- Block Diagram of Control board</a:t>
            </a:r>
            <a:endParaRPr lang="ko-KR" altLang="en-US" sz="2000" kern="0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ADBE959-E9FD-A796-F361-EA9C11A12D87}"/>
              </a:ext>
            </a:extLst>
          </p:cNvPr>
          <p:cNvGrpSpPr/>
          <p:nvPr/>
        </p:nvGrpSpPr>
        <p:grpSpPr>
          <a:xfrm>
            <a:off x="1846734" y="1903771"/>
            <a:ext cx="7046515" cy="3052045"/>
            <a:chOff x="1846734" y="1903771"/>
            <a:chExt cx="7046515" cy="3052045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E7A214CD-D753-A6DA-4820-6581C5678B44}"/>
                </a:ext>
              </a:extLst>
            </p:cNvPr>
            <p:cNvGrpSpPr/>
            <p:nvPr/>
          </p:nvGrpSpPr>
          <p:grpSpPr>
            <a:xfrm>
              <a:off x="1846734" y="1903771"/>
              <a:ext cx="7046515" cy="3052045"/>
              <a:chOff x="1846734" y="1903771"/>
              <a:chExt cx="7046515" cy="3052045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10956E4-176F-1F14-D23D-0BC7CDFD58A6}"/>
                  </a:ext>
                </a:extLst>
              </p:cNvPr>
              <p:cNvSpPr txBox="1"/>
              <p:nvPr/>
            </p:nvSpPr>
            <p:spPr>
              <a:xfrm rot="5400000">
                <a:off x="4200487" y="3288574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altLang="ko-KR" sz="800" b="1" dirty="0"/>
                  <a:t>…</a:t>
                </a:r>
                <a:endParaRPr lang="ko-KR" altLang="en-US" sz="800" b="1" dirty="0"/>
              </a:p>
            </p:txBody>
          </p: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C7FEE1DB-A5D7-C84A-E43B-75198276EF43}"/>
                  </a:ext>
                </a:extLst>
              </p:cNvPr>
              <p:cNvGrpSpPr/>
              <p:nvPr/>
            </p:nvGrpSpPr>
            <p:grpSpPr>
              <a:xfrm>
                <a:off x="1846734" y="1903771"/>
                <a:ext cx="7046515" cy="3052045"/>
                <a:chOff x="1846734" y="1903771"/>
                <a:chExt cx="7046515" cy="3052045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B31EE7C-8B96-36FC-FBB2-356383B3862D}"/>
                    </a:ext>
                  </a:extLst>
                </p:cNvPr>
                <p:cNvSpPr txBox="1"/>
                <p:nvPr/>
              </p:nvSpPr>
              <p:spPr>
                <a:xfrm>
                  <a:off x="3884315" y="4118425"/>
                  <a:ext cx="919603" cy="21544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:r>
                    <a:rPr lang="en-US" altLang="ko-KR" sz="800" dirty="0"/>
                    <a:t>DAC 10(8CH)</a:t>
                  </a:r>
                  <a:endParaRPr lang="ko-KR" altLang="en-US" sz="800" dirty="0"/>
                </a:p>
              </p:txBody>
            </p:sp>
            <p:sp>
              <p:nvSpPr>
                <p:cNvPr id="18" name="왼쪽 중괄호 17">
                  <a:extLst>
                    <a:ext uri="{FF2B5EF4-FFF2-40B4-BE49-F238E27FC236}">
                      <a16:creationId xmlns:a16="http://schemas.microsoft.com/office/drawing/2014/main" id="{0A2F5F36-E98D-02F0-D832-F82F02F16113}"/>
                    </a:ext>
                  </a:extLst>
                </p:cNvPr>
                <p:cNvSpPr/>
                <p:nvPr/>
              </p:nvSpPr>
              <p:spPr bwMode="auto">
                <a:xfrm>
                  <a:off x="3451132" y="2978260"/>
                  <a:ext cx="216024" cy="1057195"/>
                </a:xfrm>
                <a:prstGeom prst="leftBrace">
                  <a:avLst>
                    <a:gd name="adj1" fmla="val 0"/>
                    <a:gd name="adj2" fmla="val 50000"/>
                  </a:avLst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23" name="왼쪽 중괄호 22">
                  <a:extLst>
                    <a:ext uri="{FF2B5EF4-FFF2-40B4-BE49-F238E27FC236}">
                      <a16:creationId xmlns:a16="http://schemas.microsoft.com/office/drawing/2014/main" id="{837D3DA0-641C-3321-B314-86168F45DC9A}"/>
                    </a:ext>
                  </a:extLst>
                </p:cNvPr>
                <p:cNvSpPr/>
                <p:nvPr/>
              </p:nvSpPr>
              <p:spPr bwMode="auto">
                <a:xfrm>
                  <a:off x="4984558" y="3937338"/>
                  <a:ext cx="216024" cy="647850"/>
                </a:xfrm>
                <a:prstGeom prst="leftBrace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B1EF7ABA-985F-6867-B582-23505C811AF3}"/>
                    </a:ext>
                  </a:extLst>
                </p:cNvPr>
                <p:cNvGrpSpPr/>
                <p:nvPr/>
              </p:nvGrpSpPr>
              <p:grpSpPr>
                <a:xfrm>
                  <a:off x="1846734" y="1903771"/>
                  <a:ext cx="7046515" cy="3052045"/>
                  <a:chOff x="1846734" y="1903771"/>
                  <a:chExt cx="7046515" cy="3052045"/>
                </a:xfrm>
              </p:grpSpPr>
              <p:grpSp>
                <p:nvGrpSpPr>
                  <p:cNvPr id="13" name="그룹 12">
                    <a:extLst>
                      <a:ext uri="{FF2B5EF4-FFF2-40B4-BE49-F238E27FC236}">
                        <a16:creationId xmlns:a16="http://schemas.microsoft.com/office/drawing/2014/main" id="{4BDF925D-D860-51A2-5967-92A0B4F6922D}"/>
                      </a:ext>
                    </a:extLst>
                  </p:cNvPr>
                  <p:cNvGrpSpPr/>
                  <p:nvPr/>
                </p:nvGrpSpPr>
                <p:grpSpPr>
                  <a:xfrm>
                    <a:off x="1846734" y="1903771"/>
                    <a:ext cx="7046515" cy="3052045"/>
                    <a:chOff x="1846734" y="1903771"/>
                    <a:chExt cx="7046515" cy="3052045"/>
                  </a:xfrm>
                </p:grpSpPr>
                <p:grpSp>
                  <p:nvGrpSpPr>
                    <p:cNvPr id="104" name="그룹 103">
                      <a:extLst>
                        <a:ext uri="{FF2B5EF4-FFF2-40B4-BE49-F238E27FC236}">
                          <a16:creationId xmlns:a16="http://schemas.microsoft.com/office/drawing/2014/main" id="{CCCB54AF-9592-7B8E-BE45-E6266060A6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46734" y="1903771"/>
                      <a:ext cx="6155956" cy="3052045"/>
                      <a:chOff x="4296871" y="1294161"/>
                      <a:chExt cx="6155956" cy="3052045"/>
                    </a:xfrm>
                  </p:grpSpPr>
                  <p:grpSp>
                    <p:nvGrpSpPr>
                      <p:cNvPr id="69" name="그룹 68">
                        <a:extLst>
                          <a:ext uri="{FF2B5EF4-FFF2-40B4-BE49-F238E27FC236}">
                            <a16:creationId xmlns:a16="http://schemas.microsoft.com/office/drawing/2014/main" id="{A8DD8F92-91F8-283C-E4ED-50E21841E72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20300" y="1534174"/>
                        <a:ext cx="3830712" cy="900756"/>
                        <a:chOff x="4364954" y="1612566"/>
                        <a:chExt cx="3830712" cy="900756"/>
                      </a:xfrm>
                    </p:grpSpPr>
                    <p:grpSp>
                      <p:nvGrpSpPr>
                        <p:cNvPr id="44" name="그룹 43">
                          <a:extLst>
                            <a:ext uri="{FF2B5EF4-FFF2-40B4-BE49-F238E27FC236}">
                              <a16:creationId xmlns:a16="http://schemas.microsoft.com/office/drawing/2014/main" id="{907B6F95-C051-88EC-6108-A4D5AAD915A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989186" y="1612566"/>
                          <a:ext cx="2206480" cy="808980"/>
                          <a:chOff x="5989186" y="1612566"/>
                          <a:chExt cx="2206480" cy="808980"/>
                        </a:xfrm>
                      </p:grpSpPr>
                      <p:sp>
                        <p:nvSpPr>
                          <p:cNvPr id="7" name="화살표: 오른쪽 6">
                            <a:extLst>
                              <a:ext uri="{FF2B5EF4-FFF2-40B4-BE49-F238E27FC236}">
                                <a16:creationId xmlns:a16="http://schemas.microsoft.com/office/drawing/2014/main" id="{54846FF0-1C9B-BBD3-CDC3-E6DC91E00D0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6804394" y="1680277"/>
                            <a:ext cx="576064" cy="110800"/>
                          </a:xfrm>
                          <a:prstGeom prst="rightArrow">
                            <a:avLst/>
                          </a:prstGeom>
                          <a:solidFill>
                            <a:srgbClr val="FFFF00"/>
                          </a:solidFill>
                          <a:ln w="9525" cap="flat" cmpd="sng" algn="ctr">
                            <a:solidFill>
                              <a:srgbClr val="FF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lr>
                                <a:srgbClr val="005090"/>
                              </a:buClr>
                              <a:buSzTx/>
                              <a:buFontTx/>
                              <a:buChar char="•"/>
                              <a:tabLst/>
                            </a:pPr>
                            <a:endParaRPr kumimoji="0" lang="ko-KR" altLang="en-US" sz="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endParaRPr>
                          </a:p>
                        </p:txBody>
                      </p:sp>
                      <p:sp>
                        <p:nvSpPr>
                          <p:cNvPr id="17" name="TextBox 16">
                            <a:extLst>
                              <a:ext uri="{FF2B5EF4-FFF2-40B4-BE49-F238E27FC236}">
                                <a16:creationId xmlns:a16="http://schemas.microsoft.com/office/drawing/2014/main" id="{216877DB-00EB-BC58-095C-7D518CE1E1D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989186" y="1612566"/>
                            <a:ext cx="747336" cy="215444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2"/>
                          </a:lnRef>
                          <a:fillRef idx="1">
                            <a:schemeClr val="lt1"/>
                          </a:fillRef>
                          <a:effectRef idx="0">
                            <a:schemeClr val="accent2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>
                              <a:buNone/>
                            </a:pPr>
                            <a:r>
                              <a:rPr lang="en-US" altLang="ko-KR" sz="800" dirty="0"/>
                              <a:t>Driver1</a:t>
                            </a:r>
                            <a:endParaRPr lang="ko-KR" altLang="en-US" sz="800" dirty="0"/>
                          </a:p>
                        </p:txBody>
                      </p:sp>
                      <p:sp>
                        <p:nvSpPr>
                          <p:cNvPr id="19" name="TextBox 18">
                            <a:extLst>
                              <a:ext uri="{FF2B5EF4-FFF2-40B4-BE49-F238E27FC236}">
                                <a16:creationId xmlns:a16="http://schemas.microsoft.com/office/drawing/2014/main" id="{1AE708AC-5E07-76B7-3F76-A8E57160D0C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448330" y="1612566"/>
                            <a:ext cx="747336" cy="215444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2"/>
                          </a:lnRef>
                          <a:fillRef idx="1">
                            <a:schemeClr val="lt1"/>
                          </a:fillRef>
                          <a:effectRef idx="0">
                            <a:schemeClr val="accent2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>
                              <a:buNone/>
                            </a:pPr>
                            <a:r>
                              <a:rPr lang="en-US" altLang="ko-KR" sz="800" dirty="0"/>
                              <a:t>LED1</a:t>
                            </a:r>
                            <a:endParaRPr lang="ko-KR" altLang="en-US" sz="800" dirty="0"/>
                          </a:p>
                        </p:txBody>
                      </p:sp>
                      <p:sp>
                        <p:nvSpPr>
                          <p:cNvPr id="20" name="TextBox 19">
                            <a:extLst>
                              <a:ext uri="{FF2B5EF4-FFF2-40B4-BE49-F238E27FC236}">
                                <a16:creationId xmlns:a16="http://schemas.microsoft.com/office/drawing/2014/main" id="{3CFA325D-D157-3406-C3C8-4BB2D971946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989186" y="1891299"/>
                            <a:ext cx="747336" cy="215444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2"/>
                          </a:lnRef>
                          <a:fillRef idx="1">
                            <a:schemeClr val="lt1"/>
                          </a:fillRef>
                          <a:effectRef idx="0">
                            <a:schemeClr val="accent2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>
                              <a:buNone/>
                            </a:pPr>
                            <a:r>
                              <a:rPr lang="en-US" altLang="ko-KR" sz="800" dirty="0"/>
                              <a:t>Driver2</a:t>
                            </a:r>
                            <a:endParaRPr lang="ko-KR" altLang="en-US" sz="800" dirty="0"/>
                          </a:p>
                        </p:txBody>
                      </p:sp>
                      <p:sp>
                        <p:nvSpPr>
                          <p:cNvPr id="21" name="TextBox 20">
                            <a:extLst>
                              <a:ext uri="{FF2B5EF4-FFF2-40B4-BE49-F238E27FC236}">
                                <a16:creationId xmlns:a16="http://schemas.microsoft.com/office/drawing/2014/main" id="{28E49602-2B34-7B4F-2617-234C9113024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441151" y="1885225"/>
                            <a:ext cx="747336" cy="215444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2"/>
                          </a:lnRef>
                          <a:fillRef idx="1">
                            <a:schemeClr val="lt1"/>
                          </a:fillRef>
                          <a:effectRef idx="0">
                            <a:schemeClr val="accent2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>
                              <a:buNone/>
                            </a:pPr>
                            <a:r>
                              <a:rPr lang="en-US" altLang="ko-KR" sz="800" dirty="0"/>
                              <a:t>LED2</a:t>
                            </a:r>
                            <a:endParaRPr lang="ko-KR" altLang="en-US" sz="800" dirty="0"/>
                          </a:p>
                        </p:txBody>
                      </p:sp>
                      <p:sp>
                        <p:nvSpPr>
                          <p:cNvPr id="25" name="화살표: 오른쪽 24">
                            <a:extLst>
                              <a:ext uri="{FF2B5EF4-FFF2-40B4-BE49-F238E27FC236}">
                                <a16:creationId xmlns:a16="http://schemas.microsoft.com/office/drawing/2014/main" id="{9B8A55BE-D5BA-B6A8-4BFE-0DE2C30B566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6814519" y="2008674"/>
                            <a:ext cx="576064" cy="110800"/>
                          </a:xfrm>
                          <a:prstGeom prst="rightArrow">
                            <a:avLst/>
                          </a:prstGeom>
                          <a:solidFill>
                            <a:srgbClr val="FFFF00"/>
                          </a:solidFill>
                          <a:ln w="9525" cap="flat" cmpd="sng" algn="ctr">
                            <a:solidFill>
                              <a:srgbClr val="FF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lr>
                                <a:srgbClr val="005090"/>
                              </a:buClr>
                              <a:buSzTx/>
                              <a:buFontTx/>
                              <a:buChar char="•"/>
                              <a:tabLst/>
                            </a:pPr>
                            <a:endParaRPr kumimoji="0" lang="ko-KR" altLang="en-US" sz="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endParaRPr>
                          </a:p>
                        </p:txBody>
                      </p:sp>
                      <p:sp>
                        <p:nvSpPr>
                          <p:cNvPr id="34" name="TextBox 33">
                            <a:extLst>
                              <a:ext uri="{FF2B5EF4-FFF2-40B4-BE49-F238E27FC236}">
                                <a16:creationId xmlns:a16="http://schemas.microsoft.com/office/drawing/2014/main" id="{ED060A69-52B9-F37A-C554-98652FE9846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5400000">
                            <a:off x="6973735" y="2170195"/>
                            <a:ext cx="287258" cy="2154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>
                              <a:buNone/>
                            </a:pPr>
                            <a:r>
                              <a:rPr lang="en-US" altLang="ko-KR" sz="800" b="1" dirty="0"/>
                              <a:t>…</a:t>
                            </a:r>
                            <a:endParaRPr lang="ko-KR" altLang="en-US" sz="800" b="1" dirty="0"/>
                          </a:p>
                        </p:txBody>
                      </p:sp>
                    </p:grpSp>
                    <p:sp>
                      <p:nvSpPr>
                        <p:cNvPr id="45" name="TextBox 44">
                          <a:extLst>
                            <a:ext uri="{FF2B5EF4-FFF2-40B4-BE49-F238E27FC236}">
                              <a16:creationId xmlns:a16="http://schemas.microsoft.com/office/drawing/2014/main" id="{FA7ABD34-0C29-CE2B-67B2-334C67C1790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64954" y="2060474"/>
                          <a:ext cx="919603" cy="215444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2"/>
                        </a:lnRef>
                        <a:fillRef idx="1">
                          <a:schemeClr val="lt1"/>
                        </a:fillRef>
                        <a:effectRef idx="0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>
                            <a:buNone/>
                          </a:pPr>
                          <a:r>
                            <a:rPr lang="en-US" altLang="ko-KR" sz="800" dirty="0"/>
                            <a:t>DAC 1(8CH)</a:t>
                          </a:r>
                          <a:endParaRPr lang="ko-KR" altLang="en-US" sz="800" dirty="0"/>
                        </a:p>
                      </p:txBody>
                    </p:sp>
                    <p:sp>
                      <p:nvSpPr>
                        <p:cNvPr id="50" name="왼쪽 중괄호 49">
                          <a:extLst>
                            <a:ext uri="{FF2B5EF4-FFF2-40B4-BE49-F238E27FC236}">
                              <a16:creationId xmlns:a16="http://schemas.microsoft.com/office/drawing/2014/main" id="{DD9F5A45-631D-47EA-CA5C-5E3190EF19F9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5565606" y="1865472"/>
                          <a:ext cx="216024" cy="647850"/>
                        </a:xfrm>
                        <a:prstGeom prst="leftBrace">
                          <a:avLst/>
                        </a:prstGeom>
                        <a:noFill/>
                        <a:ln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arrow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/>
                          <a:endParaRPr lang="ko-KR" altLang="en-US" sz="800"/>
                        </a:p>
                      </p:txBody>
                    </p:sp>
                  </p:grpSp>
                  <p:sp>
                    <p:nvSpPr>
                      <p:cNvPr id="85" name="TextBox 84">
                        <a:extLst>
                          <a:ext uri="{FF2B5EF4-FFF2-40B4-BE49-F238E27FC236}">
                            <a16:creationId xmlns:a16="http://schemas.microsoft.com/office/drawing/2014/main" id="{31423B60-4946-8E0D-22AD-35719043C56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39022" y="2758749"/>
                        <a:ext cx="1351651" cy="276999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wrap="square" rtlCol="0">
                        <a:spAutoFit/>
                      </a:bodyPr>
                      <a:lstStyle/>
                      <a:p>
                        <a:pPr algn="ctr">
                          <a:buNone/>
                        </a:pPr>
                        <a:r>
                          <a:rPr lang="en-US" altLang="ko-KR" sz="1200" dirty="0"/>
                          <a:t>CPU1</a:t>
                        </a:r>
                        <a:endParaRPr lang="ko-KR" altLang="en-US" sz="1200" dirty="0"/>
                      </a:p>
                    </p:txBody>
                  </p:sp>
                  <p:grpSp>
                    <p:nvGrpSpPr>
                      <p:cNvPr id="87" name="그룹 86">
                        <a:extLst>
                          <a:ext uri="{FF2B5EF4-FFF2-40B4-BE49-F238E27FC236}">
                            <a16:creationId xmlns:a16="http://schemas.microsoft.com/office/drawing/2014/main" id="{D3EB827F-718C-63C4-220D-A4B13311263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942003" y="3174264"/>
                        <a:ext cx="2209009" cy="909492"/>
                        <a:chOff x="5956678" y="1765705"/>
                        <a:chExt cx="2209009" cy="909492"/>
                      </a:xfrm>
                    </p:grpSpPr>
                    <p:sp>
                      <p:nvSpPr>
                        <p:cNvPr id="93" name="TextBox 92">
                          <a:extLst>
                            <a:ext uri="{FF2B5EF4-FFF2-40B4-BE49-F238E27FC236}">
                              <a16:creationId xmlns:a16="http://schemas.microsoft.com/office/drawing/2014/main" id="{6A62DEF6-FF9B-CC89-5C12-227229CB42C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956678" y="1765705"/>
                          <a:ext cx="747336" cy="215444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2"/>
                        </a:lnRef>
                        <a:fillRef idx="1">
                          <a:schemeClr val="lt1"/>
                        </a:fillRef>
                        <a:effectRef idx="0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>
                            <a:buNone/>
                          </a:pPr>
                          <a:r>
                            <a:rPr lang="en-US" altLang="ko-KR" sz="800" dirty="0"/>
                            <a:t>Driver73</a:t>
                          </a:r>
                          <a:endParaRPr lang="ko-KR" altLang="en-US" sz="800" dirty="0"/>
                        </a:p>
                      </p:txBody>
                    </p:sp>
                    <p:sp>
                      <p:nvSpPr>
                        <p:cNvPr id="94" name="TextBox 93">
                          <a:extLst>
                            <a:ext uri="{FF2B5EF4-FFF2-40B4-BE49-F238E27FC236}">
                              <a16:creationId xmlns:a16="http://schemas.microsoft.com/office/drawing/2014/main" id="{C674038C-1036-DD9C-A2D2-E13877FB1BE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418351" y="1765705"/>
                          <a:ext cx="747336" cy="215444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2"/>
                        </a:lnRef>
                        <a:fillRef idx="1">
                          <a:schemeClr val="lt1"/>
                        </a:fillRef>
                        <a:effectRef idx="0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>
                            <a:buNone/>
                          </a:pPr>
                          <a:r>
                            <a:rPr lang="en-US" altLang="ko-KR" sz="800" dirty="0"/>
                            <a:t>LED73</a:t>
                          </a:r>
                          <a:endParaRPr lang="ko-KR" altLang="en-US" sz="800" dirty="0"/>
                        </a:p>
                      </p:txBody>
                    </p:sp>
                    <p:sp>
                      <p:nvSpPr>
                        <p:cNvPr id="95" name="화살표: 오른쪽 94">
                          <a:extLst>
                            <a:ext uri="{FF2B5EF4-FFF2-40B4-BE49-F238E27FC236}">
                              <a16:creationId xmlns:a16="http://schemas.microsoft.com/office/drawing/2014/main" id="{EE3D2866-30C2-5D0E-E233-4648FBFEC393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6765934" y="1818027"/>
                          <a:ext cx="576064" cy="110800"/>
                        </a:xfrm>
                        <a:prstGeom prst="rightArrow">
                          <a:avLst/>
                        </a:prstGeom>
                        <a:solidFill>
                          <a:srgbClr val="FFFF00"/>
                        </a:solidFill>
                        <a:ln w="952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5090"/>
                            </a:buClr>
                            <a:buSzTx/>
                            <a:buFontTx/>
                            <a:buChar char="•"/>
                            <a:tabLst/>
                          </a:pPr>
                          <a:endParaRPr kumimoji="0" lang="ko-KR" altLang="en-US" sz="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p:txBody>
                    </p:sp>
                    <p:sp>
                      <p:nvSpPr>
                        <p:cNvPr id="96" name="TextBox 95">
                          <a:extLst>
                            <a:ext uri="{FF2B5EF4-FFF2-40B4-BE49-F238E27FC236}">
                              <a16:creationId xmlns:a16="http://schemas.microsoft.com/office/drawing/2014/main" id="{024EE32F-2575-7C16-81DF-1F7676918C4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956700" y="2459753"/>
                          <a:ext cx="747336" cy="215444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2"/>
                        </a:lnRef>
                        <a:fillRef idx="1">
                          <a:schemeClr val="lt1"/>
                        </a:fillRef>
                        <a:effectRef idx="0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>
                            <a:buNone/>
                          </a:pPr>
                          <a:r>
                            <a:rPr lang="en-US" altLang="ko-KR" sz="800" dirty="0"/>
                            <a:t>Driver80</a:t>
                          </a:r>
                          <a:endParaRPr lang="ko-KR" altLang="en-US" sz="800" dirty="0"/>
                        </a:p>
                      </p:txBody>
                    </p:sp>
                    <p:sp>
                      <p:nvSpPr>
                        <p:cNvPr id="97" name="TextBox 96">
                          <a:extLst>
                            <a:ext uri="{FF2B5EF4-FFF2-40B4-BE49-F238E27FC236}">
                              <a16:creationId xmlns:a16="http://schemas.microsoft.com/office/drawing/2014/main" id="{08B95CCC-3D28-0CD6-3703-3EBF8FDD9E4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412254" y="2452502"/>
                          <a:ext cx="747336" cy="215444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2"/>
                        </a:lnRef>
                        <a:fillRef idx="1">
                          <a:schemeClr val="lt1"/>
                        </a:fillRef>
                        <a:effectRef idx="0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>
                            <a:buNone/>
                          </a:pPr>
                          <a:r>
                            <a:rPr lang="en-US" altLang="ko-KR" sz="800" dirty="0"/>
                            <a:t>LED80</a:t>
                          </a:r>
                          <a:endParaRPr lang="ko-KR" altLang="en-US" sz="800" dirty="0"/>
                        </a:p>
                      </p:txBody>
                    </p:sp>
                    <p:sp>
                      <p:nvSpPr>
                        <p:cNvPr id="98" name="화살표: 오른쪽 97">
                          <a:extLst>
                            <a:ext uri="{FF2B5EF4-FFF2-40B4-BE49-F238E27FC236}">
                              <a16:creationId xmlns:a16="http://schemas.microsoft.com/office/drawing/2014/main" id="{17520D6A-53AF-24FF-1A90-C0BD9B1CEC73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6782033" y="2515039"/>
                          <a:ext cx="576064" cy="110800"/>
                        </a:xfrm>
                        <a:prstGeom prst="rightArrow">
                          <a:avLst/>
                        </a:prstGeom>
                        <a:solidFill>
                          <a:srgbClr val="FFFF00"/>
                        </a:solidFill>
                        <a:ln w="952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5090"/>
                            </a:buClr>
                            <a:buSzTx/>
                            <a:buFontTx/>
                            <a:buChar char="•"/>
                            <a:tabLst/>
                          </a:pPr>
                          <a:endParaRPr kumimoji="0" lang="ko-KR" altLang="en-US" sz="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p:txBody>
                    </p:sp>
                  </p:grpSp>
                  <p:sp>
                    <p:nvSpPr>
                      <p:cNvPr id="103" name="직사각형 102">
                        <a:extLst>
                          <a:ext uri="{FF2B5EF4-FFF2-40B4-BE49-F238E27FC236}">
                            <a16:creationId xmlns:a16="http://schemas.microsoft.com/office/drawing/2014/main" id="{0CE24C02-16DA-151C-9D34-F2763BDD5D0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4296871" y="1294161"/>
                        <a:ext cx="6155956" cy="3052045"/>
                      </a:xfrm>
                      <a:prstGeom prst="rect">
                        <a:avLst/>
                      </a:prstGeom>
                      <a:noFill/>
                      <a:ln w="28575" cap="flat" cmpd="sng" algn="ctr">
                        <a:solidFill>
                          <a:srgbClr val="00509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5090"/>
                          </a:buClr>
                          <a:buSzTx/>
                          <a:buFontTx/>
                          <a:buChar char="•"/>
                          <a:tabLst/>
                        </a:pPr>
                        <a:endPara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p:txBody>
                  </p:sp>
                </p:grpSp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38A5B637-ECD3-B116-92AF-42FEA88E0C7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62334" y="3396296"/>
                      <a:ext cx="53091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-US" altLang="ko-KR" dirty="0"/>
                        <a:t>X 5</a:t>
                      </a:r>
                      <a:endParaRPr lang="ko-KR" altLang="en-US" dirty="0"/>
                    </a:p>
                  </p:txBody>
                </p:sp>
              </p:grp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48520F7F-CD8F-9462-E02F-FB7FAD0DFA29}"/>
                      </a:ext>
                    </a:extLst>
                  </p:cNvPr>
                  <p:cNvSpPr txBox="1"/>
                  <p:nvPr/>
                </p:nvSpPr>
                <p:spPr>
                  <a:xfrm>
                    <a:off x="5488359" y="2900442"/>
                    <a:ext cx="747336" cy="215444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buNone/>
                    </a:pPr>
                    <a:r>
                      <a:rPr lang="en-US" altLang="ko-KR" sz="800" dirty="0"/>
                      <a:t>Driver8</a:t>
                    </a:r>
                    <a:endParaRPr lang="ko-KR" altLang="en-US" sz="800" dirty="0"/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FB5FF6B-934D-8F5E-B0AF-F3495044A0A7}"/>
                      </a:ext>
                    </a:extLst>
                  </p:cNvPr>
                  <p:cNvSpPr txBox="1"/>
                  <p:nvPr/>
                </p:nvSpPr>
                <p:spPr>
                  <a:xfrm>
                    <a:off x="6950032" y="2900442"/>
                    <a:ext cx="747336" cy="215444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buNone/>
                    </a:pPr>
                    <a:r>
                      <a:rPr lang="en-US" altLang="ko-KR" sz="800" dirty="0"/>
                      <a:t>LED8</a:t>
                    </a:r>
                    <a:endParaRPr lang="ko-KR" altLang="en-US" sz="800" dirty="0"/>
                  </a:p>
                </p:txBody>
              </p:sp>
              <p:sp>
                <p:nvSpPr>
                  <p:cNvPr id="27" name="화살표: 오른쪽 26">
                    <a:extLst>
                      <a:ext uri="{FF2B5EF4-FFF2-40B4-BE49-F238E27FC236}">
                        <a16:creationId xmlns:a16="http://schemas.microsoft.com/office/drawing/2014/main" id="{BDFF7651-4842-53C5-F324-FADB349EA2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97615" y="2952764"/>
                    <a:ext cx="576064" cy="110800"/>
                  </a:xfrm>
                  <a:prstGeom prst="rightArrow">
                    <a:avLst/>
                  </a:prstGeom>
                  <a:solidFill>
                    <a:srgbClr val="FFFF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5090"/>
                      </a:buClr>
                      <a:buSzTx/>
                      <a:buFontTx/>
                      <a:buChar char="•"/>
                      <a:tabLst/>
                    </a:pPr>
                    <a:endParaRPr kumimoji="0" lang="ko-KR" altLang="en-US" sz="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0031FF2F-314E-9D0C-8133-14D61ACF42D4}"/>
                      </a:ext>
                    </a:extLst>
                  </p:cNvPr>
                  <p:cNvSpPr txBox="1"/>
                  <p:nvPr/>
                </p:nvSpPr>
                <p:spPr>
                  <a:xfrm>
                    <a:off x="5491866" y="4041598"/>
                    <a:ext cx="747336" cy="215444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buNone/>
                    </a:pPr>
                    <a:r>
                      <a:rPr lang="en-US" altLang="ko-KR" sz="800" dirty="0"/>
                      <a:t>Driver74</a:t>
                    </a:r>
                    <a:endParaRPr lang="ko-KR" altLang="en-US" sz="800" dirty="0"/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E0E2A98A-17F1-4F40-CD1A-C48173D4CF86}"/>
                      </a:ext>
                    </a:extLst>
                  </p:cNvPr>
                  <p:cNvSpPr txBox="1"/>
                  <p:nvPr/>
                </p:nvSpPr>
                <p:spPr>
                  <a:xfrm>
                    <a:off x="6953539" y="4041598"/>
                    <a:ext cx="747336" cy="215444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buNone/>
                    </a:pPr>
                    <a:r>
                      <a:rPr lang="en-US" altLang="ko-KR" sz="800" dirty="0"/>
                      <a:t>LED74</a:t>
                    </a:r>
                    <a:endParaRPr lang="ko-KR" altLang="en-US" sz="800" dirty="0"/>
                  </a:p>
                </p:txBody>
              </p:sp>
              <p:sp>
                <p:nvSpPr>
                  <p:cNvPr id="31" name="화살표: 오른쪽 30">
                    <a:extLst>
                      <a:ext uri="{FF2B5EF4-FFF2-40B4-BE49-F238E27FC236}">
                        <a16:creationId xmlns:a16="http://schemas.microsoft.com/office/drawing/2014/main" id="{967F8BAB-2851-54D0-3CB5-1941B41597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301122" y="4093920"/>
                    <a:ext cx="576064" cy="110800"/>
                  </a:xfrm>
                  <a:prstGeom prst="rightArrow">
                    <a:avLst/>
                  </a:prstGeom>
                  <a:solidFill>
                    <a:srgbClr val="FFFF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5090"/>
                      </a:buClr>
                      <a:buSzTx/>
                      <a:buFontTx/>
                      <a:buChar char="•"/>
                      <a:tabLst/>
                    </a:pPr>
                    <a:endParaRPr kumimoji="0" lang="ko-KR" altLang="en-US" sz="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B3C977-B9F8-B95B-6644-8246A7FCD305}"/>
                </a:ext>
              </a:extLst>
            </p:cNvPr>
            <p:cNvSpPr txBox="1"/>
            <p:nvPr/>
          </p:nvSpPr>
          <p:spPr>
            <a:xfrm rot="5400000">
              <a:off x="6419339" y="3358853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800" b="1" dirty="0"/>
                <a:t>…</a:t>
              </a:r>
              <a:endParaRPr lang="ko-KR" altLang="en-US" sz="800" b="1" dirty="0"/>
            </a:p>
          </p:txBody>
        </p:sp>
      </p:grpSp>
      <p:sp>
        <p:nvSpPr>
          <p:cNvPr id="40" name="제목 1">
            <a:extLst>
              <a:ext uri="{FF2B5EF4-FFF2-40B4-BE49-F238E27FC236}">
                <a16:creationId xmlns:a16="http://schemas.microsoft.com/office/drawing/2014/main" id="{3C5912D5-A67C-3D4D-2D08-FC46CF2A7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54" y="909736"/>
            <a:ext cx="11178145" cy="647850"/>
          </a:xfrm>
          <a:noFill/>
          <a:ln>
            <a:noFill/>
          </a:ln>
          <a:effectLst>
            <a:reflection endPos="0" dist="50800" dir="5400000" sy="-100000" algn="bl" rotWithShape="0"/>
          </a:effectLst>
        </p:spPr>
        <p:txBody>
          <a:bodyPr/>
          <a:lstStyle/>
          <a:p>
            <a:r>
              <a:rPr lang="en-US" altLang="ko-KR" dirty="0">
                <a:solidFill>
                  <a:srgbClr val="005090">
                    <a:alpha val="20000"/>
                  </a:srgbClr>
                </a:solidFill>
                <a:effectLst>
                  <a:reflection endPos="0" dist="50800" dir="5400000" sy="-100000" algn="bl" rotWithShape="0"/>
                </a:effectLst>
              </a:rPr>
              <a:t>CONCEPT1 </a:t>
            </a:r>
            <a:r>
              <a:rPr lang="en-US" altLang="ko-KR" sz="2000" dirty="0">
                <a:solidFill>
                  <a:srgbClr val="FF0000">
                    <a:alpha val="20000"/>
                  </a:srgbClr>
                </a:solidFill>
                <a:effectLst>
                  <a:reflection endPos="0" dist="50800" dir="5400000" sy="-100000" algn="bl" rotWithShape="0"/>
                </a:effectLst>
              </a:rPr>
              <a:t>(</a:t>
            </a:r>
            <a:r>
              <a:rPr lang="en-US" altLang="ko-KR" sz="2000" b="0" kern="0" dirty="0">
                <a:solidFill>
                  <a:srgbClr val="FF0000">
                    <a:alpha val="20000"/>
                  </a:srgbClr>
                </a:solidFill>
                <a:effectLst>
                  <a:reflection endPos="0" dist="50800" dir="5400000" sy="-100000" algn="bl" rotWithShape="0"/>
                </a:effectLst>
              </a:rPr>
              <a:t>* All Channels Individually Control)</a:t>
            </a:r>
            <a:endParaRPr lang="ko-KR" altLang="en-US" dirty="0">
              <a:solidFill>
                <a:srgbClr val="FF0000">
                  <a:alpha val="20000"/>
                </a:srgbClr>
              </a:solidFill>
              <a:effectLst>
                <a:reflection endPos="0" dist="508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4983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E5F9E-F3BC-45F9-AA52-A2DF927C6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54" y="909736"/>
            <a:ext cx="11178145" cy="647850"/>
          </a:xfrm>
        </p:spPr>
        <p:txBody>
          <a:bodyPr/>
          <a:lstStyle/>
          <a:p>
            <a:r>
              <a:rPr lang="en-US" altLang="ko-KR" dirty="0"/>
              <a:t>CONCEPT2 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en-US" altLang="ko-KR" sz="2000" b="0" kern="0" dirty="0">
                <a:solidFill>
                  <a:srgbClr val="FF0000"/>
                </a:solidFill>
              </a:rPr>
              <a:t>* All Channels Simultaneously Control)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6F2004-79B3-48A6-9412-CA66EE567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altLang="de-DE">
                <a:solidFill>
                  <a:srgbClr val="AA0B11"/>
                </a:solidFill>
              </a:rPr>
              <a:t> // </a:t>
            </a:r>
            <a:fld id="{6C32057D-F5F2-4062-9F1F-C46EB9275E8A}" type="slidenum">
              <a:rPr lang="de-DE" altLang="de-DE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de-DE" altLang="de-DE" dirty="0">
              <a:solidFill>
                <a:schemeClr val="tx1"/>
              </a:solidFill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AAD47987-0CB3-83FC-0E2E-A020D25C8A92}"/>
              </a:ext>
            </a:extLst>
          </p:cNvPr>
          <p:cNvGrpSpPr/>
          <p:nvPr/>
        </p:nvGrpSpPr>
        <p:grpSpPr>
          <a:xfrm>
            <a:off x="766614" y="2833107"/>
            <a:ext cx="9212193" cy="3071412"/>
            <a:chOff x="766614" y="2329051"/>
            <a:chExt cx="9212193" cy="3071412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3B1152D-7AFF-6B7D-2E3F-171B16F9D5FB}"/>
                </a:ext>
              </a:extLst>
            </p:cNvPr>
            <p:cNvSpPr txBox="1"/>
            <p:nvPr/>
          </p:nvSpPr>
          <p:spPr>
            <a:xfrm>
              <a:off x="2566814" y="2343774"/>
              <a:ext cx="1368033" cy="95410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r>
                <a:rPr lang="en-US" altLang="ko-KR" sz="800" dirty="0"/>
                <a:t>LED Board1</a:t>
              </a:r>
            </a:p>
            <a:p>
              <a:pPr algn="ctr">
                <a:buNone/>
              </a:pPr>
              <a:r>
                <a:rPr lang="en-US" altLang="ko-KR" sz="800" dirty="0"/>
                <a:t>40(8x5) </a:t>
              </a:r>
              <a:r>
                <a:rPr lang="en-US" altLang="ko-KR" sz="800" dirty="0" err="1"/>
                <a:t>Leds</a:t>
              </a: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ko-KR" altLang="en-US" sz="800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02A1043-9AEE-9ED6-6FC8-2414154B6549}"/>
                </a:ext>
              </a:extLst>
            </p:cNvPr>
            <p:cNvSpPr txBox="1"/>
            <p:nvPr/>
          </p:nvSpPr>
          <p:spPr>
            <a:xfrm>
              <a:off x="2566814" y="3297881"/>
              <a:ext cx="1368033" cy="95410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r>
                <a:rPr lang="en-US" altLang="ko-KR" sz="800" dirty="0"/>
                <a:t>LED Board2</a:t>
              </a:r>
            </a:p>
            <a:p>
              <a:pPr algn="ctr">
                <a:buNone/>
              </a:pPr>
              <a:r>
                <a:rPr lang="en-US" altLang="ko-KR" sz="800" dirty="0"/>
                <a:t>40(8x5) </a:t>
              </a:r>
              <a:r>
                <a:rPr lang="en-US" altLang="ko-KR" sz="800" dirty="0" err="1"/>
                <a:t>Leds</a:t>
              </a: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ko-KR" altLang="en-US" sz="8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D74EEDB-2E61-4258-95AA-C39D7CE6B0DF}"/>
                </a:ext>
              </a:extLst>
            </p:cNvPr>
            <p:cNvSpPr txBox="1"/>
            <p:nvPr/>
          </p:nvSpPr>
          <p:spPr>
            <a:xfrm>
              <a:off x="4081338" y="2343774"/>
              <a:ext cx="1368033" cy="95410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r>
                <a:rPr lang="en-US" altLang="ko-KR" sz="800" dirty="0"/>
                <a:t>LED Board3</a:t>
              </a:r>
            </a:p>
            <a:p>
              <a:pPr algn="ctr">
                <a:buNone/>
              </a:pPr>
              <a:r>
                <a:rPr lang="en-US" altLang="ko-KR" sz="800" dirty="0"/>
                <a:t>40(8x5) </a:t>
              </a:r>
              <a:r>
                <a:rPr lang="en-US" altLang="ko-KR" sz="800" dirty="0" err="1"/>
                <a:t>Leds</a:t>
              </a: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ko-KR" altLang="en-US" sz="8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2F6CD27-6D67-92BC-BBC7-79C67811D2A1}"/>
                </a:ext>
              </a:extLst>
            </p:cNvPr>
            <p:cNvSpPr txBox="1"/>
            <p:nvPr/>
          </p:nvSpPr>
          <p:spPr>
            <a:xfrm>
              <a:off x="4081338" y="3297881"/>
              <a:ext cx="1368033" cy="95410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r>
                <a:rPr lang="en-US" altLang="ko-KR" sz="800" dirty="0"/>
                <a:t>LED Board4</a:t>
              </a:r>
            </a:p>
            <a:p>
              <a:pPr algn="ctr">
                <a:buNone/>
              </a:pPr>
              <a:r>
                <a:rPr lang="en-US" altLang="ko-KR" sz="800" dirty="0"/>
                <a:t>40(8x5) </a:t>
              </a:r>
              <a:r>
                <a:rPr lang="en-US" altLang="ko-KR" sz="800" dirty="0" err="1"/>
                <a:t>Leds</a:t>
              </a: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ko-KR" altLang="en-US" sz="8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97545F1-8893-BCB6-949E-E3295808B782}"/>
                </a:ext>
              </a:extLst>
            </p:cNvPr>
            <p:cNvSpPr txBox="1"/>
            <p:nvPr/>
          </p:nvSpPr>
          <p:spPr>
            <a:xfrm>
              <a:off x="5591150" y="2340065"/>
              <a:ext cx="1368033" cy="95410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r>
                <a:rPr lang="en-US" altLang="ko-KR" sz="800" dirty="0"/>
                <a:t>LED Board5</a:t>
              </a:r>
            </a:p>
            <a:p>
              <a:pPr algn="ctr">
                <a:buNone/>
              </a:pPr>
              <a:r>
                <a:rPr lang="en-US" altLang="ko-KR" sz="800" dirty="0"/>
                <a:t>40(8x5) </a:t>
              </a:r>
              <a:r>
                <a:rPr lang="en-US" altLang="ko-KR" sz="800" dirty="0" err="1"/>
                <a:t>Leds</a:t>
              </a: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ko-KR" altLang="en-US" sz="8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53B7AF1-BE68-2B65-F762-1ABA74EA40B3}"/>
                </a:ext>
              </a:extLst>
            </p:cNvPr>
            <p:cNvSpPr txBox="1"/>
            <p:nvPr/>
          </p:nvSpPr>
          <p:spPr>
            <a:xfrm>
              <a:off x="5591150" y="3294172"/>
              <a:ext cx="1368033" cy="95410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r>
                <a:rPr lang="en-US" altLang="ko-KR" sz="800" dirty="0"/>
                <a:t>LED Board6</a:t>
              </a:r>
            </a:p>
            <a:p>
              <a:pPr algn="ctr">
                <a:buNone/>
              </a:pPr>
              <a:r>
                <a:rPr lang="en-US" altLang="ko-KR" sz="800" dirty="0"/>
                <a:t>40(8x5) </a:t>
              </a:r>
              <a:r>
                <a:rPr lang="en-US" altLang="ko-KR" sz="800" dirty="0" err="1"/>
                <a:t>Leds</a:t>
              </a: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ko-KR" altLang="en-US" sz="8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D03BCC-3617-5490-CFEB-3B9E52027831}"/>
                </a:ext>
              </a:extLst>
            </p:cNvPr>
            <p:cNvSpPr txBox="1"/>
            <p:nvPr/>
          </p:nvSpPr>
          <p:spPr>
            <a:xfrm>
              <a:off x="7100962" y="2336305"/>
              <a:ext cx="1368033" cy="95410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r>
                <a:rPr lang="en-US" altLang="ko-KR" sz="800" dirty="0"/>
                <a:t>LED Board7</a:t>
              </a:r>
            </a:p>
            <a:p>
              <a:pPr algn="ctr">
                <a:buNone/>
              </a:pPr>
              <a:r>
                <a:rPr lang="en-US" altLang="ko-KR" sz="800" dirty="0"/>
                <a:t>40(8x5) </a:t>
              </a:r>
              <a:r>
                <a:rPr lang="en-US" altLang="ko-KR" sz="800" dirty="0" err="1"/>
                <a:t>Leds</a:t>
              </a: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ko-KR" altLang="en-US" sz="8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DA1EE17-1D4E-ED77-2BE1-E4838D985345}"/>
                </a:ext>
              </a:extLst>
            </p:cNvPr>
            <p:cNvSpPr txBox="1"/>
            <p:nvPr/>
          </p:nvSpPr>
          <p:spPr>
            <a:xfrm>
              <a:off x="7100962" y="3290412"/>
              <a:ext cx="1368033" cy="95410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r>
                <a:rPr lang="en-US" altLang="ko-KR" sz="800" dirty="0"/>
                <a:t>LED Board8</a:t>
              </a:r>
            </a:p>
            <a:p>
              <a:pPr algn="ctr">
                <a:buNone/>
              </a:pPr>
              <a:r>
                <a:rPr lang="en-US" altLang="ko-KR" sz="800" dirty="0"/>
                <a:t>40(8x5) </a:t>
              </a:r>
              <a:r>
                <a:rPr lang="en-US" altLang="ko-KR" sz="800" dirty="0" err="1"/>
                <a:t>Leds</a:t>
              </a: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ko-KR" altLang="en-US" sz="8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4004B85-E091-1F7E-7BA4-84603CAF0AD0}"/>
                </a:ext>
              </a:extLst>
            </p:cNvPr>
            <p:cNvSpPr txBox="1"/>
            <p:nvPr/>
          </p:nvSpPr>
          <p:spPr>
            <a:xfrm>
              <a:off x="8610774" y="2329051"/>
              <a:ext cx="1368033" cy="95410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r>
                <a:rPr lang="en-US" altLang="ko-KR" sz="800" dirty="0"/>
                <a:t>LED Board9</a:t>
              </a:r>
            </a:p>
            <a:p>
              <a:pPr algn="ctr">
                <a:buNone/>
              </a:pPr>
              <a:r>
                <a:rPr lang="en-US" altLang="ko-KR" sz="800" dirty="0"/>
                <a:t>40(8x5) </a:t>
              </a:r>
              <a:r>
                <a:rPr lang="en-US" altLang="ko-KR" sz="800" dirty="0" err="1"/>
                <a:t>Leds</a:t>
              </a: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ko-KR" altLang="en-US" sz="800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2AD0935-646C-0B1C-0459-551A25890047}"/>
                </a:ext>
              </a:extLst>
            </p:cNvPr>
            <p:cNvSpPr txBox="1"/>
            <p:nvPr/>
          </p:nvSpPr>
          <p:spPr>
            <a:xfrm>
              <a:off x="8610774" y="3283158"/>
              <a:ext cx="1368033" cy="95410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r>
                <a:rPr lang="en-US" altLang="ko-KR" sz="800" dirty="0"/>
                <a:t>LED Board10</a:t>
              </a:r>
            </a:p>
            <a:p>
              <a:pPr algn="ctr">
                <a:buNone/>
              </a:pPr>
              <a:r>
                <a:rPr lang="en-US" altLang="ko-KR" sz="800" dirty="0"/>
                <a:t>40(8x5) </a:t>
              </a:r>
              <a:r>
                <a:rPr lang="en-US" altLang="ko-KR" sz="800" dirty="0" err="1"/>
                <a:t>Leds</a:t>
              </a: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ko-KR" altLang="en-US" sz="800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D08F137-3EE7-C4E7-CBDB-EA4CBA2D0164}"/>
                </a:ext>
              </a:extLst>
            </p:cNvPr>
            <p:cNvSpPr txBox="1"/>
            <p:nvPr/>
          </p:nvSpPr>
          <p:spPr>
            <a:xfrm>
              <a:off x="766614" y="4741821"/>
              <a:ext cx="1016305" cy="65864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r>
                <a:rPr lang="en-US" altLang="ko-KR" sz="800" dirty="0"/>
                <a:t>Host</a:t>
              </a:r>
            </a:p>
            <a:p>
              <a:pPr algn="ctr">
                <a:buNone/>
              </a:pPr>
              <a:r>
                <a:rPr lang="en-US" altLang="ko-KR" sz="800" dirty="0"/>
                <a:t>(PC or </a:t>
              </a:r>
              <a:r>
                <a:rPr lang="en-US" altLang="ko-KR" sz="800" dirty="0" err="1"/>
                <a:t>etc</a:t>
              </a:r>
              <a:r>
                <a:rPr lang="en-US" altLang="ko-KR" sz="800" dirty="0"/>
                <a:t>)</a:t>
              </a:r>
            </a:p>
            <a:p>
              <a:pPr algn="ctr">
                <a:buNone/>
              </a:pPr>
              <a:endParaRPr lang="ko-KR" altLang="en-US" sz="800" dirty="0"/>
            </a:p>
          </p:txBody>
        </p:sp>
        <p:sp>
          <p:nvSpPr>
            <p:cNvPr id="127" name="화살표: 왼쪽/오른쪽 126">
              <a:extLst>
                <a:ext uri="{FF2B5EF4-FFF2-40B4-BE49-F238E27FC236}">
                  <a16:creationId xmlns:a16="http://schemas.microsoft.com/office/drawing/2014/main" id="{35BBDEAD-9A6E-EF96-99F8-C15915F31DC4}"/>
                </a:ext>
              </a:extLst>
            </p:cNvPr>
            <p:cNvSpPr/>
            <p:nvPr/>
          </p:nvSpPr>
          <p:spPr bwMode="auto">
            <a:xfrm>
              <a:off x="1846733" y="5003895"/>
              <a:ext cx="3664365" cy="102727"/>
            </a:xfrm>
            <a:prstGeom prst="leftRightArrow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Char char="•"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F817CF6-DDBF-722B-C8D3-55C632C2548E}"/>
                </a:ext>
              </a:extLst>
            </p:cNvPr>
            <p:cNvSpPr txBox="1"/>
            <p:nvPr/>
          </p:nvSpPr>
          <p:spPr>
            <a:xfrm>
              <a:off x="5511099" y="4718847"/>
              <a:ext cx="1519244" cy="6586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r>
                <a:rPr lang="en-US" altLang="ko-KR" sz="800" dirty="0"/>
                <a:t>Control Board</a:t>
              </a:r>
            </a:p>
            <a:p>
              <a:pPr algn="ctr">
                <a:buNone/>
              </a:pPr>
              <a:r>
                <a:rPr lang="en-US" altLang="ko-KR" sz="800" dirty="0"/>
                <a:t>(All LED Boards controlled)</a:t>
              </a:r>
            </a:p>
            <a:p>
              <a:pPr algn="ctr">
                <a:buNone/>
              </a:pPr>
              <a:endParaRPr lang="ko-KR" altLang="en-US" sz="800" dirty="0"/>
            </a:p>
          </p:txBody>
        </p:sp>
      </p:grp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BCF13097-9323-DD82-255F-28DE7E8BCFCD}"/>
              </a:ext>
            </a:extLst>
          </p:cNvPr>
          <p:cNvSpPr/>
          <p:nvPr/>
        </p:nvSpPr>
        <p:spPr bwMode="auto">
          <a:xfrm>
            <a:off x="2211606" y="2493690"/>
            <a:ext cx="8132073" cy="3816424"/>
          </a:xfrm>
          <a:prstGeom prst="roundRect">
            <a:avLst/>
          </a:prstGeom>
          <a:noFill/>
          <a:ln w="38100" cap="flat" cmpd="sng" algn="ctr">
            <a:solidFill>
              <a:srgbClr val="005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Char char="•"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제목 1">
            <a:extLst>
              <a:ext uri="{FF2B5EF4-FFF2-40B4-BE49-F238E27FC236}">
                <a16:creationId xmlns:a16="http://schemas.microsoft.com/office/drawing/2014/main" id="{849B2BAD-EE75-4268-74DA-6EFDC7038D76}"/>
              </a:ext>
            </a:extLst>
          </p:cNvPr>
          <p:cNvSpPr txBox="1">
            <a:spLocks/>
          </p:cNvSpPr>
          <p:nvPr/>
        </p:nvSpPr>
        <p:spPr bwMode="auto">
          <a:xfrm>
            <a:off x="550590" y="1300900"/>
            <a:ext cx="11178145" cy="6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09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9pPr>
          </a:lstStyle>
          <a:p>
            <a:pPr>
              <a:buClrTx/>
              <a:buNone/>
            </a:pPr>
            <a:r>
              <a:rPr lang="en-US" altLang="ko-KR" sz="2000" kern="0" dirty="0"/>
              <a:t>- System Overview</a:t>
            </a:r>
            <a:endParaRPr lang="ko-KR" altLang="en-US" sz="2000" kern="0" dirty="0"/>
          </a:p>
        </p:txBody>
      </p:sp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69DB1F6D-14AB-E069-8AD5-5C33A14ED769}"/>
              </a:ext>
            </a:extLst>
          </p:cNvPr>
          <p:cNvSpPr/>
          <p:nvPr/>
        </p:nvSpPr>
        <p:spPr bwMode="auto">
          <a:xfrm rot="16200000">
            <a:off x="6203218" y="1963283"/>
            <a:ext cx="216024" cy="6048672"/>
          </a:xfrm>
          <a:prstGeom prst="lef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45796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6F2004-79B3-48A6-9412-CA66EE567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altLang="de-DE">
                <a:solidFill>
                  <a:srgbClr val="AA0B11"/>
                </a:solidFill>
              </a:rPr>
              <a:t> // </a:t>
            </a:r>
            <a:fld id="{6C32057D-F5F2-4062-9F1F-C46EB9275E8A}" type="slidenum">
              <a:rPr lang="de-DE" altLang="de-DE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de-DE" altLang="de-DE" dirty="0">
              <a:solidFill>
                <a:schemeClr val="tx1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CAF949E-379A-F945-3E6C-1174EABDA0BE}"/>
              </a:ext>
            </a:extLst>
          </p:cNvPr>
          <p:cNvSpPr txBox="1">
            <a:spLocks/>
          </p:cNvSpPr>
          <p:nvPr/>
        </p:nvSpPr>
        <p:spPr bwMode="auto">
          <a:xfrm>
            <a:off x="550590" y="1300900"/>
            <a:ext cx="11178145" cy="6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09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9pPr>
          </a:lstStyle>
          <a:p>
            <a:pPr>
              <a:buClrTx/>
              <a:buNone/>
            </a:pPr>
            <a:r>
              <a:rPr lang="en-US" altLang="ko-KR" sz="2000" kern="0" dirty="0"/>
              <a:t>- Block Diagram of Control board</a:t>
            </a:r>
            <a:endParaRPr lang="ko-KR" altLang="en-US" sz="2000" kern="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F7EBA41-5C2A-CF19-B33A-7BF20403AB01}"/>
              </a:ext>
            </a:extLst>
          </p:cNvPr>
          <p:cNvGrpSpPr/>
          <p:nvPr/>
        </p:nvGrpSpPr>
        <p:grpSpPr>
          <a:xfrm>
            <a:off x="2062758" y="1924056"/>
            <a:ext cx="6155956" cy="3052045"/>
            <a:chOff x="1846734" y="1903771"/>
            <a:chExt cx="6155956" cy="305204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302755D-AA6A-9C71-9687-5F5ACECFEE25}"/>
                </a:ext>
              </a:extLst>
            </p:cNvPr>
            <p:cNvSpPr txBox="1"/>
            <p:nvPr/>
          </p:nvSpPr>
          <p:spPr>
            <a:xfrm>
              <a:off x="5384969" y="4479169"/>
              <a:ext cx="924633" cy="21544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800" dirty="0"/>
                <a:t>Mirror Driver400</a:t>
              </a:r>
              <a:endParaRPr lang="ko-KR" altLang="en-US" sz="800" dirty="0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54A53F7-C0CF-224C-E23D-1D1E8515983E}"/>
                </a:ext>
              </a:extLst>
            </p:cNvPr>
            <p:cNvGrpSpPr/>
            <p:nvPr/>
          </p:nvGrpSpPr>
          <p:grpSpPr>
            <a:xfrm>
              <a:off x="1846734" y="1903771"/>
              <a:ext cx="6155956" cy="3052045"/>
              <a:chOff x="1846734" y="1903771"/>
              <a:chExt cx="6155956" cy="3052045"/>
            </a:xfrm>
          </p:grpSpPr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CCCB54AF-9592-7B8E-BE45-E6266060A649}"/>
                  </a:ext>
                </a:extLst>
              </p:cNvPr>
              <p:cNvGrpSpPr/>
              <p:nvPr/>
            </p:nvGrpSpPr>
            <p:grpSpPr>
              <a:xfrm>
                <a:off x="1846734" y="1903771"/>
                <a:ext cx="6155956" cy="3052045"/>
                <a:chOff x="4296871" y="1294161"/>
                <a:chExt cx="6155956" cy="3052045"/>
              </a:xfrm>
            </p:grpSpPr>
            <p:grpSp>
              <p:nvGrpSpPr>
                <p:cNvPr id="69" name="그룹 68">
                  <a:extLst>
                    <a:ext uri="{FF2B5EF4-FFF2-40B4-BE49-F238E27FC236}">
                      <a16:creationId xmlns:a16="http://schemas.microsoft.com/office/drawing/2014/main" id="{A8DD8F92-91F8-283C-E4ED-50E21841E727}"/>
                    </a:ext>
                  </a:extLst>
                </p:cNvPr>
                <p:cNvGrpSpPr/>
                <p:nvPr/>
              </p:nvGrpSpPr>
              <p:grpSpPr>
                <a:xfrm>
                  <a:off x="6097071" y="1534174"/>
                  <a:ext cx="4053941" cy="2498506"/>
                  <a:chOff x="4141725" y="1612566"/>
                  <a:chExt cx="4053941" cy="2498506"/>
                </a:xfrm>
              </p:grpSpPr>
              <p:grpSp>
                <p:nvGrpSpPr>
                  <p:cNvPr id="44" name="그룹 43">
                    <a:extLst>
                      <a:ext uri="{FF2B5EF4-FFF2-40B4-BE49-F238E27FC236}">
                        <a16:creationId xmlns:a16="http://schemas.microsoft.com/office/drawing/2014/main" id="{907B6F95-C051-88EC-6108-A4D5AAD915A8}"/>
                      </a:ext>
                    </a:extLst>
                  </p:cNvPr>
                  <p:cNvGrpSpPr/>
                  <p:nvPr/>
                </p:nvGrpSpPr>
                <p:grpSpPr>
                  <a:xfrm>
                    <a:off x="5869917" y="1612566"/>
                    <a:ext cx="2325749" cy="1570562"/>
                    <a:chOff x="5869917" y="1612566"/>
                    <a:chExt cx="2325749" cy="1570562"/>
                  </a:xfrm>
                </p:grpSpPr>
                <p:sp>
                  <p:nvSpPr>
                    <p:cNvPr id="7" name="화살표: 오른쪽 6">
                      <a:extLst>
                        <a:ext uri="{FF2B5EF4-FFF2-40B4-BE49-F238E27FC236}">
                          <a16:creationId xmlns:a16="http://schemas.microsoft.com/office/drawing/2014/main" id="{54846FF0-1C9B-BBD3-CDC3-E6DC91E00D0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804394" y="1680277"/>
                      <a:ext cx="576064" cy="110800"/>
                    </a:xfrm>
                    <a:prstGeom prst="rightArrow">
                      <a:avLst/>
                    </a:prstGeom>
                    <a:solidFill>
                      <a:srgbClr val="FFFF00"/>
                    </a:solidFill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5090"/>
                        </a:buClr>
                        <a:buSzTx/>
                        <a:buFontTx/>
                        <a:buChar char="•"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216877DB-00EB-BC58-095C-7D518CE1E1D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69917" y="1612566"/>
                      <a:ext cx="866605" cy="215444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buNone/>
                      </a:pPr>
                      <a:r>
                        <a:rPr lang="en-US" altLang="ko-KR" sz="800" dirty="0"/>
                        <a:t>Mirror Driver1</a:t>
                      </a:r>
                      <a:endParaRPr lang="ko-KR" altLang="en-US" sz="800" dirty="0"/>
                    </a:p>
                  </p:txBody>
                </p:sp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1AE708AC-5E07-76B7-3F76-A8E57160D0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48330" y="1612566"/>
                      <a:ext cx="747336" cy="215444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buNone/>
                      </a:pPr>
                      <a:r>
                        <a:rPr lang="en-US" altLang="ko-KR" sz="800" dirty="0"/>
                        <a:t>LED1</a:t>
                      </a:r>
                      <a:endParaRPr lang="ko-KR" altLang="en-US" sz="800" dirty="0"/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3CFA325D-D157-3406-C3C8-4BB2D97194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69917" y="1891299"/>
                      <a:ext cx="866605" cy="215444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buNone/>
                      </a:pPr>
                      <a:r>
                        <a:rPr lang="en-US" altLang="ko-KR" sz="800" dirty="0"/>
                        <a:t>Mirror Driver2</a:t>
                      </a:r>
                      <a:endParaRPr lang="ko-KR" altLang="en-US" sz="800" dirty="0"/>
                    </a:p>
                  </p:txBody>
                </p:sp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28E49602-2B34-7B4F-2617-234C911302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41151" y="1885225"/>
                      <a:ext cx="747336" cy="215444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buNone/>
                      </a:pPr>
                      <a:r>
                        <a:rPr lang="en-US" altLang="ko-KR" sz="800" dirty="0"/>
                        <a:t>LED2</a:t>
                      </a:r>
                      <a:endParaRPr lang="ko-KR" altLang="en-US" sz="800" dirty="0"/>
                    </a:p>
                  </p:txBody>
                </p:sp>
                <p:sp>
                  <p:nvSpPr>
                    <p:cNvPr id="25" name="화살표: 오른쪽 24">
                      <a:extLst>
                        <a:ext uri="{FF2B5EF4-FFF2-40B4-BE49-F238E27FC236}">
                          <a16:creationId xmlns:a16="http://schemas.microsoft.com/office/drawing/2014/main" id="{9B8A55BE-D5BA-B6A8-4BFE-0DE2C30B566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814519" y="2008674"/>
                      <a:ext cx="576064" cy="110800"/>
                    </a:xfrm>
                    <a:prstGeom prst="rightArrow">
                      <a:avLst/>
                    </a:prstGeom>
                    <a:solidFill>
                      <a:srgbClr val="FFFF00"/>
                    </a:solidFill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5090"/>
                        </a:buClr>
                        <a:buSzTx/>
                        <a:buFontTx/>
                        <a:buChar char="•"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ED060A69-52B9-F37A-C554-98652FE9846B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6995926" y="2931777"/>
                      <a:ext cx="28725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p:txBody>
                </p:sp>
              </p:grp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FA7ABD34-0C29-CE2B-67B2-334C67C17901}"/>
                      </a:ext>
                    </a:extLst>
                  </p:cNvPr>
                  <p:cNvSpPr txBox="1"/>
                  <p:nvPr/>
                </p:nvSpPr>
                <p:spPr>
                  <a:xfrm>
                    <a:off x="4141725" y="2866539"/>
                    <a:ext cx="919603" cy="215444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buNone/>
                    </a:pPr>
                    <a:r>
                      <a:rPr lang="en-US" altLang="ko-KR" sz="800" dirty="0"/>
                      <a:t>Ref Driver </a:t>
                    </a:r>
                    <a:endParaRPr lang="ko-KR" altLang="en-US" sz="800" dirty="0"/>
                  </a:p>
                </p:txBody>
              </p:sp>
              <p:sp>
                <p:nvSpPr>
                  <p:cNvPr id="50" name="왼쪽 중괄호 49">
                    <a:extLst>
                      <a:ext uri="{FF2B5EF4-FFF2-40B4-BE49-F238E27FC236}">
                        <a16:creationId xmlns:a16="http://schemas.microsoft.com/office/drawing/2014/main" id="{DD9F5A45-631D-47EA-CA5C-5E3190EF19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5606" y="1865471"/>
                    <a:ext cx="216024" cy="2245601"/>
                  </a:xfrm>
                  <a:prstGeom prst="leftBrace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ko-KR" altLang="en-US" sz="800"/>
                  </a:p>
                </p:txBody>
              </p:sp>
            </p:grp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31423B60-4946-8E0D-22AD-35719043C561}"/>
                    </a:ext>
                  </a:extLst>
                </p:cNvPr>
                <p:cNvSpPr txBox="1"/>
                <p:nvPr/>
              </p:nvSpPr>
              <p:spPr>
                <a:xfrm>
                  <a:off x="4439022" y="2758749"/>
                  <a:ext cx="1351651" cy="27699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:r>
                    <a:rPr lang="en-US" altLang="ko-KR" sz="1200" dirty="0"/>
                    <a:t>CPU1</a:t>
                  </a:r>
                  <a:endParaRPr lang="ko-KR" altLang="en-US" sz="1200" dirty="0"/>
                </a:p>
              </p:txBody>
            </p:sp>
            <p:grpSp>
              <p:nvGrpSpPr>
                <p:cNvPr id="87" name="그룹 86">
                  <a:extLst>
                    <a:ext uri="{FF2B5EF4-FFF2-40B4-BE49-F238E27FC236}">
                      <a16:creationId xmlns:a16="http://schemas.microsoft.com/office/drawing/2014/main" id="{D3EB827F-718C-63C4-220D-A4B133112638}"/>
                    </a:ext>
                  </a:extLst>
                </p:cNvPr>
                <p:cNvGrpSpPr/>
                <p:nvPr/>
              </p:nvGrpSpPr>
              <p:grpSpPr>
                <a:xfrm>
                  <a:off x="8777648" y="3575943"/>
                  <a:ext cx="1399753" cy="498845"/>
                  <a:chOff x="6792323" y="2167384"/>
                  <a:chExt cx="1399753" cy="498845"/>
                </a:xfrm>
              </p:grpSpPr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C674038C-1036-DD9C-A2D2-E13877FB1BE9}"/>
                      </a:ext>
                    </a:extLst>
                  </p:cNvPr>
                  <p:cNvSpPr txBox="1"/>
                  <p:nvPr/>
                </p:nvSpPr>
                <p:spPr>
                  <a:xfrm>
                    <a:off x="7444740" y="2167384"/>
                    <a:ext cx="747336" cy="215444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buNone/>
                    </a:pPr>
                    <a:r>
                      <a:rPr lang="en-US" altLang="ko-KR" sz="800" dirty="0"/>
                      <a:t>LED399</a:t>
                    </a:r>
                    <a:endParaRPr lang="ko-KR" altLang="en-US" sz="800" dirty="0"/>
                  </a:p>
                </p:txBody>
              </p:sp>
              <p:sp>
                <p:nvSpPr>
                  <p:cNvPr id="95" name="화살표: 오른쪽 94">
                    <a:extLst>
                      <a:ext uri="{FF2B5EF4-FFF2-40B4-BE49-F238E27FC236}">
                        <a16:creationId xmlns:a16="http://schemas.microsoft.com/office/drawing/2014/main" id="{EE3D2866-30C2-5D0E-E233-4648FBFEC39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92323" y="2219706"/>
                    <a:ext cx="576064" cy="110800"/>
                  </a:xfrm>
                  <a:prstGeom prst="rightArrow">
                    <a:avLst/>
                  </a:prstGeom>
                  <a:solidFill>
                    <a:srgbClr val="FFFF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5090"/>
                      </a:buClr>
                      <a:buSzTx/>
                      <a:buFontTx/>
                      <a:buChar char="•"/>
                      <a:tabLst/>
                    </a:pPr>
                    <a:endParaRPr kumimoji="0" lang="ko-KR" altLang="en-US" sz="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08B95CCC-3D28-0CD6-3703-3EBF8FDD9E4E}"/>
                      </a:ext>
                    </a:extLst>
                  </p:cNvPr>
                  <p:cNvSpPr txBox="1"/>
                  <p:nvPr/>
                </p:nvSpPr>
                <p:spPr>
                  <a:xfrm>
                    <a:off x="7444740" y="2450785"/>
                    <a:ext cx="747336" cy="215444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buNone/>
                    </a:pPr>
                    <a:r>
                      <a:rPr lang="en-US" altLang="ko-KR" sz="800" dirty="0"/>
                      <a:t>LED400</a:t>
                    </a:r>
                    <a:endParaRPr lang="ko-KR" altLang="en-US" sz="800" dirty="0"/>
                  </a:p>
                </p:txBody>
              </p:sp>
              <p:sp>
                <p:nvSpPr>
                  <p:cNvPr id="98" name="화살표: 오른쪽 97">
                    <a:extLst>
                      <a:ext uri="{FF2B5EF4-FFF2-40B4-BE49-F238E27FC236}">
                        <a16:creationId xmlns:a16="http://schemas.microsoft.com/office/drawing/2014/main" id="{17520D6A-53AF-24FF-1A90-C0BD9B1CEC7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14519" y="2513322"/>
                    <a:ext cx="576064" cy="110800"/>
                  </a:xfrm>
                  <a:prstGeom prst="rightArrow">
                    <a:avLst/>
                  </a:prstGeom>
                  <a:solidFill>
                    <a:srgbClr val="FFFF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5090"/>
                      </a:buClr>
                      <a:buSzTx/>
                      <a:buFontTx/>
                      <a:buChar char="•"/>
                      <a:tabLst/>
                    </a:pPr>
                    <a:endParaRPr kumimoji="0" lang="ko-KR" altLang="en-US" sz="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0CE24C02-16DA-151C-9D34-F2763BDD5D0E}"/>
                    </a:ext>
                  </a:extLst>
                </p:cNvPr>
                <p:cNvSpPr/>
                <p:nvPr/>
              </p:nvSpPr>
              <p:spPr bwMode="auto">
                <a:xfrm>
                  <a:off x="4296871" y="1294161"/>
                  <a:ext cx="6155956" cy="3052045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rgbClr val="00509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Char char="•"/>
                    <a:tabLst/>
                  </a:pPr>
                  <a:endParaRPr kumimoji="0" lang="ko-KR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4" name="화살표: 오른쪽 3">
                <a:extLst>
                  <a:ext uri="{FF2B5EF4-FFF2-40B4-BE49-F238E27FC236}">
                    <a16:creationId xmlns:a16="http://schemas.microsoft.com/office/drawing/2014/main" id="{68E46E92-AD6D-08C6-8D0D-33AFE2BDF5E6}"/>
                  </a:ext>
                </a:extLst>
              </p:cNvPr>
              <p:cNvSpPr/>
              <p:nvPr/>
            </p:nvSpPr>
            <p:spPr bwMode="auto">
              <a:xfrm>
                <a:off x="3389573" y="3450079"/>
                <a:ext cx="185353" cy="110800"/>
              </a:xfrm>
              <a:prstGeom prst="rightArrow">
                <a:avLst/>
              </a:prstGeom>
              <a:solidFill>
                <a:srgbClr val="FFFF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5090"/>
                  </a:buClr>
                  <a:buSzTx/>
                  <a:buFontTx/>
                  <a:buChar char="•"/>
                  <a:tabLst/>
                </a:pPr>
                <a:endParaRPr kumimoji="0" lang="ko-KR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623CB8-79D2-8B05-9507-96B8A30CA8FD}"/>
                </a:ext>
              </a:extLst>
            </p:cNvPr>
            <p:cNvSpPr txBox="1"/>
            <p:nvPr/>
          </p:nvSpPr>
          <p:spPr>
            <a:xfrm>
              <a:off x="5385127" y="4163503"/>
              <a:ext cx="924633" cy="21544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800" dirty="0"/>
                <a:t>Mirror Driver399</a:t>
              </a:r>
              <a:endParaRPr lang="ko-KR" altLang="en-US" sz="800" dirty="0"/>
            </a:p>
          </p:txBody>
        </p:sp>
      </p:grpSp>
      <p:sp>
        <p:nvSpPr>
          <p:cNvPr id="12" name="제목 1">
            <a:extLst>
              <a:ext uri="{FF2B5EF4-FFF2-40B4-BE49-F238E27FC236}">
                <a16:creationId xmlns:a16="http://schemas.microsoft.com/office/drawing/2014/main" id="{CF545E49-E6A0-3A4F-54DF-943197597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54" y="909736"/>
            <a:ext cx="11178145" cy="647850"/>
          </a:xfrm>
        </p:spPr>
        <p:txBody>
          <a:bodyPr/>
          <a:lstStyle/>
          <a:p>
            <a:r>
              <a:rPr lang="en-US" altLang="ko-KR" dirty="0">
                <a:solidFill>
                  <a:srgbClr val="005090">
                    <a:alpha val="20000"/>
                  </a:srgbClr>
                </a:solidFill>
              </a:rPr>
              <a:t>CONCEPT2 </a:t>
            </a:r>
            <a:r>
              <a:rPr lang="en-US" altLang="ko-KR" sz="2000" dirty="0">
                <a:solidFill>
                  <a:srgbClr val="FF0000">
                    <a:alpha val="20000"/>
                  </a:srgbClr>
                </a:solidFill>
              </a:rPr>
              <a:t>(</a:t>
            </a:r>
            <a:r>
              <a:rPr lang="en-US" altLang="ko-KR" sz="2000" b="0" kern="0" dirty="0">
                <a:solidFill>
                  <a:srgbClr val="FF0000">
                    <a:alpha val="20000"/>
                  </a:srgbClr>
                </a:solidFill>
              </a:rPr>
              <a:t>* All Channels Simultaneously Control)</a:t>
            </a:r>
            <a:endParaRPr lang="ko-KR" altLang="en-US" dirty="0">
              <a:solidFill>
                <a:srgbClr val="FF0000">
                  <a:alpha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557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E5F9E-F3BC-45F9-AA52-A2DF927C6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54" y="909736"/>
            <a:ext cx="11178145" cy="647850"/>
          </a:xfrm>
        </p:spPr>
        <p:txBody>
          <a:bodyPr/>
          <a:lstStyle/>
          <a:p>
            <a:r>
              <a:rPr lang="en-US" altLang="ko-KR" dirty="0"/>
              <a:t>Maintenance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6F2004-79B3-48A6-9412-CA66EE567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altLang="de-DE">
                <a:solidFill>
                  <a:srgbClr val="AA0B11"/>
                </a:solidFill>
              </a:rPr>
              <a:t> // </a:t>
            </a:r>
            <a:fld id="{6C32057D-F5F2-4062-9F1F-C46EB9275E8A}" type="slidenum">
              <a:rPr lang="de-DE" altLang="de-DE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de-DE" altLang="de-DE" dirty="0">
              <a:solidFill>
                <a:schemeClr val="tx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8B11BB5-D9DC-B336-0F61-4F528438B7B9}"/>
              </a:ext>
            </a:extLst>
          </p:cNvPr>
          <p:cNvGrpSpPr/>
          <p:nvPr/>
        </p:nvGrpSpPr>
        <p:grpSpPr>
          <a:xfrm>
            <a:off x="581316" y="2284226"/>
            <a:ext cx="9685523" cy="3809864"/>
            <a:chOff x="581316" y="2284226"/>
            <a:chExt cx="9685523" cy="380986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1E2E701-6D8C-01AA-3256-E172408FB94A}"/>
                </a:ext>
              </a:extLst>
            </p:cNvPr>
            <p:cNvGrpSpPr/>
            <p:nvPr/>
          </p:nvGrpSpPr>
          <p:grpSpPr>
            <a:xfrm>
              <a:off x="4039005" y="2284226"/>
              <a:ext cx="3081436" cy="2036963"/>
              <a:chOff x="4039005" y="2284226"/>
              <a:chExt cx="3081436" cy="203696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615E06-9B42-311A-1F0E-A371355B7CD6}"/>
                  </a:ext>
                </a:extLst>
              </p:cNvPr>
              <p:cNvSpPr txBox="1"/>
              <p:nvPr/>
            </p:nvSpPr>
            <p:spPr>
              <a:xfrm>
                <a:off x="5752408" y="2284226"/>
                <a:ext cx="1368033" cy="95410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buNone/>
                </a:pPr>
                <a:endParaRPr lang="en-US" altLang="ko-KR" sz="800" dirty="0"/>
              </a:p>
              <a:p>
                <a:pPr algn="ctr">
                  <a:buNone/>
                </a:pPr>
                <a:endParaRPr lang="en-US" altLang="ko-KR" sz="800" dirty="0"/>
              </a:p>
              <a:p>
                <a:pPr algn="ctr">
                  <a:buNone/>
                </a:pPr>
                <a:r>
                  <a:rPr lang="en-US" altLang="ko-KR" sz="800" dirty="0"/>
                  <a:t>Spare LED Board</a:t>
                </a:r>
              </a:p>
              <a:p>
                <a:pPr algn="ctr">
                  <a:buNone/>
                </a:pPr>
                <a:r>
                  <a:rPr lang="en-US" altLang="ko-KR" sz="800" dirty="0"/>
                  <a:t>40(8x5) </a:t>
                </a:r>
                <a:r>
                  <a:rPr lang="en-US" altLang="ko-KR" sz="800" dirty="0" err="1"/>
                  <a:t>Leds</a:t>
                </a:r>
                <a:endParaRPr lang="en-US" altLang="ko-KR" sz="800" dirty="0"/>
              </a:p>
              <a:p>
                <a:pPr algn="ctr">
                  <a:buNone/>
                </a:pPr>
                <a:endParaRPr lang="en-US" altLang="ko-KR" sz="800" dirty="0"/>
              </a:p>
              <a:p>
                <a:pPr algn="ctr">
                  <a:buNone/>
                </a:pPr>
                <a:endParaRPr lang="ko-KR" altLang="en-US" sz="800" dirty="0"/>
              </a:p>
            </p:txBody>
          </p:sp>
          <p:sp>
            <p:nvSpPr>
              <p:cNvPr id="5" name="화살표: 오른쪽으로 구부러짐 4">
                <a:extLst>
                  <a:ext uri="{FF2B5EF4-FFF2-40B4-BE49-F238E27FC236}">
                    <a16:creationId xmlns:a16="http://schemas.microsoft.com/office/drawing/2014/main" id="{E62F0ABE-C86E-4848-F43C-65118AF6496E}"/>
                  </a:ext>
                </a:extLst>
              </p:cNvPr>
              <p:cNvSpPr/>
              <p:nvPr/>
            </p:nvSpPr>
            <p:spPr bwMode="auto">
              <a:xfrm rot="8910476">
                <a:off x="4039005" y="2598564"/>
                <a:ext cx="648072" cy="1647273"/>
              </a:xfrm>
              <a:prstGeom prst="curvedRightArrow">
                <a:avLst/>
              </a:prstGeom>
              <a:solidFill>
                <a:srgbClr val="FFFF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5090"/>
                  </a:buClr>
                  <a:buSzTx/>
                  <a:buFontTx/>
                  <a:buChar char="•"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" name="화살표: 오른쪽으로 구부러짐 5">
                <a:extLst>
                  <a:ext uri="{FF2B5EF4-FFF2-40B4-BE49-F238E27FC236}">
                    <a16:creationId xmlns:a16="http://schemas.microsoft.com/office/drawing/2014/main" id="{C1D8C0D4-788A-8D71-CD59-A225DA5E6237}"/>
                  </a:ext>
                </a:extLst>
              </p:cNvPr>
              <p:cNvSpPr/>
              <p:nvPr/>
            </p:nvSpPr>
            <p:spPr bwMode="auto">
              <a:xfrm rot="1907537">
                <a:off x="4642068" y="2466393"/>
                <a:ext cx="697944" cy="1854796"/>
              </a:xfrm>
              <a:prstGeom prst="curvedRightArrow">
                <a:avLst/>
              </a:prstGeom>
              <a:solidFill>
                <a:srgbClr val="FFFF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5090"/>
                  </a:buClr>
                  <a:buSzTx/>
                  <a:buFontTx/>
                  <a:buChar char="•"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BFEF35F-4E0C-51C8-2522-44783994DDEF}"/>
                </a:ext>
              </a:extLst>
            </p:cNvPr>
            <p:cNvGrpSpPr/>
            <p:nvPr/>
          </p:nvGrpSpPr>
          <p:grpSpPr>
            <a:xfrm>
              <a:off x="581316" y="2405799"/>
              <a:ext cx="9685523" cy="3688291"/>
              <a:chOff x="581316" y="2405799"/>
              <a:chExt cx="9685523" cy="3688291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AB9C1302-2362-B307-0744-02AFB82E86F1}"/>
                  </a:ext>
                </a:extLst>
              </p:cNvPr>
              <p:cNvGrpSpPr/>
              <p:nvPr/>
            </p:nvGrpSpPr>
            <p:grpSpPr>
              <a:xfrm>
                <a:off x="2134766" y="2405799"/>
                <a:ext cx="8132073" cy="3688291"/>
                <a:chOff x="2134766" y="2405799"/>
                <a:chExt cx="8132073" cy="3688291"/>
              </a:xfrm>
            </p:grpSpPr>
            <p:grpSp>
              <p:nvGrpSpPr>
                <p:cNvPr id="133" name="그룹 132">
                  <a:extLst>
                    <a:ext uri="{FF2B5EF4-FFF2-40B4-BE49-F238E27FC236}">
                      <a16:creationId xmlns:a16="http://schemas.microsoft.com/office/drawing/2014/main" id="{AAD47987-0CB3-83FC-0E2E-A020D25C8A92}"/>
                    </a:ext>
                  </a:extLst>
                </p:cNvPr>
                <p:cNvGrpSpPr/>
                <p:nvPr/>
              </p:nvGrpSpPr>
              <p:grpSpPr>
                <a:xfrm>
                  <a:off x="2324889" y="2405799"/>
                  <a:ext cx="7577078" cy="3430365"/>
                  <a:chOff x="2401729" y="821623"/>
                  <a:chExt cx="7577078" cy="3430365"/>
                </a:xfrm>
              </p:grpSpPr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E3B1152D-7AFF-6B7D-2E3F-171B16F9D5FB}"/>
                      </a:ext>
                    </a:extLst>
                  </p:cNvPr>
                  <p:cNvSpPr txBox="1"/>
                  <p:nvPr/>
                </p:nvSpPr>
                <p:spPr>
                  <a:xfrm>
                    <a:off x="2566814" y="2343774"/>
                    <a:ext cx="1368033" cy="95410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r>
                      <a:rPr lang="en-US" altLang="ko-KR" sz="800" dirty="0"/>
                      <a:t>LED Board1</a:t>
                    </a:r>
                  </a:p>
                  <a:p>
                    <a:pPr algn="ctr">
                      <a:buNone/>
                    </a:pPr>
                    <a:r>
                      <a:rPr lang="en-US" altLang="ko-KR" sz="800" dirty="0"/>
                      <a:t>40(8x5) </a:t>
                    </a:r>
                    <a:r>
                      <a:rPr lang="en-US" altLang="ko-KR" sz="800" dirty="0" err="1"/>
                      <a:t>Leds</a:t>
                    </a:r>
                    <a:endParaRPr lang="en-US" altLang="ko-KR" sz="800" dirty="0"/>
                  </a:p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endParaRPr lang="ko-KR" altLang="en-US" sz="800" dirty="0"/>
                  </a:p>
                </p:txBody>
              </p:sp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102A1043-9AEE-9ED6-6FC8-2414154B6549}"/>
                      </a:ext>
                    </a:extLst>
                  </p:cNvPr>
                  <p:cNvSpPr txBox="1"/>
                  <p:nvPr/>
                </p:nvSpPr>
                <p:spPr>
                  <a:xfrm>
                    <a:off x="2566814" y="3297881"/>
                    <a:ext cx="1368033" cy="95410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r>
                      <a:rPr lang="en-US" altLang="ko-KR" sz="800" dirty="0"/>
                      <a:t>LED Board2</a:t>
                    </a:r>
                  </a:p>
                  <a:p>
                    <a:pPr algn="ctr">
                      <a:buNone/>
                    </a:pPr>
                    <a:r>
                      <a:rPr lang="en-US" altLang="ko-KR" sz="800" dirty="0"/>
                      <a:t>40(8x5) </a:t>
                    </a:r>
                    <a:r>
                      <a:rPr lang="en-US" altLang="ko-KR" sz="800" dirty="0" err="1"/>
                      <a:t>Leds</a:t>
                    </a:r>
                    <a:endParaRPr lang="en-US" altLang="ko-KR" sz="800" dirty="0"/>
                  </a:p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endParaRPr lang="ko-KR" altLang="en-US" sz="800" dirty="0"/>
                  </a:p>
                </p:txBody>
              </p:sp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DD74EEDB-2E61-4258-95AA-C39D7CE6B0DF}"/>
                      </a:ext>
                    </a:extLst>
                  </p:cNvPr>
                  <p:cNvSpPr txBox="1"/>
                  <p:nvPr/>
                </p:nvSpPr>
                <p:spPr>
                  <a:xfrm>
                    <a:off x="2401729" y="821623"/>
                    <a:ext cx="1368033" cy="95410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r>
                      <a:rPr lang="en-US" altLang="ko-KR" sz="800" dirty="0"/>
                      <a:t>LED Board3</a:t>
                    </a:r>
                  </a:p>
                  <a:p>
                    <a:pPr algn="ctr">
                      <a:buNone/>
                    </a:pPr>
                    <a:r>
                      <a:rPr lang="en-US" altLang="ko-KR" sz="800" dirty="0"/>
                      <a:t>40(8x5) </a:t>
                    </a:r>
                    <a:r>
                      <a:rPr lang="en-US" altLang="ko-KR" sz="800" dirty="0" err="1"/>
                      <a:t>Leds</a:t>
                    </a:r>
                    <a:endParaRPr lang="en-US" altLang="ko-KR" sz="800" dirty="0"/>
                  </a:p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endParaRPr lang="ko-KR" altLang="en-US" sz="800" dirty="0"/>
                  </a:p>
                </p:txBody>
              </p:sp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52F6CD27-6D67-92BC-BBC7-79C67811D2A1}"/>
                      </a:ext>
                    </a:extLst>
                  </p:cNvPr>
                  <p:cNvSpPr txBox="1"/>
                  <p:nvPr/>
                </p:nvSpPr>
                <p:spPr>
                  <a:xfrm>
                    <a:off x="4081338" y="3297881"/>
                    <a:ext cx="1368033" cy="95410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r>
                      <a:rPr lang="en-US" altLang="ko-KR" sz="800" dirty="0"/>
                      <a:t>LED Board4</a:t>
                    </a:r>
                  </a:p>
                  <a:p>
                    <a:pPr algn="ctr">
                      <a:buNone/>
                    </a:pPr>
                    <a:r>
                      <a:rPr lang="en-US" altLang="ko-KR" sz="800" dirty="0"/>
                      <a:t>40(8x5) </a:t>
                    </a:r>
                    <a:r>
                      <a:rPr lang="en-US" altLang="ko-KR" sz="800" dirty="0" err="1"/>
                      <a:t>Leds</a:t>
                    </a:r>
                    <a:endParaRPr lang="en-US" altLang="ko-KR" sz="800" dirty="0"/>
                  </a:p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endParaRPr lang="ko-KR" altLang="en-US" sz="800" dirty="0"/>
                  </a:p>
                </p:txBody>
              </p:sp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A97545F1-8893-BCB6-949E-E3295808B782}"/>
                      </a:ext>
                    </a:extLst>
                  </p:cNvPr>
                  <p:cNvSpPr txBox="1"/>
                  <p:nvPr/>
                </p:nvSpPr>
                <p:spPr>
                  <a:xfrm>
                    <a:off x="5591150" y="2340065"/>
                    <a:ext cx="1368033" cy="95410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r>
                      <a:rPr lang="en-US" altLang="ko-KR" sz="800" dirty="0"/>
                      <a:t>LED Board5</a:t>
                    </a:r>
                  </a:p>
                  <a:p>
                    <a:pPr algn="ctr">
                      <a:buNone/>
                    </a:pPr>
                    <a:r>
                      <a:rPr lang="en-US" altLang="ko-KR" sz="800" dirty="0"/>
                      <a:t>40(8x5) </a:t>
                    </a:r>
                    <a:r>
                      <a:rPr lang="en-US" altLang="ko-KR" sz="800" dirty="0" err="1"/>
                      <a:t>Leds</a:t>
                    </a:r>
                    <a:endParaRPr lang="en-US" altLang="ko-KR" sz="800" dirty="0"/>
                  </a:p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endParaRPr lang="ko-KR" altLang="en-US" sz="800" dirty="0"/>
                  </a:p>
                </p:txBody>
              </p:sp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453B7AF1-BE68-2B65-F762-1ABA74EA40B3}"/>
                      </a:ext>
                    </a:extLst>
                  </p:cNvPr>
                  <p:cNvSpPr txBox="1"/>
                  <p:nvPr/>
                </p:nvSpPr>
                <p:spPr>
                  <a:xfrm>
                    <a:off x="5591150" y="3294172"/>
                    <a:ext cx="1368033" cy="95410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r>
                      <a:rPr lang="en-US" altLang="ko-KR" sz="800" dirty="0"/>
                      <a:t>LED Board6</a:t>
                    </a:r>
                  </a:p>
                  <a:p>
                    <a:pPr algn="ctr">
                      <a:buNone/>
                    </a:pPr>
                    <a:r>
                      <a:rPr lang="en-US" altLang="ko-KR" sz="800" dirty="0"/>
                      <a:t>40(8x5) </a:t>
                    </a:r>
                    <a:r>
                      <a:rPr lang="en-US" altLang="ko-KR" sz="800" dirty="0" err="1"/>
                      <a:t>Leds</a:t>
                    </a:r>
                    <a:endParaRPr lang="en-US" altLang="ko-KR" sz="800" dirty="0"/>
                  </a:p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endParaRPr lang="ko-KR" altLang="en-US" sz="800" dirty="0"/>
                  </a:p>
                </p:txBody>
              </p:sp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4AD03BCC-3617-5490-CFEB-3B9E52027831}"/>
                      </a:ext>
                    </a:extLst>
                  </p:cNvPr>
                  <p:cNvSpPr txBox="1"/>
                  <p:nvPr/>
                </p:nvSpPr>
                <p:spPr>
                  <a:xfrm>
                    <a:off x="7100962" y="2336305"/>
                    <a:ext cx="1368033" cy="95410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r>
                      <a:rPr lang="en-US" altLang="ko-KR" sz="800" dirty="0"/>
                      <a:t>LED Board7</a:t>
                    </a:r>
                  </a:p>
                  <a:p>
                    <a:pPr algn="ctr">
                      <a:buNone/>
                    </a:pPr>
                    <a:r>
                      <a:rPr lang="en-US" altLang="ko-KR" sz="800" dirty="0"/>
                      <a:t>40(8x5) </a:t>
                    </a:r>
                    <a:r>
                      <a:rPr lang="en-US" altLang="ko-KR" sz="800" dirty="0" err="1"/>
                      <a:t>Leds</a:t>
                    </a:r>
                    <a:endParaRPr lang="en-US" altLang="ko-KR" sz="800" dirty="0"/>
                  </a:p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endParaRPr lang="ko-KR" altLang="en-US" sz="800" dirty="0"/>
                  </a:p>
                </p:txBody>
              </p:sp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8DA1EE17-1D4E-ED77-2BE1-E4838D985345}"/>
                      </a:ext>
                    </a:extLst>
                  </p:cNvPr>
                  <p:cNvSpPr txBox="1"/>
                  <p:nvPr/>
                </p:nvSpPr>
                <p:spPr>
                  <a:xfrm>
                    <a:off x="7100962" y="3290412"/>
                    <a:ext cx="1368033" cy="95410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r>
                      <a:rPr lang="en-US" altLang="ko-KR" sz="800" dirty="0"/>
                      <a:t>LED Board8</a:t>
                    </a:r>
                  </a:p>
                  <a:p>
                    <a:pPr algn="ctr">
                      <a:buNone/>
                    </a:pPr>
                    <a:r>
                      <a:rPr lang="en-US" altLang="ko-KR" sz="800" dirty="0"/>
                      <a:t>40(8x5) </a:t>
                    </a:r>
                    <a:r>
                      <a:rPr lang="en-US" altLang="ko-KR" sz="800" dirty="0" err="1"/>
                      <a:t>Leds</a:t>
                    </a:r>
                    <a:endParaRPr lang="en-US" altLang="ko-KR" sz="800" dirty="0"/>
                  </a:p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endParaRPr lang="ko-KR" altLang="en-US" sz="800" dirty="0"/>
                  </a:p>
                </p:txBody>
              </p:sp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D4004B85-E091-1F7E-7BA4-84603CAF0AD0}"/>
                      </a:ext>
                    </a:extLst>
                  </p:cNvPr>
                  <p:cNvSpPr txBox="1"/>
                  <p:nvPr/>
                </p:nvSpPr>
                <p:spPr>
                  <a:xfrm>
                    <a:off x="8610774" y="2329051"/>
                    <a:ext cx="1368033" cy="95410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r>
                      <a:rPr lang="en-US" altLang="ko-KR" sz="800" dirty="0"/>
                      <a:t>LED Board9</a:t>
                    </a:r>
                  </a:p>
                  <a:p>
                    <a:pPr algn="ctr">
                      <a:buNone/>
                    </a:pPr>
                    <a:r>
                      <a:rPr lang="en-US" altLang="ko-KR" sz="800" dirty="0"/>
                      <a:t>40(8x5) </a:t>
                    </a:r>
                    <a:r>
                      <a:rPr lang="en-US" altLang="ko-KR" sz="800" dirty="0" err="1"/>
                      <a:t>Leds</a:t>
                    </a:r>
                    <a:endParaRPr lang="en-US" altLang="ko-KR" sz="800" dirty="0"/>
                  </a:p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endParaRPr lang="ko-KR" altLang="en-US" sz="800" dirty="0"/>
                  </a:p>
                </p:txBody>
              </p:sp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22AD0935-646C-0B1C-0459-551A25890047}"/>
                      </a:ext>
                    </a:extLst>
                  </p:cNvPr>
                  <p:cNvSpPr txBox="1"/>
                  <p:nvPr/>
                </p:nvSpPr>
                <p:spPr>
                  <a:xfrm>
                    <a:off x="8610774" y="3283158"/>
                    <a:ext cx="1368033" cy="95410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r>
                      <a:rPr lang="en-US" altLang="ko-KR" sz="800" dirty="0"/>
                      <a:t>LED Board10</a:t>
                    </a:r>
                  </a:p>
                  <a:p>
                    <a:pPr algn="ctr">
                      <a:buNone/>
                    </a:pPr>
                    <a:r>
                      <a:rPr lang="en-US" altLang="ko-KR" sz="800" dirty="0"/>
                      <a:t>40(8x5) </a:t>
                    </a:r>
                    <a:r>
                      <a:rPr lang="en-US" altLang="ko-KR" sz="800" dirty="0" err="1"/>
                      <a:t>Leds</a:t>
                    </a:r>
                    <a:endParaRPr lang="en-US" altLang="ko-KR" sz="800" dirty="0"/>
                  </a:p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endParaRPr lang="ko-KR" altLang="en-US" sz="800" dirty="0"/>
                  </a:p>
                </p:txBody>
              </p:sp>
            </p:grpSp>
            <p:sp>
              <p:nvSpPr>
                <p:cNvPr id="134" name="사각형: 둥근 모서리 133">
                  <a:extLst>
                    <a:ext uri="{FF2B5EF4-FFF2-40B4-BE49-F238E27FC236}">
                      <a16:creationId xmlns:a16="http://schemas.microsoft.com/office/drawing/2014/main" id="{BCF13097-9323-DD82-255F-28DE7E8BCFCD}"/>
                    </a:ext>
                  </a:extLst>
                </p:cNvPr>
                <p:cNvSpPr/>
                <p:nvPr/>
              </p:nvSpPr>
              <p:spPr bwMode="auto">
                <a:xfrm>
                  <a:off x="2134766" y="3573810"/>
                  <a:ext cx="8132073" cy="2520280"/>
                </a:xfrm>
                <a:prstGeom prst="roundRect">
                  <a:avLst/>
                </a:prstGeom>
                <a:noFill/>
                <a:ln w="38100" cap="flat" cmpd="sng" algn="ctr">
                  <a:solidFill>
                    <a:srgbClr val="005090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Char char="•"/>
                    <a:tabLst/>
                  </a:pPr>
                  <a:endParaRPr kumimoji="0" lang="ko-KR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FBA18E49-03B6-79E3-F0C5-F63B5E7C5AB8}"/>
                  </a:ext>
                </a:extLst>
              </p:cNvPr>
              <p:cNvGrpSpPr/>
              <p:nvPr/>
            </p:nvGrpSpPr>
            <p:grpSpPr>
              <a:xfrm>
                <a:off x="581316" y="2557158"/>
                <a:ext cx="1969066" cy="701731"/>
                <a:chOff x="581316" y="2557158"/>
                <a:chExt cx="1969066" cy="701731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972CF21-79C9-DF1A-8CAF-16BE942F2429}"/>
                    </a:ext>
                  </a:extLst>
                </p:cNvPr>
                <p:cNvSpPr txBox="1"/>
                <p:nvPr/>
              </p:nvSpPr>
              <p:spPr>
                <a:xfrm>
                  <a:off x="581316" y="2557158"/>
                  <a:ext cx="1569660" cy="701731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If some LEDs</a:t>
                  </a:r>
                </a:p>
                <a:p>
                  <a:pPr>
                    <a:buNone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Broken</a:t>
                  </a:r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0" name="직선 화살표 연결선 9">
                  <a:extLst>
                    <a:ext uri="{FF2B5EF4-FFF2-40B4-BE49-F238E27FC236}">
                      <a16:creationId xmlns:a16="http://schemas.microsoft.com/office/drawing/2014/main" id="{6AB84853-C18F-2043-7CB0-6780CE36CEF9}"/>
                    </a:ext>
                  </a:extLst>
                </p:cNvPr>
                <p:cNvCxnSpPr>
                  <a:stCxn id="8" idx="3"/>
                </p:cNvCxnSpPr>
                <p:nvPr/>
              </p:nvCxnSpPr>
              <p:spPr bwMode="auto">
                <a:xfrm flipV="1">
                  <a:off x="2150976" y="2853730"/>
                  <a:ext cx="399406" cy="54294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  <p:sp>
        <p:nvSpPr>
          <p:cNvPr id="15" name="제목 1">
            <a:extLst>
              <a:ext uri="{FF2B5EF4-FFF2-40B4-BE49-F238E27FC236}">
                <a16:creationId xmlns:a16="http://schemas.microsoft.com/office/drawing/2014/main" id="{10582967-EE69-B9D7-06F3-080937786A63}"/>
              </a:ext>
            </a:extLst>
          </p:cNvPr>
          <p:cNvSpPr txBox="1">
            <a:spLocks/>
          </p:cNvSpPr>
          <p:nvPr/>
        </p:nvSpPr>
        <p:spPr bwMode="auto">
          <a:xfrm>
            <a:off x="550590" y="1362583"/>
            <a:ext cx="11178145" cy="6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09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9pPr>
          </a:lstStyle>
          <a:p>
            <a:pPr marL="171450" indent="-171450">
              <a:buClrTx/>
              <a:buFontTx/>
              <a:buChar char="-"/>
            </a:pPr>
            <a:r>
              <a:rPr lang="en-US" altLang="ko-KR" sz="1200" kern="0" dirty="0"/>
              <a:t>Keep spare parts and replace them immediately in case of problems. After that, the defective module can be repaired at KIMSOPTEC.</a:t>
            </a:r>
          </a:p>
          <a:p>
            <a:pPr marL="171450" indent="-171450">
              <a:buClrTx/>
              <a:buFontTx/>
              <a:buChar char="-"/>
            </a:pPr>
            <a:r>
              <a:rPr lang="en-US" altLang="ko-KR" sz="1200" kern="0" dirty="0"/>
              <a:t>If the electrical and physical specifications are met, it is okay to replace the LED of another wavelength.</a:t>
            </a:r>
            <a:endParaRPr lang="ko-KR" altLang="en-US" sz="1200" kern="0" dirty="0"/>
          </a:p>
        </p:txBody>
      </p:sp>
    </p:spTree>
    <p:extLst>
      <p:ext uri="{BB962C8B-B14F-4D97-AF65-F5344CB8AC3E}">
        <p14:creationId xmlns:p14="http://schemas.microsoft.com/office/powerpoint/2010/main" val="19242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2927267" y="2743844"/>
            <a:ext cx="6047885" cy="1179076"/>
            <a:chOff x="2195736" y="2743208"/>
            <a:chExt cx="4536504" cy="1178803"/>
          </a:xfrm>
        </p:grpSpPr>
        <p:sp>
          <p:nvSpPr>
            <p:cNvPr id="5" name="Titel 1"/>
            <p:cNvSpPr txBox="1">
              <a:spLocks/>
            </p:cNvSpPr>
            <p:nvPr/>
          </p:nvSpPr>
          <p:spPr bwMode="auto">
            <a:xfrm>
              <a:off x="2555776" y="2743208"/>
              <a:ext cx="3816424" cy="647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de-DE" sz="5900" dirty="0"/>
                <a:t>THANK YOU</a:t>
              </a:r>
              <a:endParaRPr lang="de-DE" altLang="de-DE" sz="5900" kern="0" dirty="0"/>
            </a:p>
          </p:txBody>
        </p:sp>
        <p:sp>
          <p:nvSpPr>
            <p:cNvPr id="6" name="Titel 1"/>
            <p:cNvSpPr txBox="1">
              <a:spLocks/>
            </p:cNvSpPr>
            <p:nvPr/>
          </p:nvSpPr>
          <p:spPr bwMode="auto">
            <a:xfrm>
              <a:off x="2195736" y="3274311"/>
              <a:ext cx="4536504" cy="647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de-DE" altLang="de-DE" kern="0" dirty="0" err="1"/>
                <a:t>for</a:t>
              </a:r>
              <a:r>
                <a:rPr lang="de-DE" altLang="de-DE" kern="0" dirty="0"/>
                <a:t> </a:t>
              </a:r>
              <a:r>
                <a:rPr lang="de-DE" altLang="de-DE" kern="0" dirty="0" err="1"/>
                <a:t>your</a:t>
              </a:r>
              <a:r>
                <a:rPr lang="de-DE" altLang="de-DE" kern="0" dirty="0"/>
                <a:t> </a:t>
              </a:r>
              <a:r>
                <a:rPr lang="de-DE" altLang="de-DE" kern="0" dirty="0" err="1"/>
                <a:t>attention</a:t>
              </a:r>
              <a:r>
                <a:rPr lang="de-DE" altLang="de-DE" kern="0" dirty="0"/>
                <a:t>!</a:t>
              </a:r>
            </a:p>
          </p:txBody>
        </p:sp>
      </p:grp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altLang="de-DE">
                <a:solidFill>
                  <a:srgbClr val="AA0B11"/>
                </a:solidFill>
              </a:rPr>
              <a:t> // </a:t>
            </a:r>
            <a:fld id="{6C32057D-F5F2-4062-9F1F-C46EB9275E8A}" type="slidenum">
              <a:rPr lang="de-DE" altLang="de-DE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de-DE" altLang="de-DE" dirty="0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ABE5A44-7A02-49B1-956F-F98E2B1CEEC0}"/>
              </a:ext>
            </a:extLst>
          </p:cNvPr>
          <p:cNvGrpSpPr/>
          <p:nvPr/>
        </p:nvGrpSpPr>
        <p:grpSpPr>
          <a:xfrm>
            <a:off x="912788" y="3056171"/>
            <a:ext cx="1182989" cy="1025310"/>
            <a:chOff x="982638" y="1746915"/>
            <a:chExt cx="1182989" cy="1025310"/>
          </a:xfrm>
        </p:grpSpPr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61D55F85-B84B-4634-9155-C192E9571222}"/>
                </a:ext>
              </a:extLst>
            </p:cNvPr>
            <p:cNvCxnSpPr/>
            <p:nvPr/>
          </p:nvCxnSpPr>
          <p:spPr bwMode="auto">
            <a:xfrm flipV="1">
              <a:off x="1171750" y="1903428"/>
              <a:ext cx="804764" cy="712283"/>
            </a:xfrm>
            <a:prstGeom prst="straightConnector1">
              <a:avLst/>
            </a:prstGeom>
            <a:noFill/>
            <a:ln w="57150" cap="flat" cmpd="sng" algn="ctr">
              <a:noFill/>
              <a:prstDash val="solid"/>
              <a:round/>
              <a:headEnd type="triangl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5A1B674E-A610-4562-B44F-59B9AC1F3A12}"/>
                </a:ext>
              </a:extLst>
            </p:cNvPr>
            <p:cNvCxnSpPr/>
            <p:nvPr/>
          </p:nvCxnSpPr>
          <p:spPr bwMode="auto">
            <a:xfrm>
              <a:off x="982638" y="2177929"/>
              <a:ext cx="1182989" cy="149145"/>
            </a:xfrm>
            <a:prstGeom prst="straightConnector1">
              <a:avLst/>
            </a:prstGeom>
            <a:noFill/>
            <a:ln w="57150" cap="flat" cmpd="sng" algn="ctr">
              <a:noFill/>
              <a:prstDash val="solid"/>
              <a:round/>
              <a:headEnd type="triangl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D2B46021-742F-47E5-8585-BAD30F006512}"/>
                </a:ext>
              </a:extLst>
            </p:cNvPr>
            <p:cNvCxnSpPr/>
            <p:nvPr/>
          </p:nvCxnSpPr>
          <p:spPr bwMode="auto">
            <a:xfrm>
              <a:off x="1584277" y="1746915"/>
              <a:ext cx="0" cy="1025310"/>
            </a:xfrm>
            <a:prstGeom prst="straightConnector1">
              <a:avLst/>
            </a:prstGeom>
            <a:noFill/>
            <a:ln w="57150" cap="flat" cmpd="sng" algn="ctr">
              <a:noFill/>
              <a:prstDash val="solid"/>
              <a:round/>
              <a:headEnd type="triangl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699240540"/>
      </p:ext>
    </p:extLst>
  </p:cSld>
  <p:clrMapOvr>
    <a:masterClrMapping/>
  </p:clrMapOvr>
</p:sld>
</file>

<file path=ppt/theme/theme1.xml><?xml version="1.0" encoding="utf-8"?>
<a:theme xmlns:a="http://schemas.openxmlformats.org/drawingml/2006/main" name="Display_DE_Vorlage_16-9">
  <a:themeElements>
    <a:clrScheme name="Instrument Systems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5090"/>
      </a:accent1>
      <a:accent2>
        <a:srgbClr val="B2CADD"/>
      </a:accent2>
      <a:accent3>
        <a:srgbClr val="E5EDF3"/>
      </a:accent3>
      <a:accent4>
        <a:srgbClr val="F3EBE5"/>
      </a:accent4>
      <a:accent5>
        <a:srgbClr val="C35458"/>
      </a:accent5>
      <a:accent6>
        <a:srgbClr val="AA0B11"/>
      </a:accent6>
      <a:hlink>
        <a:srgbClr val="2D2D8A"/>
      </a:hlink>
      <a:folHlink>
        <a:srgbClr val="9C9CDE"/>
      </a:folHlink>
    </a:clrScheme>
    <a:fontScheme name="1_PPT Master Design 2008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5090"/>
          </a:buClr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5090"/>
          </a:buClr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PT Master Design 20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 Master Design 20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 Master Design 20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 Master Design 20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 Master Design 20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 Master Design 20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 Master Design 20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 Master Design 20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 Master Design 20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 Master Design 20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 Master Design 20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 Master Design 20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enutzerdefiniertes Design">
  <a:themeElements>
    <a:clrScheme name="Instrument Systems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5090"/>
      </a:accent1>
      <a:accent2>
        <a:srgbClr val="B2CADD"/>
      </a:accent2>
      <a:accent3>
        <a:srgbClr val="E5EDF3"/>
      </a:accent3>
      <a:accent4>
        <a:srgbClr val="F3EBE5"/>
      </a:accent4>
      <a:accent5>
        <a:srgbClr val="C35458"/>
      </a:accent5>
      <a:accent6>
        <a:srgbClr val="AA0B11"/>
      </a:accent6>
      <a:hlink>
        <a:srgbClr val="2D2D8A"/>
      </a:hlink>
      <a:folHlink>
        <a:srgbClr val="9C9CDE"/>
      </a:folHlink>
    </a:clrScheme>
    <a:fontScheme name="2_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5090"/>
          </a:buClr>
          <a:buSzTx/>
          <a:buFontTx/>
          <a:buChar char="•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2_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EBF9-D846-4A06-9108-AFC549B3F431}"/>
</file>

<file path=customXml/itemProps2.xml><?xml version="1.0" encoding="utf-8"?>
<ds:datastoreItem xmlns:ds="http://schemas.openxmlformats.org/officeDocument/2006/customXml" ds:itemID="{9CCD6C46-ACB1-4AA9-8FF3-ACD7B3839E20}"/>
</file>

<file path=docProps/app.xml><?xml version="1.0" encoding="utf-8"?>
<Properties xmlns="http://schemas.openxmlformats.org/officeDocument/2006/extended-properties" xmlns:vt="http://schemas.openxmlformats.org/officeDocument/2006/docPropsVTypes">
  <Template>K_Display_EN_Vorlage_16-9</Template>
  <TotalTime>844</TotalTime>
  <Words>383</Words>
  <Application>Microsoft Office PowerPoint</Application>
  <PresentationFormat>사용자 지정</PresentationFormat>
  <Paragraphs>200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HelveticaNeueLT Std</vt:lpstr>
      <vt:lpstr>Arial</vt:lpstr>
      <vt:lpstr>Times New Roman</vt:lpstr>
      <vt:lpstr>Wingdings 3</vt:lpstr>
      <vt:lpstr>Display_DE_Vorlage_16-9</vt:lpstr>
      <vt:lpstr>2_Benutzerdefiniertes Design</vt:lpstr>
      <vt:lpstr>Electronic parts of Calibration LED Chart 2022.09.19  </vt:lpstr>
      <vt:lpstr>CONCEPT1 (* All Channels Individually Control)</vt:lpstr>
      <vt:lpstr>CONCEPT1 (* All Channels Individually Control)</vt:lpstr>
      <vt:lpstr>CONCEPT2 (* All Channels Simultaneously Control)</vt:lpstr>
      <vt:lpstr>CONCEPT2 (* All Channels Simultaneously Control)</vt:lpstr>
      <vt:lpstr>Maintenance</vt:lpstr>
      <vt:lpstr>PowerPoint 프레젠테이션</vt:lpstr>
    </vt:vector>
  </TitlesOfParts>
  <Company>Instrument Systems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개발실 결산 및 2019예정</dc:title>
  <dc:creator>개발_이정후노트북</dc:creator>
  <cp:lastModifiedBy>개발_이정후노트북</cp:lastModifiedBy>
  <cp:revision>175</cp:revision>
  <cp:lastPrinted>2019-06-05T10:10:28Z</cp:lastPrinted>
  <dcterms:created xsi:type="dcterms:W3CDTF">2018-12-11T11:27:07Z</dcterms:created>
  <dcterms:modified xsi:type="dcterms:W3CDTF">2022-09-19T08:30:13Z</dcterms:modified>
</cp:coreProperties>
</file>