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282" r:id="rId3"/>
    <p:sldId id="309" r:id="rId4"/>
    <p:sldId id="312" r:id="rId5"/>
    <p:sldId id="316" r:id="rId6"/>
    <p:sldId id="314" r:id="rId7"/>
    <p:sldId id="313" r:id="rId8"/>
    <p:sldId id="315" r:id="rId9"/>
    <p:sldId id="305" r:id="rId10"/>
  </p:sldIdLst>
  <p:sldSz cx="12190413" cy="6859588"/>
  <p:notesSz cx="6865938" cy="9998075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585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9170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754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8339" algn="l" rtl="0" fontAlgn="base">
      <a:spcBef>
        <a:spcPct val="20000"/>
      </a:spcBef>
      <a:spcAft>
        <a:spcPct val="0"/>
      </a:spcAft>
      <a:buClr>
        <a:srgbClr val="005090"/>
      </a:buClr>
      <a:buChar char="•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1314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7286">
          <p15:clr>
            <a:srgbClr val="A4A3A4"/>
          </p15:clr>
        </p15:guide>
        <p15:guide id="5" pos="573">
          <p15:clr>
            <a:srgbClr val="A4A3A4"/>
          </p15:clr>
        </p15:guide>
        <p15:guide id="6" pos="211">
          <p15:clr>
            <a:srgbClr val="A4A3A4"/>
          </p15:clr>
        </p15:guide>
        <p15:guide id="7" pos="513">
          <p15:clr>
            <a:srgbClr val="A4A3A4"/>
          </p15:clr>
        </p15:guide>
        <p15:guide id="8" pos="393">
          <p15:clr>
            <a:srgbClr val="A4A3A4"/>
          </p15:clr>
        </p15:guide>
        <p15:guide id="9" pos="3840">
          <p15:clr>
            <a:srgbClr val="A4A3A4"/>
          </p15:clr>
        </p15:guide>
        <p15:guide id="10" pos="7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0"/>
    <a:srgbClr val="FF9900"/>
    <a:srgbClr val="F8F8F8"/>
    <a:srgbClr val="EAEAEA"/>
    <a:srgbClr val="FF00FF"/>
    <a:srgbClr val="ABABAB"/>
    <a:srgbClr val="97979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76565" autoAdjust="0"/>
  </p:normalViewPr>
  <p:slideViewPr>
    <p:cSldViewPr snapToObjects="1" showGuides="1">
      <p:cViewPr varScale="1">
        <p:scale>
          <a:sx n="114" d="100"/>
          <a:sy n="114" d="100"/>
        </p:scale>
        <p:origin x="474" y="96"/>
      </p:cViewPr>
      <p:guideLst>
        <p:guide orient="horz" pos="527"/>
        <p:guide orient="horz" pos="1314"/>
        <p:guide orient="horz" pos="4247"/>
        <p:guide pos="7286"/>
        <p:guide pos="573"/>
        <p:guide pos="211"/>
        <p:guide pos="513"/>
        <p:guide pos="393"/>
        <p:guide pos="3840"/>
        <p:guide pos="7347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1" d="100"/>
          <a:sy n="81" d="100"/>
        </p:scale>
        <p:origin x="-4008" y="-102"/>
      </p:cViewPr>
      <p:guideLst>
        <p:guide orient="horz" pos="3151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950" y="0"/>
            <a:ext cx="2975988" cy="49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74" tIns="46086" rIns="92174" bIns="46086" numCol="1" anchor="t" anchorCtr="0" compatLnSpc="1">
            <a:prstTxWarp prst="textNoShape">
              <a:avLst/>
            </a:prstTxWarp>
          </a:bodyPr>
          <a:lstStyle>
            <a:lvl1pPr algn="r" defTabSz="920389" eaLnBrk="0" hangingPunct="0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fld id="{EEB46DB4-098A-4B1D-9372-2F81B0EE9FDC}" type="datetime1">
              <a:rPr lang="de-DE" altLang="de-DE"/>
              <a:pPr>
                <a:defRPr/>
              </a:pPr>
              <a:t>23.09.2022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0144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988" cy="47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74" tIns="46086" rIns="92174" bIns="46086" numCol="1" anchor="t" anchorCtr="0" compatLnSpc="1">
            <a:prstTxWarp prst="textNoShape">
              <a:avLst/>
            </a:prstTxWarp>
          </a:bodyPr>
          <a:lstStyle>
            <a:lvl1pPr defTabSz="920389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950" y="0"/>
            <a:ext cx="2975988" cy="47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74" tIns="46086" rIns="92174" bIns="46086" numCol="1" anchor="t" anchorCtr="0" compatLnSpc="1">
            <a:prstTxWarp prst="textNoShape">
              <a:avLst/>
            </a:prstTxWarp>
          </a:bodyPr>
          <a:lstStyle>
            <a:lvl1pPr algn="r" defTabSz="920389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5748687-C507-4A66-BBFD-ADF0B87211DC}" type="datetime1">
              <a:rPr lang="de-DE" altLang="de-DE"/>
              <a:pPr>
                <a:defRPr/>
              </a:pPr>
              <a:t>23.09.2022</a:t>
            </a:fld>
            <a:endParaRPr lang="de-DE" alt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90575"/>
            <a:ext cx="658495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566" y="4732816"/>
            <a:ext cx="5034807" cy="449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74" tIns="46086" rIns="92174" bIns="460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4035"/>
            <a:ext cx="2975988" cy="55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74" tIns="46086" rIns="92174" bIns="46086" numCol="1" anchor="b" anchorCtr="0" compatLnSpc="1">
            <a:prstTxWarp prst="textNoShape">
              <a:avLst/>
            </a:prstTxWarp>
          </a:bodyPr>
          <a:lstStyle>
            <a:lvl1pPr defTabSz="920389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950" y="9464035"/>
            <a:ext cx="2975988" cy="55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74" tIns="46086" rIns="92174" bIns="46086" numCol="1" anchor="b" anchorCtr="0" compatLnSpc="1">
            <a:prstTxWarp prst="textNoShape">
              <a:avLst/>
            </a:prstTxWarp>
          </a:bodyPr>
          <a:lstStyle>
            <a:lvl1pPr algn="r" defTabSz="920389" eaLnBrk="0" hangingPunct="0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F9D3841-F673-4507-ACC7-6BA9EF3A82C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25930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98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2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191205" y="1701202"/>
            <a:ext cx="5471288" cy="225652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191203" y="4150292"/>
            <a:ext cx="5471288" cy="225652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4954" y="893958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4954" y="1701202"/>
            <a:ext cx="5514255" cy="470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0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4954" y="893958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84954" y="1701202"/>
            <a:ext cx="5514255" cy="470561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2"/>
          </p:nvPr>
        </p:nvSpPr>
        <p:spPr>
          <a:xfrm>
            <a:off x="6191205" y="1701202"/>
            <a:ext cx="5471288" cy="4705612"/>
          </a:xfrm>
        </p:spPr>
        <p:txBody>
          <a:bodyPr/>
          <a:lstStyle>
            <a:lvl2pPr>
              <a:spcBef>
                <a:spcPts val="432"/>
              </a:spcBef>
              <a:defRPr/>
            </a:lvl2pPr>
            <a:lvl3pPr>
              <a:spcBef>
                <a:spcPts val="432"/>
              </a:spcBef>
              <a:defRPr/>
            </a:lvl3pPr>
            <a:lvl4pPr>
              <a:spcBef>
                <a:spcPts val="432"/>
              </a:spcBef>
              <a:defRPr/>
            </a:lvl4pPr>
            <a:lvl5pPr>
              <a:spcBef>
                <a:spcPts val="432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8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5"/>
          <p:cNvSpPr>
            <a:spLocks noChangeArrowheads="1"/>
          </p:cNvSpPr>
          <p:nvPr/>
        </p:nvSpPr>
        <p:spPr bwMode="auto">
          <a:xfrm>
            <a:off x="-6349" y="4900160"/>
            <a:ext cx="10607354" cy="17133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lIns="121917" tIns="60958" rIns="121917" bIns="6095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sz="2100"/>
          </a:p>
        </p:txBody>
      </p:sp>
      <p:sp>
        <p:nvSpPr>
          <p:cNvPr id="1028" name="Titelplatzhalter 5"/>
          <p:cNvSpPr>
            <a:spLocks noGrp="1"/>
          </p:cNvSpPr>
          <p:nvPr>
            <p:ph type="title"/>
          </p:nvPr>
        </p:nvSpPr>
        <p:spPr bwMode="auto">
          <a:xfrm>
            <a:off x="431744" y="5184388"/>
            <a:ext cx="966979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31745" y="482712"/>
            <a:ext cx="4372464" cy="1105598"/>
            <a:chOff x="323850" y="361950"/>
            <a:chExt cx="3279775" cy="829006"/>
          </a:xfrm>
        </p:grpSpPr>
        <p:sp>
          <p:nvSpPr>
            <p:cNvPr id="8" name="Textfeld 7"/>
            <p:cNvSpPr txBox="1"/>
            <p:nvPr userDrawn="1"/>
          </p:nvSpPr>
          <p:spPr bwMode="auto">
            <a:xfrm>
              <a:off x="323850" y="361950"/>
              <a:ext cx="3279775" cy="43848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lang="de-DE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NeueLT Std" pitchFamily="34" charset="0"/>
                </a:rPr>
                <a:t>We bring quality</a:t>
              </a:r>
            </a:p>
          </p:txBody>
        </p:sp>
        <p:sp>
          <p:nvSpPr>
            <p:cNvPr id="10" name="Rechteck 9"/>
            <p:cNvSpPr/>
            <p:nvPr userDrawn="1"/>
          </p:nvSpPr>
          <p:spPr bwMode="auto">
            <a:xfrm>
              <a:off x="2116139" y="752476"/>
              <a:ext cx="1242329" cy="438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de-DE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NeueLT Std" pitchFamily="34" charset="0"/>
                </a:rPr>
                <a:t>to light.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BE2C44-B875-437E-9C28-E9828F507EB8}"/>
              </a:ext>
            </a:extLst>
          </p:cNvPr>
          <p:cNvGrpSpPr/>
          <p:nvPr userDrawn="1"/>
        </p:nvGrpSpPr>
        <p:grpSpPr>
          <a:xfrm>
            <a:off x="9052026" y="517127"/>
            <a:ext cx="3138395" cy="1904555"/>
            <a:chOff x="9052026" y="385326"/>
            <a:chExt cx="3138395" cy="1892339"/>
          </a:xfrm>
        </p:grpSpPr>
        <p:pic>
          <p:nvPicPr>
            <p:cNvPr id="13" name="Grafik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026" y="385326"/>
              <a:ext cx="3138395" cy="1892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hteck 13"/>
            <p:cNvSpPr/>
            <p:nvPr userDrawn="1"/>
          </p:nvSpPr>
          <p:spPr bwMode="auto">
            <a:xfrm>
              <a:off x="9163842" y="505466"/>
              <a:ext cx="2998863" cy="1196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E523EB7-D893-4655-B29C-50B2BCB62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595" y="1504628"/>
            <a:ext cx="2876715" cy="364702"/>
          </a:xfrm>
          <a:prstGeom prst="rect">
            <a:avLst/>
          </a:prstGeom>
        </p:spPr>
      </p:pic>
      <p:pic>
        <p:nvPicPr>
          <p:cNvPr id="20" name="Picture 4" descr="N:\Marketing\08_Corporate_Design\2016_Logopaket (Konica Minolta)\Logo_ohne_KM-Zusatz\Internet_Office_Pixeldaten\RGB\IS_Logo_ohneKM-Zusatz_NonPrint_RGB_gross.jpg">
            <a:extLst>
              <a:ext uri="{FF2B5EF4-FFF2-40B4-BE49-F238E27FC236}">
                <a16:creationId xmlns:a16="http://schemas.microsoft.com/office/drawing/2014/main" id="{3B229BF2-C6FD-4120-8742-4C8F188696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596" y="747101"/>
            <a:ext cx="2647704" cy="59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95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rgbClr val="005090"/>
          </a:solidFill>
          <a:latin typeface="Arial" charset="0"/>
          <a:cs typeface="Arial" charset="0"/>
        </a:defRPr>
      </a:lvl5pPr>
      <a:lvl6pPr marL="609585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6pPr>
      <a:lvl7pPr marL="1219170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7pPr>
      <a:lvl8pPr marL="1828754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8pPr>
      <a:lvl9pPr marL="2438339" algn="ctr" rtl="0" eaLnBrk="1" fontAlgn="base" latinLnBrk="1" hangingPunct="1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57189" indent="-457189" algn="l" rtl="0" eaLnBrk="1" fontAlgn="base" latinLnBrk="1" hangingPunct="1">
        <a:spcBef>
          <a:spcPct val="20000"/>
        </a:spcBef>
        <a:spcAft>
          <a:spcPct val="0"/>
        </a:spcAft>
        <a:buChar char="•"/>
        <a:defRPr sz="43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latinLnBrk="1" hangingPunct="1">
        <a:spcBef>
          <a:spcPct val="20000"/>
        </a:spcBef>
        <a:spcAft>
          <a:spcPct val="0"/>
        </a:spcAft>
        <a:buChar char="–"/>
        <a:defRPr sz="3700">
          <a:solidFill>
            <a:schemeClr val="tx1"/>
          </a:solidFill>
          <a:latin typeface="+mn-lt"/>
          <a:cs typeface="+mn-cs"/>
        </a:defRPr>
      </a:lvl2pPr>
      <a:lvl3pPr marL="1523962" indent="-304792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cs typeface="+mn-cs"/>
        </a:defRPr>
      </a:lvl3pPr>
      <a:lvl4pPr marL="2133547" indent="-304792" algn="l" rtl="0" eaLnBrk="1" fontAlgn="base" latinLnBrk="1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  <a:cs typeface="+mn-cs"/>
        </a:defRPr>
      </a:lvl4pPr>
      <a:lvl5pPr marL="2743131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5pPr>
      <a:lvl6pPr marL="3352716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6pPr>
      <a:lvl7pPr marL="3962301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7pPr>
      <a:lvl8pPr marL="4571886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8pPr>
      <a:lvl9pPr marL="5181470" indent="-304792" algn="l" rtl="0" eaLnBrk="1" fontAlgn="base" latinLnBrk="1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DE391487-5370-466D-BDEC-FE035367D1F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14" y="317248"/>
            <a:ext cx="2042840" cy="385488"/>
          </a:xfrm>
          <a:prstGeom prst="rect">
            <a:avLst/>
          </a:prstGeom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526137"/>
            <a:ext cx="12190413" cy="333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121917" tIns="60958" rIns="121917" bIns="6095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de-DE" altLang="de-DE">
              <a:solidFill>
                <a:schemeClr val="bg1"/>
              </a:solidFill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4954" y="893958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954" y="1701202"/>
            <a:ext cx="11178479" cy="470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cxnSp>
        <p:nvCxnSpPr>
          <p:cNvPr id="3" name="Gerade Verbindung 9"/>
          <p:cNvCxnSpPr>
            <a:cxnSpLocks noChangeShapeType="1"/>
          </p:cNvCxnSpPr>
          <p:nvPr/>
        </p:nvCxnSpPr>
        <p:spPr bwMode="auto">
          <a:xfrm>
            <a:off x="334389" y="836906"/>
            <a:ext cx="11520707" cy="0"/>
          </a:xfrm>
          <a:prstGeom prst="line">
            <a:avLst/>
          </a:prstGeom>
          <a:noFill/>
          <a:ln w="9525" algn="ctr">
            <a:solidFill>
              <a:srgbClr val="AA0B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39234" y="6551139"/>
            <a:ext cx="1823865" cy="33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altLang="de-DE" dirty="0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590762" y="6527724"/>
            <a:ext cx="4415916" cy="3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3999" tIns="60958" rIns="121917" bIns="60958" anchor="ctr"/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buClr>
                <a:srgbClr val="005090"/>
              </a:buClr>
              <a:buChar char="•"/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pic>
        <p:nvPicPr>
          <p:cNvPr id="15" name="Picture 4" descr="N:\Marketing\08_Corporate_Design\2016_Logopaket (Konica Minolta)\Logo_ohne_KM-Zusatz\Internet_Office_Pixeldaten\RGB\IS_Logo_ohneKM-Zusatz_NonPrint_RGB_gross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88" y="302404"/>
            <a:ext cx="1840354" cy="4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9">
            <a:extLst>
              <a:ext uri="{FF2B5EF4-FFF2-40B4-BE49-F238E27FC236}">
                <a16:creationId xmlns:a16="http://schemas.microsoft.com/office/drawing/2014/main" id="{C276239C-9397-41A1-BEA6-986DA66C2A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99462" y="305590"/>
            <a:ext cx="3359837" cy="41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Char char="•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de-DE" sz="1900" dirty="0" err="1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</a:t>
            </a:r>
            <a:r>
              <a:rPr lang="de-DE" sz="1900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bring </a:t>
            </a:r>
            <a:r>
              <a:rPr lang="de-DE" sz="1900" dirty="0" err="1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quality</a:t>
            </a:r>
            <a:r>
              <a:rPr lang="de-DE" sz="1900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900" dirty="0" err="1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de-DE" sz="1900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light</a:t>
            </a:r>
            <a:r>
              <a:rPr lang="de-DE" sz="1900" i="1" dirty="0">
                <a:solidFill>
                  <a:schemeClr val="bg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de-DE" sz="1900" i="1" dirty="0">
                <a:solidFill>
                  <a:schemeClr val="bg1">
                    <a:lumMod val="6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9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00" b="1">
          <a:solidFill>
            <a:srgbClr val="005090"/>
          </a:solidFill>
          <a:latin typeface="Arial" charset="0"/>
        </a:defRPr>
      </a:lvl9pPr>
    </p:titleStyle>
    <p:bodyStyle>
      <a:lvl1pPr marL="457189" indent="-457189" algn="l" rtl="0" eaLnBrk="0" fontAlgn="base" hangingPunct="0">
        <a:spcBef>
          <a:spcPts val="1200"/>
        </a:spcBef>
        <a:spcAft>
          <a:spcPct val="0"/>
        </a:spcAft>
        <a:buClr>
          <a:srgbClr val="005090"/>
        </a:buClr>
        <a:buFont typeface="Wingdings 3" pitchFamily="18" charset="2"/>
        <a:buChar char="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–"/>
        <a:defRPr sz="1700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•"/>
        <a:defRPr sz="17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–"/>
        <a:defRPr sz="1700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ts val="448"/>
        </a:spcBef>
        <a:spcAft>
          <a:spcPct val="0"/>
        </a:spcAft>
        <a:buClr>
          <a:srgbClr val="005090"/>
        </a:buClr>
        <a:buChar char="»"/>
        <a:defRPr sz="1700">
          <a:solidFill>
            <a:schemeClr val="tx1"/>
          </a:solidFill>
          <a:latin typeface="+mn-lt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lr>
          <a:srgbClr val="005090"/>
        </a:buClr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altLang="de-DE" sz="3200" dirty="0"/>
              <a:t>Electronic parts of Calibration LED Chart</a:t>
            </a:r>
            <a:br>
              <a:rPr lang="de-DE" altLang="de-DE" sz="3200" dirty="0"/>
            </a:br>
            <a:r>
              <a:rPr lang="de-DE" altLang="de-DE" sz="2000" dirty="0"/>
              <a:t>2022.09.20 </a:t>
            </a:r>
            <a:r>
              <a:rPr lang="de-DE" altLang="de-DE" sz="3200" dirty="0"/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C6910F5-27F9-4A8F-B997-88D29B6B9846}"/>
              </a:ext>
            </a:extLst>
          </p:cNvPr>
          <p:cNvGrpSpPr/>
          <p:nvPr/>
        </p:nvGrpSpPr>
        <p:grpSpPr>
          <a:xfrm>
            <a:off x="982638" y="1746915"/>
            <a:ext cx="1182989" cy="1025310"/>
            <a:chOff x="982638" y="1746915"/>
            <a:chExt cx="1182989" cy="1025310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C937B12B-6CFE-4959-B6C5-CCBF9AF10F58}"/>
                </a:ext>
              </a:extLst>
            </p:cNvPr>
            <p:cNvCxnSpPr/>
            <p:nvPr/>
          </p:nvCxnSpPr>
          <p:spPr bwMode="auto">
            <a:xfrm flipV="1">
              <a:off x="1171750" y="1903428"/>
              <a:ext cx="804764" cy="712283"/>
            </a:xfrm>
            <a:prstGeom prst="straightConnector1">
              <a:avLst/>
            </a:prstGeom>
            <a:noFill/>
            <a:ln w="57150" cap="flat" cmpd="sng" algn="ctr">
              <a:noFill/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7BB3699-2B7D-4B4B-A704-32E4580AF06C}"/>
                </a:ext>
              </a:extLst>
            </p:cNvPr>
            <p:cNvCxnSpPr/>
            <p:nvPr/>
          </p:nvCxnSpPr>
          <p:spPr bwMode="auto">
            <a:xfrm>
              <a:off x="982638" y="2177929"/>
              <a:ext cx="1182989" cy="149145"/>
            </a:xfrm>
            <a:prstGeom prst="straightConnector1">
              <a:avLst/>
            </a:prstGeom>
            <a:noFill/>
            <a:ln w="57150" cap="flat" cmpd="sng" algn="ctr">
              <a:noFill/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B994A87-CE8A-4E8D-AEFB-520FE13C0D6D}"/>
                </a:ext>
              </a:extLst>
            </p:cNvPr>
            <p:cNvCxnSpPr/>
            <p:nvPr/>
          </p:nvCxnSpPr>
          <p:spPr bwMode="auto">
            <a:xfrm>
              <a:off x="1584277" y="1746915"/>
              <a:ext cx="0" cy="1025310"/>
            </a:xfrm>
            <a:prstGeom prst="straightConnector1">
              <a:avLst/>
            </a:prstGeom>
            <a:noFill/>
            <a:ln w="57150" cap="flat" cmpd="sng" algn="ctr">
              <a:noFill/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E5F9E-F3BC-45F9-AA52-A2DF927C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909736"/>
            <a:ext cx="11178145" cy="647850"/>
          </a:xfrm>
        </p:spPr>
        <p:txBody>
          <a:bodyPr/>
          <a:lstStyle/>
          <a:p>
            <a:r>
              <a:rPr lang="en-US" altLang="ko-KR" dirty="0"/>
              <a:t>CONCEPT1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en-US" altLang="ko-KR" sz="2000" b="0" kern="0" dirty="0">
                <a:solidFill>
                  <a:srgbClr val="FF0000"/>
                </a:solidFill>
              </a:rPr>
              <a:t>* All Channels Individually Control)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F2004-79B3-48A6-9412-CA66EE567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AD47987-0CB3-83FC-0E2E-A020D25C8A92}"/>
              </a:ext>
            </a:extLst>
          </p:cNvPr>
          <p:cNvGrpSpPr/>
          <p:nvPr/>
        </p:nvGrpSpPr>
        <p:grpSpPr>
          <a:xfrm>
            <a:off x="766614" y="2833107"/>
            <a:ext cx="9212193" cy="3071412"/>
            <a:chOff x="766614" y="2329051"/>
            <a:chExt cx="9212193" cy="307141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3B1152D-7AFF-6B7D-2E3F-171B16F9D5FB}"/>
                </a:ext>
              </a:extLst>
            </p:cNvPr>
            <p:cNvSpPr txBox="1"/>
            <p:nvPr/>
          </p:nvSpPr>
          <p:spPr>
            <a:xfrm>
              <a:off x="2566814" y="2343774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Board1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02A1043-9AEE-9ED6-6FC8-2414154B6549}"/>
                </a:ext>
              </a:extLst>
            </p:cNvPr>
            <p:cNvSpPr txBox="1"/>
            <p:nvPr/>
          </p:nvSpPr>
          <p:spPr>
            <a:xfrm>
              <a:off x="2566814" y="3297881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Board2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74EEDB-2E61-4258-95AA-C39D7CE6B0DF}"/>
                </a:ext>
              </a:extLst>
            </p:cNvPr>
            <p:cNvSpPr txBox="1"/>
            <p:nvPr/>
          </p:nvSpPr>
          <p:spPr>
            <a:xfrm>
              <a:off x="4081338" y="2343774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Board3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2F6CD27-6D67-92BC-BBC7-79C67811D2A1}"/>
                </a:ext>
              </a:extLst>
            </p:cNvPr>
            <p:cNvSpPr txBox="1"/>
            <p:nvPr/>
          </p:nvSpPr>
          <p:spPr>
            <a:xfrm>
              <a:off x="4081338" y="3297881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Board4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97545F1-8893-BCB6-949E-E3295808B782}"/>
                </a:ext>
              </a:extLst>
            </p:cNvPr>
            <p:cNvSpPr txBox="1"/>
            <p:nvPr/>
          </p:nvSpPr>
          <p:spPr>
            <a:xfrm>
              <a:off x="5591150" y="2340065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Board5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53B7AF1-BE68-2B65-F762-1ABA74EA40B3}"/>
                </a:ext>
              </a:extLst>
            </p:cNvPr>
            <p:cNvSpPr txBox="1"/>
            <p:nvPr/>
          </p:nvSpPr>
          <p:spPr>
            <a:xfrm>
              <a:off x="5591150" y="3294172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Board6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D03BCC-3617-5490-CFEB-3B9E52027831}"/>
                </a:ext>
              </a:extLst>
            </p:cNvPr>
            <p:cNvSpPr txBox="1"/>
            <p:nvPr/>
          </p:nvSpPr>
          <p:spPr>
            <a:xfrm>
              <a:off x="7100962" y="2336305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Board7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A1EE17-1D4E-ED77-2BE1-E4838D985345}"/>
                </a:ext>
              </a:extLst>
            </p:cNvPr>
            <p:cNvSpPr txBox="1"/>
            <p:nvPr/>
          </p:nvSpPr>
          <p:spPr>
            <a:xfrm>
              <a:off x="7100962" y="3290412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Board8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4004B85-E091-1F7E-7BA4-84603CAF0AD0}"/>
                </a:ext>
              </a:extLst>
            </p:cNvPr>
            <p:cNvSpPr txBox="1"/>
            <p:nvPr/>
          </p:nvSpPr>
          <p:spPr>
            <a:xfrm>
              <a:off x="8610774" y="2329051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Board9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2AD0935-646C-0B1C-0459-551A25890047}"/>
                </a:ext>
              </a:extLst>
            </p:cNvPr>
            <p:cNvSpPr txBox="1"/>
            <p:nvPr/>
          </p:nvSpPr>
          <p:spPr>
            <a:xfrm>
              <a:off x="8610774" y="3283158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Board10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D08F137-3EE7-C4E7-CBDB-EA4CBA2D0164}"/>
                </a:ext>
              </a:extLst>
            </p:cNvPr>
            <p:cNvSpPr txBox="1"/>
            <p:nvPr/>
          </p:nvSpPr>
          <p:spPr>
            <a:xfrm>
              <a:off x="766614" y="4741821"/>
              <a:ext cx="1016305" cy="6586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Host</a:t>
              </a:r>
            </a:p>
            <a:p>
              <a:pPr algn="ctr">
                <a:buNone/>
              </a:pPr>
              <a:r>
                <a:rPr lang="en-US" altLang="ko-KR" sz="800" dirty="0"/>
                <a:t>(PC or </a:t>
              </a:r>
              <a:r>
                <a:rPr lang="en-US" altLang="ko-KR" sz="800" dirty="0" err="1"/>
                <a:t>etc</a:t>
              </a:r>
              <a:r>
                <a:rPr lang="en-US" altLang="ko-KR" sz="800" dirty="0"/>
                <a:t>)</a:t>
              </a:r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27" name="화살표: 왼쪽/오른쪽 126">
              <a:extLst>
                <a:ext uri="{FF2B5EF4-FFF2-40B4-BE49-F238E27FC236}">
                  <a16:creationId xmlns:a16="http://schemas.microsoft.com/office/drawing/2014/main" id="{35BBDEAD-9A6E-EF96-99F8-C15915F31DC4}"/>
                </a:ext>
              </a:extLst>
            </p:cNvPr>
            <p:cNvSpPr/>
            <p:nvPr/>
          </p:nvSpPr>
          <p:spPr bwMode="auto">
            <a:xfrm>
              <a:off x="1846734" y="5003895"/>
              <a:ext cx="648072" cy="10272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4B5FDF51-2BDA-9C2C-287C-204565102D06}"/>
                </a:ext>
              </a:extLst>
            </p:cNvPr>
            <p:cNvGrpSpPr/>
            <p:nvPr/>
          </p:nvGrpSpPr>
          <p:grpSpPr>
            <a:xfrm>
              <a:off x="2562094" y="4365898"/>
              <a:ext cx="7410842" cy="1018682"/>
              <a:chOff x="2562094" y="4365898"/>
              <a:chExt cx="7410842" cy="1018682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49FAD0A-4D45-CF9B-C484-D02C0A59DE36}"/>
                  </a:ext>
                </a:extLst>
              </p:cNvPr>
              <p:cNvGrpSpPr/>
              <p:nvPr/>
            </p:nvGrpSpPr>
            <p:grpSpPr>
              <a:xfrm>
                <a:off x="2562094" y="4365898"/>
                <a:ext cx="7410842" cy="1018682"/>
                <a:chOff x="2562094" y="4365898"/>
                <a:chExt cx="7410842" cy="1018682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F817CF6-DDBF-722B-C8D3-55C632C2548E}"/>
                    </a:ext>
                  </a:extLst>
                </p:cNvPr>
                <p:cNvSpPr txBox="1"/>
                <p:nvPr/>
              </p:nvSpPr>
              <p:spPr>
                <a:xfrm>
                  <a:off x="2562094" y="4725938"/>
                  <a:ext cx="1368033" cy="65864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endParaRPr lang="en-US" altLang="ko-KR" sz="800" dirty="0"/>
                </a:p>
                <a:p>
                  <a:pPr algn="ctr">
                    <a:buNone/>
                  </a:pPr>
                  <a:r>
                    <a:rPr lang="en-US" altLang="ko-KR" sz="800" dirty="0"/>
                    <a:t>Control Board1</a:t>
                  </a:r>
                </a:p>
                <a:p>
                  <a:pPr algn="ctr">
                    <a:buNone/>
                  </a:pPr>
                  <a:r>
                    <a:rPr lang="en-US" altLang="ko-KR" sz="800" dirty="0"/>
                    <a:t>(2 LED Boards controlled)</a:t>
                  </a:r>
                </a:p>
                <a:p>
                  <a:pPr algn="ctr">
                    <a:buNone/>
                  </a:pPr>
                  <a:endParaRPr lang="ko-KR" altLang="en-US" sz="800" dirty="0"/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0D2B999-859A-C192-6720-D628B0E6582A}"/>
                    </a:ext>
                  </a:extLst>
                </p:cNvPr>
                <p:cNvSpPr txBox="1"/>
                <p:nvPr/>
              </p:nvSpPr>
              <p:spPr>
                <a:xfrm>
                  <a:off x="4082527" y="4725938"/>
                  <a:ext cx="1368033" cy="65864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endParaRPr lang="en-US" altLang="ko-KR" sz="800" dirty="0"/>
                </a:p>
                <a:p>
                  <a:pPr algn="ctr">
                    <a:buNone/>
                  </a:pPr>
                  <a:r>
                    <a:rPr lang="en-US" altLang="ko-KR" sz="800" dirty="0"/>
                    <a:t>Control Board2</a:t>
                  </a:r>
                </a:p>
                <a:p>
                  <a:pPr algn="ctr">
                    <a:buNone/>
                  </a:pPr>
                  <a:r>
                    <a:rPr lang="en-US" altLang="ko-KR" sz="800" dirty="0"/>
                    <a:t>(2 LED Boards controlled)</a:t>
                  </a:r>
                </a:p>
                <a:p>
                  <a:pPr algn="ctr">
                    <a:buNone/>
                  </a:pPr>
                  <a:endParaRPr lang="ko-KR" altLang="en-US" sz="800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F2B62E8-5E2D-A6D1-6172-5112262AEAB4}"/>
                    </a:ext>
                  </a:extLst>
                </p:cNvPr>
                <p:cNvSpPr txBox="1"/>
                <p:nvPr/>
              </p:nvSpPr>
              <p:spPr>
                <a:xfrm>
                  <a:off x="5586705" y="4725938"/>
                  <a:ext cx="1368033" cy="65864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endParaRPr lang="en-US" altLang="ko-KR" sz="800" dirty="0"/>
                </a:p>
                <a:p>
                  <a:pPr algn="ctr">
                    <a:buNone/>
                  </a:pPr>
                  <a:r>
                    <a:rPr lang="en-US" altLang="ko-KR" sz="800" dirty="0"/>
                    <a:t>Control Board3</a:t>
                  </a:r>
                </a:p>
                <a:p>
                  <a:pPr algn="ctr">
                    <a:buNone/>
                  </a:pPr>
                  <a:r>
                    <a:rPr lang="en-US" altLang="ko-KR" sz="800" dirty="0"/>
                    <a:t>(2 LED Boards controlled)</a:t>
                  </a:r>
                </a:p>
                <a:p>
                  <a:pPr algn="ctr">
                    <a:buNone/>
                  </a:pPr>
                  <a:endParaRPr lang="ko-KR" altLang="en-US" sz="800" dirty="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8890DE3-30B1-CAA7-46F7-340D04674AE6}"/>
                    </a:ext>
                  </a:extLst>
                </p:cNvPr>
                <p:cNvSpPr txBox="1"/>
                <p:nvPr/>
              </p:nvSpPr>
              <p:spPr>
                <a:xfrm>
                  <a:off x="7100961" y="4725938"/>
                  <a:ext cx="1368033" cy="65864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endParaRPr lang="en-US" altLang="ko-KR" sz="800" dirty="0"/>
                </a:p>
                <a:p>
                  <a:pPr algn="ctr">
                    <a:buNone/>
                  </a:pPr>
                  <a:r>
                    <a:rPr lang="en-US" altLang="ko-KR" sz="800" dirty="0"/>
                    <a:t>Control Board4</a:t>
                  </a:r>
                </a:p>
                <a:p>
                  <a:pPr algn="ctr">
                    <a:buNone/>
                  </a:pPr>
                  <a:r>
                    <a:rPr lang="en-US" altLang="ko-KR" sz="800" dirty="0"/>
                    <a:t>(2 LED Boards controlled)</a:t>
                  </a:r>
                </a:p>
                <a:p>
                  <a:pPr algn="ctr">
                    <a:buNone/>
                  </a:pPr>
                  <a:endParaRPr lang="ko-KR" altLang="en-US" sz="800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EF7ED54-D94C-D9E5-9082-1A03EF46F470}"/>
                    </a:ext>
                  </a:extLst>
                </p:cNvPr>
                <p:cNvSpPr txBox="1"/>
                <p:nvPr/>
              </p:nvSpPr>
              <p:spPr>
                <a:xfrm>
                  <a:off x="8604903" y="4725938"/>
                  <a:ext cx="1368033" cy="65864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endParaRPr lang="en-US" altLang="ko-KR" sz="800" dirty="0"/>
                </a:p>
                <a:p>
                  <a:pPr algn="ctr">
                    <a:buNone/>
                  </a:pPr>
                  <a:r>
                    <a:rPr lang="en-US" altLang="ko-KR" sz="800" dirty="0"/>
                    <a:t>Control Board5</a:t>
                  </a:r>
                </a:p>
                <a:p>
                  <a:pPr algn="ctr">
                    <a:buNone/>
                  </a:pPr>
                  <a:r>
                    <a:rPr lang="en-US" altLang="ko-KR" sz="800" dirty="0"/>
                    <a:t>(2 LED Boards controlled)</a:t>
                  </a:r>
                </a:p>
                <a:p>
                  <a:pPr algn="ctr">
                    <a:buNone/>
                  </a:pPr>
                  <a:endParaRPr lang="ko-KR" altLang="en-US" sz="800" dirty="0"/>
                </a:p>
              </p:txBody>
            </p:sp>
            <p:sp>
              <p:nvSpPr>
                <p:cNvPr id="120" name="화살표: 위쪽 119">
                  <a:extLst>
                    <a:ext uri="{FF2B5EF4-FFF2-40B4-BE49-F238E27FC236}">
                      <a16:creationId xmlns:a16="http://schemas.microsoft.com/office/drawing/2014/main" id="{DD663A87-CCFA-74E2-F70C-A163041FF183}"/>
                    </a:ext>
                  </a:extLst>
                </p:cNvPr>
                <p:cNvSpPr/>
                <p:nvPr/>
              </p:nvSpPr>
              <p:spPr bwMode="auto">
                <a:xfrm>
                  <a:off x="3240379" y="4365898"/>
                  <a:ext cx="112792" cy="216024"/>
                </a:xfrm>
                <a:prstGeom prst="upArrow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Char char="•"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" name="화살표: 위쪽 120">
                  <a:extLst>
                    <a:ext uri="{FF2B5EF4-FFF2-40B4-BE49-F238E27FC236}">
                      <a16:creationId xmlns:a16="http://schemas.microsoft.com/office/drawing/2014/main" id="{CB016A1B-3850-394D-FCBA-B1A97258047A}"/>
                    </a:ext>
                  </a:extLst>
                </p:cNvPr>
                <p:cNvSpPr/>
                <p:nvPr/>
              </p:nvSpPr>
              <p:spPr bwMode="auto">
                <a:xfrm>
                  <a:off x="4708958" y="4365898"/>
                  <a:ext cx="112792" cy="216024"/>
                </a:xfrm>
                <a:prstGeom prst="upArrow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Char char="•"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2" name="화살표: 위쪽 121">
                  <a:extLst>
                    <a:ext uri="{FF2B5EF4-FFF2-40B4-BE49-F238E27FC236}">
                      <a16:creationId xmlns:a16="http://schemas.microsoft.com/office/drawing/2014/main" id="{890BD02F-DC8C-AB09-5364-173329CB8B9B}"/>
                    </a:ext>
                  </a:extLst>
                </p:cNvPr>
                <p:cNvSpPr/>
                <p:nvPr/>
              </p:nvSpPr>
              <p:spPr bwMode="auto">
                <a:xfrm>
                  <a:off x="6214325" y="4372192"/>
                  <a:ext cx="112792" cy="216024"/>
                </a:xfrm>
                <a:prstGeom prst="upArrow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Char char="•"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3" name="화살표: 위쪽 122">
                  <a:extLst>
                    <a:ext uri="{FF2B5EF4-FFF2-40B4-BE49-F238E27FC236}">
                      <a16:creationId xmlns:a16="http://schemas.microsoft.com/office/drawing/2014/main" id="{50B2A84E-0888-4EBC-3D1F-DF0BBA5A38FC}"/>
                    </a:ext>
                  </a:extLst>
                </p:cNvPr>
                <p:cNvSpPr/>
                <p:nvPr/>
              </p:nvSpPr>
              <p:spPr bwMode="auto">
                <a:xfrm>
                  <a:off x="7728581" y="4384581"/>
                  <a:ext cx="112792" cy="216024"/>
                </a:xfrm>
                <a:prstGeom prst="upArrow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Char char="•"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" name="화살표: 위쪽 123">
                  <a:extLst>
                    <a:ext uri="{FF2B5EF4-FFF2-40B4-BE49-F238E27FC236}">
                      <a16:creationId xmlns:a16="http://schemas.microsoft.com/office/drawing/2014/main" id="{C772BCF7-782E-8BDE-28DE-309B45377571}"/>
                    </a:ext>
                  </a:extLst>
                </p:cNvPr>
                <p:cNvSpPr/>
                <p:nvPr/>
              </p:nvSpPr>
              <p:spPr bwMode="auto">
                <a:xfrm>
                  <a:off x="9242837" y="4384581"/>
                  <a:ext cx="112792" cy="216024"/>
                </a:xfrm>
                <a:prstGeom prst="upArrow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Char char="•"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28" name="화살표: 왼쪽/오른쪽 127">
                <a:extLst>
                  <a:ext uri="{FF2B5EF4-FFF2-40B4-BE49-F238E27FC236}">
                    <a16:creationId xmlns:a16="http://schemas.microsoft.com/office/drawing/2014/main" id="{2699F9CF-E2F1-7C6D-5BB1-1DC2C362C787}"/>
                  </a:ext>
                </a:extLst>
              </p:cNvPr>
              <p:cNvSpPr/>
              <p:nvPr/>
            </p:nvSpPr>
            <p:spPr bwMode="auto">
              <a:xfrm>
                <a:off x="3930127" y="5010611"/>
                <a:ext cx="146223" cy="94343"/>
              </a:xfrm>
              <a:prstGeom prst="left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9" name="화살표: 왼쪽/오른쪽 128">
                <a:extLst>
                  <a:ext uri="{FF2B5EF4-FFF2-40B4-BE49-F238E27FC236}">
                    <a16:creationId xmlns:a16="http://schemas.microsoft.com/office/drawing/2014/main" id="{E4FE5625-0A8C-977C-3341-E52C40141643}"/>
                  </a:ext>
                </a:extLst>
              </p:cNvPr>
              <p:cNvSpPr/>
              <p:nvPr/>
            </p:nvSpPr>
            <p:spPr bwMode="auto">
              <a:xfrm>
                <a:off x="5444383" y="5023970"/>
                <a:ext cx="146223" cy="94343"/>
              </a:xfrm>
              <a:prstGeom prst="left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0" name="화살표: 왼쪽/오른쪽 129">
                <a:extLst>
                  <a:ext uri="{FF2B5EF4-FFF2-40B4-BE49-F238E27FC236}">
                    <a16:creationId xmlns:a16="http://schemas.microsoft.com/office/drawing/2014/main" id="{116C40E2-473F-0253-1FE5-E374EA59578F}"/>
                  </a:ext>
                </a:extLst>
              </p:cNvPr>
              <p:cNvSpPr/>
              <p:nvPr/>
            </p:nvSpPr>
            <p:spPr bwMode="auto">
              <a:xfrm>
                <a:off x="6949581" y="5023970"/>
                <a:ext cx="146223" cy="94343"/>
              </a:xfrm>
              <a:prstGeom prst="left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1" name="화살표: 왼쪽/오른쪽 130">
                <a:extLst>
                  <a:ext uri="{FF2B5EF4-FFF2-40B4-BE49-F238E27FC236}">
                    <a16:creationId xmlns:a16="http://schemas.microsoft.com/office/drawing/2014/main" id="{20FC7457-576D-B2E2-0CDE-EE32D00B8C4A}"/>
                  </a:ext>
                </a:extLst>
              </p:cNvPr>
              <p:cNvSpPr/>
              <p:nvPr/>
            </p:nvSpPr>
            <p:spPr bwMode="auto">
              <a:xfrm>
                <a:off x="8477210" y="5023969"/>
                <a:ext cx="146223" cy="94343"/>
              </a:xfrm>
              <a:prstGeom prst="left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BCF13097-9323-DD82-255F-28DE7E8BCFCD}"/>
              </a:ext>
            </a:extLst>
          </p:cNvPr>
          <p:cNvSpPr/>
          <p:nvPr/>
        </p:nvSpPr>
        <p:spPr bwMode="auto">
          <a:xfrm>
            <a:off x="2211606" y="2493690"/>
            <a:ext cx="8132073" cy="3816424"/>
          </a:xfrm>
          <a:prstGeom prst="roundRect">
            <a:avLst/>
          </a:prstGeom>
          <a:noFill/>
          <a:ln w="38100" cap="flat" cmpd="sng" algn="ctr">
            <a:solidFill>
              <a:srgbClr val="005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제목 1">
            <a:extLst>
              <a:ext uri="{FF2B5EF4-FFF2-40B4-BE49-F238E27FC236}">
                <a16:creationId xmlns:a16="http://schemas.microsoft.com/office/drawing/2014/main" id="{849B2BAD-EE75-4268-74DA-6EFDC7038D76}"/>
              </a:ext>
            </a:extLst>
          </p:cNvPr>
          <p:cNvSpPr txBox="1">
            <a:spLocks/>
          </p:cNvSpPr>
          <p:nvPr/>
        </p:nvSpPr>
        <p:spPr bwMode="auto">
          <a:xfrm>
            <a:off x="550590" y="1300900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>
              <a:buClrTx/>
              <a:buNone/>
            </a:pPr>
            <a:r>
              <a:rPr lang="en-US" altLang="ko-KR" sz="2000" kern="0" dirty="0"/>
              <a:t>- System Overview</a:t>
            </a:r>
            <a:endParaRPr lang="ko-KR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14486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F2004-79B3-48A6-9412-CA66EE567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AF949E-379A-F945-3E6C-1174EABDA0BE}"/>
              </a:ext>
            </a:extLst>
          </p:cNvPr>
          <p:cNvSpPr txBox="1">
            <a:spLocks/>
          </p:cNvSpPr>
          <p:nvPr/>
        </p:nvSpPr>
        <p:spPr bwMode="auto">
          <a:xfrm>
            <a:off x="550590" y="1300900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>
              <a:buClrTx/>
              <a:buNone/>
            </a:pPr>
            <a:r>
              <a:rPr lang="en-US" altLang="ko-KR" sz="2000" kern="0" dirty="0"/>
              <a:t>- Block Diagram of Control board</a:t>
            </a:r>
            <a:endParaRPr lang="ko-KR" altLang="en-US" sz="2000" kern="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ADBE959-E9FD-A796-F361-EA9C11A12D87}"/>
              </a:ext>
            </a:extLst>
          </p:cNvPr>
          <p:cNvGrpSpPr/>
          <p:nvPr/>
        </p:nvGrpSpPr>
        <p:grpSpPr>
          <a:xfrm>
            <a:off x="1846734" y="1903771"/>
            <a:ext cx="7046515" cy="3052045"/>
            <a:chOff x="1846734" y="1903771"/>
            <a:chExt cx="7046515" cy="305204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7A214CD-D753-A6DA-4820-6581C5678B44}"/>
                </a:ext>
              </a:extLst>
            </p:cNvPr>
            <p:cNvGrpSpPr/>
            <p:nvPr/>
          </p:nvGrpSpPr>
          <p:grpSpPr>
            <a:xfrm>
              <a:off x="1846734" y="1903771"/>
              <a:ext cx="7046515" cy="3052045"/>
              <a:chOff x="1846734" y="1903771"/>
              <a:chExt cx="7046515" cy="305204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0956E4-176F-1F14-D23D-0BC7CDFD58A6}"/>
                  </a:ext>
                </a:extLst>
              </p:cNvPr>
              <p:cNvSpPr txBox="1"/>
              <p:nvPr/>
            </p:nvSpPr>
            <p:spPr>
              <a:xfrm rot="5400000">
                <a:off x="4200487" y="3288574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ko-KR" sz="800" b="1" dirty="0"/>
                  <a:t>…</a:t>
                </a:r>
                <a:endParaRPr lang="ko-KR" altLang="en-US" sz="800" b="1" dirty="0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7FEE1DB-A5D7-C84A-E43B-75198276EF43}"/>
                  </a:ext>
                </a:extLst>
              </p:cNvPr>
              <p:cNvGrpSpPr/>
              <p:nvPr/>
            </p:nvGrpSpPr>
            <p:grpSpPr>
              <a:xfrm>
                <a:off x="1846734" y="1903771"/>
                <a:ext cx="7046515" cy="3052045"/>
                <a:chOff x="1846734" y="1903771"/>
                <a:chExt cx="7046515" cy="3052045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31EE7C-8B96-36FC-FBB2-356383B3862D}"/>
                    </a:ext>
                  </a:extLst>
                </p:cNvPr>
                <p:cNvSpPr txBox="1"/>
                <p:nvPr/>
              </p:nvSpPr>
              <p:spPr>
                <a:xfrm>
                  <a:off x="3884315" y="4118425"/>
                  <a:ext cx="919603" cy="21544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800" dirty="0"/>
                    <a:t>DAC 10(8CH)</a:t>
                  </a:r>
                  <a:endParaRPr lang="ko-KR" altLang="en-US" sz="800" dirty="0"/>
                </a:p>
              </p:txBody>
            </p:sp>
            <p:sp>
              <p:nvSpPr>
                <p:cNvPr id="18" name="왼쪽 중괄호 17">
                  <a:extLst>
                    <a:ext uri="{FF2B5EF4-FFF2-40B4-BE49-F238E27FC236}">
                      <a16:creationId xmlns:a16="http://schemas.microsoft.com/office/drawing/2014/main" id="{0A2F5F36-E98D-02F0-D832-F82F02F16113}"/>
                    </a:ext>
                  </a:extLst>
                </p:cNvPr>
                <p:cNvSpPr/>
                <p:nvPr/>
              </p:nvSpPr>
              <p:spPr bwMode="auto">
                <a:xfrm>
                  <a:off x="3451132" y="2978260"/>
                  <a:ext cx="216024" cy="1057195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3" name="왼쪽 중괄호 22">
                  <a:extLst>
                    <a:ext uri="{FF2B5EF4-FFF2-40B4-BE49-F238E27FC236}">
                      <a16:creationId xmlns:a16="http://schemas.microsoft.com/office/drawing/2014/main" id="{837D3DA0-641C-3321-B314-86168F45DC9A}"/>
                    </a:ext>
                  </a:extLst>
                </p:cNvPr>
                <p:cNvSpPr/>
                <p:nvPr/>
              </p:nvSpPr>
              <p:spPr bwMode="auto">
                <a:xfrm>
                  <a:off x="4984558" y="3937338"/>
                  <a:ext cx="216024" cy="647850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B1EF7ABA-985F-6867-B582-23505C811AF3}"/>
                    </a:ext>
                  </a:extLst>
                </p:cNvPr>
                <p:cNvGrpSpPr/>
                <p:nvPr/>
              </p:nvGrpSpPr>
              <p:grpSpPr>
                <a:xfrm>
                  <a:off x="1846734" y="1903771"/>
                  <a:ext cx="7046515" cy="3052045"/>
                  <a:chOff x="1846734" y="1903771"/>
                  <a:chExt cx="7046515" cy="3052045"/>
                </a:xfrm>
              </p:grpSpPr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4BDF925D-D860-51A2-5967-92A0B4F6922D}"/>
                      </a:ext>
                    </a:extLst>
                  </p:cNvPr>
                  <p:cNvGrpSpPr/>
                  <p:nvPr/>
                </p:nvGrpSpPr>
                <p:grpSpPr>
                  <a:xfrm>
                    <a:off x="1846734" y="1903771"/>
                    <a:ext cx="7046515" cy="3052045"/>
                    <a:chOff x="1846734" y="1903771"/>
                    <a:chExt cx="7046515" cy="3052045"/>
                  </a:xfrm>
                </p:grpSpPr>
                <p:grpSp>
                  <p:nvGrpSpPr>
                    <p:cNvPr id="104" name="그룹 103">
                      <a:extLst>
                        <a:ext uri="{FF2B5EF4-FFF2-40B4-BE49-F238E27FC236}">
                          <a16:creationId xmlns:a16="http://schemas.microsoft.com/office/drawing/2014/main" id="{CCCB54AF-9592-7B8E-BE45-E6266060A6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46734" y="1903771"/>
                      <a:ext cx="6155956" cy="3052045"/>
                      <a:chOff x="4296871" y="1294161"/>
                      <a:chExt cx="6155956" cy="3052045"/>
                    </a:xfrm>
                  </p:grpSpPr>
                  <p:grpSp>
                    <p:nvGrpSpPr>
                      <p:cNvPr id="69" name="그룹 68">
                        <a:extLst>
                          <a:ext uri="{FF2B5EF4-FFF2-40B4-BE49-F238E27FC236}">
                            <a16:creationId xmlns:a16="http://schemas.microsoft.com/office/drawing/2014/main" id="{A8DD8F92-91F8-283C-E4ED-50E21841E7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0300" y="1534174"/>
                        <a:ext cx="3830712" cy="900756"/>
                        <a:chOff x="4364954" y="1612566"/>
                        <a:chExt cx="3830712" cy="900756"/>
                      </a:xfrm>
                    </p:grpSpPr>
                    <p:grpSp>
                      <p:nvGrpSpPr>
                        <p:cNvPr id="44" name="그룹 43">
                          <a:extLst>
                            <a:ext uri="{FF2B5EF4-FFF2-40B4-BE49-F238E27FC236}">
                              <a16:creationId xmlns:a16="http://schemas.microsoft.com/office/drawing/2014/main" id="{907B6F95-C051-88EC-6108-A4D5AAD915A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89186" y="1612566"/>
                          <a:ext cx="2206480" cy="808980"/>
                          <a:chOff x="5989186" y="1612566"/>
                          <a:chExt cx="2206480" cy="808980"/>
                        </a:xfrm>
                      </p:grpSpPr>
                      <p:sp>
                        <p:nvSpPr>
                          <p:cNvPr id="7" name="화살표: 오른쪽 6">
                            <a:extLst>
                              <a:ext uri="{FF2B5EF4-FFF2-40B4-BE49-F238E27FC236}">
                                <a16:creationId xmlns:a16="http://schemas.microsoft.com/office/drawing/2014/main" id="{54846FF0-1C9B-BBD3-CDC3-E6DC91E00D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6804394" y="1680277"/>
                            <a:ext cx="576064" cy="110800"/>
                          </a:xfrm>
                          <a:prstGeom prst="rightArrow">
                            <a:avLst/>
                          </a:prstGeom>
                          <a:solidFill>
                            <a:srgbClr val="FFFF00"/>
                          </a:solidFill>
                          <a:ln w="9525" cap="flat" cmpd="sng" algn="ctr">
                            <a:solidFill>
                              <a:srgbClr val="FF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rgbClr val="005090"/>
                              </a:buClr>
                              <a:buSzTx/>
                              <a:buFontTx/>
                              <a:buChar char="•"/>
                              <a:tabLst/>
                            </a:pPr>
                            <a:endParaRPr kumimoji="0" lang="ko-KR" altLang="en-US" sz="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17" name="TextBox 16">
                            <a:extLst>
                              <a:ext uri="{FF2B5EF4-FFF2-40B4-BE49-F238E27FC236}">
                                <a16:creationId xmlns:a16="http://schemas.microsoft.com/office/drawing/2014/main" id="{216877DB-00EB-BC58-095C-7D518CE1E1D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89186" y="1612566"/>
                            <a:ext cx="747336" cy="215444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2"/>
                          </a:lnRef>
                          <a:fillRef idx="1">
                            <a:schemeClr val="lt1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>
                              <a:buNone/>
                            </a:pPr>
                            <a:r>
                              <a:rPr lang="en-US" altLang="ko-KR" sz="800" dirty="0"/>
                              <a:t>Driver1</a:t>
                            </a:r>
                            <a:endParaRPr lang="ko-KR" altLang="en-US" sz="800" dirty="0"/>
                          </a:p>
                        </p:txBody>
                      </p:sp>
                      <p:sp>
                        <p:nvSpPr>
                          <p:cNvPr id="19" name="TextBox 18">
                            <a:extLst>
                              <a:ext uri="{FF2B5EF4-FFF2-40B4-BE49-F238E27FC236}">
                                <a16:creationId xmlns:a16="http://schemas.microsoft.com/office/drawing/2014/main" id="{1AE708AC-5E07-76B7-3F76-A8E57160D0C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448330" y="1612566"/>
                            <a:ext cx="747336" cy="215444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2"/>
                          </a:lnRef>
                          <a:fillRef idx="1">
                            <a:schemeClr val="lt1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>
                              <a:buNone/>
                            </a:pPr>
                            <a:r>
                              <a:rPr lang="en-US" altLang="ko-KR" sz="800" dirty="0"/>
                              <a:t>LED1</a:t>
                            </a:r>
                            <a:endParaRPr lang="ko-KR" altLang="en-US" sz="800" dirty="0"/>
                          </a:p>
                        </p:txBody>
                      </p:sp>
                      <p:sp>
                        <p:nvSpPr>
                          <p:cNvPr id="20" name="TextBox 19">
                            <a:extLst>
                              <a:ext uri="{FF2B5EF4-FFF2-40B4-BE49-F238E27FC236}">
                                <a16:creationId xmlns:a16="http://schemas.microsoft.com/office/drawing/2014/main" id="{3CFA325D-D157-3406-C3C8-4BB2D97194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89186" y="1891299"/>
                            <a:ext cx="747336" cy="215444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2"/>
                          </a:lnRef>
                          <a:fillRef idx="1">
                            <a:schemeClr val="lt1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>
                              <a:buNone/>
                            </a:pPr>
                            <a:r>
                              <a:rPr lang="en-US" altLang="ko-KR" sz="800" dirty="0"/>
                              <a:t>Driver2</a:t>
                            </a:r>
                            <a:endParaRPr lang="ko-KR" altLang="en-US" sz="800" dirty="0"/>
                          </a:p>
                        </p:txBody>
                      </p:sp>
                      <p:sp>
                        <p:nvSpPr>
                          <p:cNvPr id="21" name="TextBox 20">
                            <a:extLst>
                              <a:ext uri="{FF2B5EF4-FFF2-40B4-BE49-F238E27FC236}">
                                <a16:creationId xmlns:a16="http://schemas.microsoft.com/office/drawing/2014/main" id="{28E49602-2B34-7B4F-2617-234C9113024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441151" y="1885225"/>
                            <a:ext cx="747336" cy="215444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2"/>
                          </a:lnRef>
                          <a:fillRef idx="1">
                            <a:schemeClr val="lt1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>
                              <a:buNone/>
                            </a:pPr>
                            <a:r>
                              <a:rPr lang="en-US" altLang="ko-KR" sz="800" dirty="0"/>
                              <a:t>LED2</a:t>
                            </a:r>
                            <a:endParaRPr lang="ko-KR" altLang="en-US" sz="800" dirty="0"/>
                          </a:p>
                        </p:txBody>
                      </p:sp>
                      <p:sp>
                        <p:nvSpPr>
                          <p:cNvPr id="25" name="화살표: 오른쪽 24">
                            <a:extLst>
                              <a:ext uri="{FF2B5EF4-FFF2-40B4-BE49-F238E27FC236}">
                                <a16:creationId xmlns:a16="http://schemas.microsoft.com/office/drawing/2014/main" id="{9B8A55BE-D5BA-B6A8-4BFE-0DE2C30B566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6814519" y="2008674"/>
                            <a:ext cx="576064" cy="110800"/>
                          </a:xfrm>
                          <a:prstGeom prst="rightArrow">
                            <a:avLst/>
                          </a:prstGeom>
                          <a:solidFill>
                            <a:srgbClr val="FFFF00"/>
                          </a:solidFill>
                          <a:ln w="9525" cap="flat" cmpd="sng" algn="ctr">
                            <a:solidFill>
                              <a:srgbClr val="FF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lr>
                                <a:srgbClr val="005090"/>
                              </a:buClr>
                              <a:buSzTx/>
                              <a:buFontTx/>
                              <a:buChar char="•"/>
                              <a:tabLst/>
                            </a:pPr>
                            <a:endParaRPr kumimoji="0" lang="ko-KR" altLang="en-US" sz="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D060A69-52B9-F37A-C554-98652FE984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6973735" y="2170195"/>
                            <a:ext cx="287258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>
                              <a:buNone/>
                            </a:pPr>
                            <a:r>
                              <a:rPr lang="en-US" altLang="ko-KR" sz="800" b="1" dirty="0"/>
                              <a:t>…</a:t>
                            </a:r>
                            <a:endParaRPr lang="ko-KR" altLang="en-US" sz="800" b="1" dirty="0"/>
                          </a:p>
                        </p:txBody>
                      </p:sp>
                    </p:grpSp>
                    <p:sp>
                      <p:nvSpPr>
                        <p:cNvPr id="45" name="TextBox 44">
                          <a:extLst>
                            <a:ext uri="{FF2B5EF4-FFF2-40B4-BE49-F238E27FC236}">
                              <a16:creationId xmlns:a16="http://schemas.microsoft.com/office/drawing/2014/main" id="{FA7ABD34-0C29-CE2B-67B2-334C67C179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64954" y="2060474"/>
                          <a:ext cx="919603" cy="21544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>
                            <a:buNone/>
                          </a:pPr>
                          <a:r>
                            <a:rPr lang="en-US" altLang="ko-KR" sz="800" dirty="0"/>
                            <a:t>DAC 1(8CH)</a:t>
                          </a:r>
                          <a:endParaRPr lang="ko-KR" altLang="en-US" sz="800" dirty="0"/>
                        </a:p>
                      </p:txBody>
                    </p:sp>
                    <p:sp>
                      <p:nvSpPr>
                        <p:cNvPr id="50" name="왼쪽 중괄호 49">
                          <a:extLst>
                            <a:ext uri="{FF2B5EF4-FFF2-40B4-BE49-F238E27FC236}">
                              <a16:creationId xmlns:a16="http://schemas.microsoft.com/office/drawing/2014/main" id="{DD9F5A45-631D-47EA-CA5C-5E3190EF19F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565606" y="1865472"/>
                          <a:ext cx="216024" cy="647850"/>
                        </a:xfrm>
                        <a:prstGeom prst="leftBrace">
                          <a:avLst/>
                        </a:prstGeom>
                        <a:noFill/>
                        <a:ln w="1905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arrow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800"/>
                        </a:p>
                      </p:txBody>
                    </p:sp>
                  </p:grp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31423B60-4946-8E0D-22AD-35719043C5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39022" y="2758749"/>
                        <a:ext cx="1351651" cy="27699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algn="ctr">
                          <a:buNone/>
                        </a:pPr>
                        <a:r>
                          <a:rPr lang="en-US" altLang="ko-KR" sz="1200" dirty="0"/>
                          <a:t>CPU1</a:t>
                        </a:r>
                        <a:endParaRPr lang="ko-KR" altLang="en-US" sz="1200" dirty="0"/>
                      </a:p>
                    </p:txBody>
                  </p:sp>
                  <p:grpSp>
                    <p:nvGrpSpPr>
                      <p:cNvPr id="87" name="그룹 86">
                        <a:extLst>
                          <a:ext uri="{FF2B5EF4-FFF2-40B4-BE49-F238E27FC236}">
                            <a16:creationId xmlns:a16="http://schemas.microsoft.com/office/drawing/2014/main" id="{D3EB827F-718C-63C4-220D-A4B1331126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942003" y="3174264"/>
                        <a:ext cx="2209009" cy="909492"/>
                        <a:chOff x="5956678" y="1765705"/>
                        <a:chExt cx="2209009" cy="909492"/>
                      </a:xfrm>
                    </p:grpSpPr>
                    <p:sp>
                      <p:nvSpPr>
                        <p:cNvPr id="93" name="TextBox 92">
                          <a:extLst>
                            <a:ext uri="{FF2B5EF4-FFF2-40B4-BE49-F238E27FC236}">
                              <a16:creationId xmlns:a16="http://schemas.microsoft.com/office/drawing/2014/main" id="{6A62DEF6-FF9B-CC89-5C12-227229CB42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56678" y="1765705"/>
                          <a:ext cx="747336" cy="21544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>
                            <a:buNone/>
                          </a:pPr>
                          <a:r>
                            <a:rPr lang="en-US" altLang="ko-KR" sz="800" dirty="0"/>
                            <a:t>Driver73</a:t>
                          </a:r>
                          <a:endParaRPr lang="ko-KR" altLang="en-US" sz="800" dirty="0"/>
                        </a:p>
                      </p:txBody>
                    </p:sp>
                    <p:sp>
                      <p:nvSpPr>
                        <p:cNvPr id="94" name="TextBox 93">
                          <a:extLst>
                            <a:ext uri="{FF2B5EF4-FFF2-40B4-BE49-F238E27FC236}">
                              <a16:creationId xmlns:a16="http://schemas.microsoft.com/office/drawing/2014/main" id="{C674038C-1036-DD9C-A2D2-E13877FB1B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18351" y="1765705"/>
                          <a:ext cx="747336" cy="21544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>
                            <a:buNone/>
                          </a:pPr>
                          <a:r>
                            <a:rPr lang="en-US" altLang="ko-KR" sz="800" dirty="0"/>
                            <a:t>LED73</a:t>
                          </a:r>
                          <a:endParaRPr lang="ko-KR" altLang="en-US" sz="800" dirty="0"/>
                        </a:p>
                      </p:txBody>
                    </p:sp>
                    <p:sp>
                      <p:nvSpPr>
                        <p:cNvPr id="95" name="화살표: 오른쪽 94">
                          <a:extLst>
                            <a:ext uri="{FF2B5EF4-FFF2-40B4-BE49-F238E27FC236}">
                              <a16:creationId xmlns:a16="http://schemas.microsoft.com/office/drawing/2014/main" id="{EE3D2866-30C2-5D0E-E233-4648FBFEC39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6765934" y="1818027"/>
                          <a:ext cx="576064" cy="110800"/>
                        </a:xfrm>
                        <a:prstGeom prst="rightArrow">
                          <a:avLst/>
                        </a:prstGeom>
                        <a:solidFill>
                          <a:srgbClr val="FFFF00"/>
                        </a:solidFill>
                        <a:ln w="952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5090"/>
                            </a:buClr>
                            <a:buSzTx/>
                            <a:buFontTx/>
                            <a:buChar char="•"/>
                            <a:tabLst/>
                          </a:pPr>
                          <a:endParaRPr kumimoji="0" lang="ko-KR" altLang="en-US" sz="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96" name="TextBox 95">
                          <a:extLst>
                            <a:ext uri="{FF2B5EF4-FFF2-40B4-BE49-F238E27FC236}">
                              <a16:creationId xmlns:a16="http://schemas.microsoft.com/office/drawing/2014/main" id="{024EE32F-2575-7C16-81DF-1F7676918C4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56700" y="2459753"/>
                          <a:ext cx="747336" cy="21544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>
                            <a:buNone/>
                          </a:pPr>
                          <a:r>
                            <a:rPr lang="en-US" altLang="ko-KR" sz="800" dirty="0"/>
                            <a:t>Driver80</a:t>
                          </a:r>
                          <a:endParaRPr lang="ko-KR" altLang="en-US" sz="800" dirty="0"/>
                        </a:p>
                      </p:txBody>
                    </p:sp>
                    <p:sp>
                      <p:nvSpPr>
                        <p:cNvPr id="97" name="TextBox 96">
                          <a:extLst>
                            <a:ext uri="{FF2B5EF4-FFF2-40B4-BE49-F238E27FC236}">
                              <a16:creationId xmlns:a16="http://schemas.microsoft.com/office/drawing/2014/main" id="{08B95CCC-3D28-0CD6-3703-3EBF8FDD9E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12254" y="2452502"/>
                          <a:ext cx="747336" cy="21544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>
                            <a:buNone/>
                          </a:pPr>
                          <a:r>
                            <a:rPr lang="en-US" altLang="ko-KR" sz="800" dirty="0"/>
                            <a:t>LED80</a:t>
                          </a:r>
                          <a:endParaRPr lang="ko-KR" altLang="en-US" sz="800" dirty="0"/>
                        </a:p>
                      </p:txBody>
                    </p:sp>
                    <p:sp>
                      <p:nvSpPr>
                        <p:cNvPr id="98" name="화살표: 오른쪽 97">
                          <a:extLst>
                            <a:ext uri="{FF2B5EF4-FFF2-40B4-BE49-F238E27FC236}">
                              <a16:creationId xmlns:a16="http://schemas.microsoft.com/office/drawing/2014/main" id="{17520D6A-53AF-24FF-1A90-C0BD9B1CEC7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6782033" y="2515039"/>
                          <a:ext cx="576064" cy="110800"/>
                        </a:xfrm>
                        <a:prstGeom prst="rightArrow">
                          <a:avLst/>
                        </a:prstGeom>
                        <a:solidFill>
                          <a:srgbClr val="FFFF00"/>
                        </a:solidFill>
                        <a:ln w="9525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91440" tIns="45720" rIns="91440" bIns="45720" numCol="1" rtlCol="0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5090"/>
                            </a:buClr>
                            <a:buSzTx/>
                            <a:buFontTx/>
                            <a:buChar char="•"/>
                            <a:tabLst/>
                          </a:pPr>
                          <a:endParaRPr kumimoji="0" lang="ko-KR" altLang="en-US" sz="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p:txBody>
                    </p:sp>
                  </p:grpSp>
                  <p:sp>
                    <p:nvSpPr>
                      <p:cNvPr id="103" name="직사각형 102">
                        <a:extLst>
                          <a:ext uri="{FF2B5EF4-FFF2-40B4-BE49-F238E27FC236}">
                            <a16:creationId xmlns:a16="http://schemas.microsoft.com/office/drawing/2014/main" id="{0CE24C02-16DA-151C-9D34-F2763BDD5D0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4296871" y="1294161"/>
                        <a:ext cx="6155956" cy="3052045"/>
                      </a:xfrm>
                      <a:prstGeom prst="rect">
                        <a:avLst/>
                      </a:prstGeom>
                      <a:noFill/>
                      <a:ln w="28575" cap="flat" cmpd="sng" algn="ctr">
                        <a:solidFill>
                          <a:srgbClr val="00509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005090"/>
                          </a:buClr>
                          <a:buSzTx/>
                          <a:buFontTx/>
                          <a:buChar char="•"/>
                          <a:tabLst/>
                        </a:pPr>
                        <a:endPara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endParaRPr>
                      </a:p>
                    </p:txBody>
                  </p:sp>
                </p:grp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38A5B637-ECD3-B116-92AF-42FEA88E0C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2334" y="3396296"/>
                      <a:ext cx="5309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ko-KR" dirty="0"/>
                        <a:t>X 5</a:t>
                      </a:r>
                      <a:endParaRPr lang="ko-KR" altLang="en-US" dirty="0"/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8520F7F-CD8F-9462-E02F-FB7FAD0DFA29}"/>
                      </a:ext>
                    </a:extLst>
                  </p:cNvPr>
                  <p:cNvSpPr txBox="1"/>
                  <p:nvPr/>
                </p:nvSpPr>
                <p:spPr>
                  <a:xfrm>
                    <a:off x="5488359" y="2900442"/>
                    <a:ext cx="747336" cy="21544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800" dirty="0"/>
                      <a:t>Driver8</a:t>
                    </a:r>
                    <a:endParaRPr lang="ko-KR" altLang="en-US" sz="800" dirty="0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FB5FF6B-934D-8F5E-B0AF-F3495044A0A7}"/>
                      </a:ext>
                    </a:extLst>
                  </p:cNvPr>
                  <p:cNvSpPr txBox="1"/>
                  <p:nvPr/>
                </p:nvSpPr>
                <p:spPr>
                  <a:xfrm>
                    <a:off x="6950032" y="2900442"/>
                    <a:ext cx="747336" cy="21544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800" dirty="0"/>
                      <a:t>LED8</a:t>
                    </a:r>
                    <a:endParaRPr lang="ko-KR" altLang="en-US" sz="800" dirty="0"/>
                  </a:p>
                </p:txBody>
              </p:sp>
              <p:sp>
                <p:nvSpPr>
                  <p:cNvPr id="27" name="화살표: 오른쪽 26">
                    <a:extLst>
                      <a:ext uri="{FF2B5EF4-FFF2-40B4-BE49-F238E27FC236}">
                        <a16:creationId xmlns:a16="http://schemas.microsoft.com/office/drawing/2014/main" id="{BDFF7651-4842-53C5-F324-FADB349EA2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97615" y="2952764"/>
                    <a:ext cx="576064" cy="110800"/>
                  </a:xfrm>
                  <a:prstGeom prst="rightArrow">
                    <a:avLst/>
                  </a:prstGeom>
                  <a:solidFill>
                    <a:srgbClr val="FFFF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5090"/>
                      </a:buClr>
                      <a:buSzTx/>
                      <a:buFontTx/>
                      <a:buChar char="•"/>
                      <a:tabLst/>
                    </a:pPr>
                    <a:endParaRPr kumimoji="0" lang="ko-KR" altLang="en-US" sz="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031FF2F-314E-9D0C-8133-14D61ACF42D4}"/>
                      </a:ext>
                    </a:extLst>
                  </p:cNvPr>
                  <p:cNvSpPr txBox="1"/>
                  <p:nvPr/>
                </p:nvSpPr>
                <p:spPr>
                  <a:xfrm>
                    <a:off x="5491866" y="4041598"/>
                    <a:ext cx="747336" cy="21544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800" dirty="0"/>
                      <a:t>Driver74</a:t>
                    </a:r>
                    <a:endParaRPr lang="ko-KR" altLang="en-US" sz="800" dirty="0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0E2A98A-17F1-4F40-CD1A-C48173D4CF86}"/>
                      </a:ext>
                    </a:extLst>
                  </p:cNvPr>
                  <p:cNvSpPr txBox="1"/>
                  <p:nvPr/>
                </p:nvSpPr>
                <p:spPr>
                  <a:xfrm>
                    <a:off x="6953539" y="4041598"/>
                    <a:ext cx="747336" cy="21544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800" dirty="0"/>
                      <a:t>LED74</a:t>
                    </a:r>
                    <a:endParaRPr lang="ko-KR" altLang="en-US" sz="800" dirty="0"/>
                  </a:p>
                </p:txBody>
              </p:sp>
              <p:sp>
                <p:nvSpPr>
                  <p:cNvPr id="31" name="화살표: 오른쪽 30">
                    <a:extLst>
                      <a:ext uri="{FF2B5EF4-FFF2-40B4-BE49-F238E27FC236}">
                        <a16:creationId xmlns:a16="http://schemas.microsoft.com/office/drawing/2014/main" id="{967F8BAB-2851-54D0-3CB5-1941B41597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01122" y="4093920"/>
                    <a:ext cx="576064" cy="110800"/>
                  </a:xfrm>
                  <a:prstGeom prst="rightArrow">
                    <a:avLst/>
                  </a:prstGeom>
                  <a:solidFill>
                    <a:srgbClr val="FFFF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5090"/>
                      </a:buClr>
                      <a:buSzTx/>
                      <a:buFontTx/>
                      <a:buChar char="•"/>
                      <a:tabLst/>
                    </a:pPr>
                    <a:endParaRPr kumimoji="0" lang="ko-KR" altLang="en-US" sz="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B3C977-B9F8-B95B-6644-8246A7FCD305}"/>
                </a:ext>
              </a:extLst>
            </p:cNvPr>
            <p:cNvSpPr txBox="1"/>
            <p:nvPr/>
          </p:nvSpPr>
          <p:spPr>
            <a:xfrm rot="5400000">
              <a:off x="6419339" y="335885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800" b="1" dirty="0"/>
                <a:t>…</a:t>
              </a:r>
              <a:endParaRPr lang="ko-KR" altLang="en-US" sz="800" b="1" dirty="0"/>
            </a:p>
          </p:txBody>
        </p:sp>
      </p:grpSp>
      <p:sp>
        <p:nvSpPr>
          <p:cNvPr id="40" name="제목 1">
            <a:extLst>
              <a:ext uri="{FF2B5EF4-FFF2-40B4-BE49-F238E27FC236}">
                <a16:creationId xmlns:a16="http://schemas.microsoft.com/office/drawing/2014/main" id="{3C5912D5-A67C-3D4D-2D08-FC46CF2A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909736"/>
            <a:ext cx="11178145" cy="647850"/>
          </a:xfrm>
          <a:noFill/>
          <a:ln>
            <a:noFill/>
          </a:ln>
          <a:effectLst>
            <a:reflection endPos="0" dist="50800" dir="5400000" sy="-100000" algn="bl" rotWithShape="0"/>
          </a:effectLst>
        </p:spPr>
        <p:txBody>
          <a:bodyPr/>
          <a:lstStyle/>
          <a:p>
            <a:r>
              <a:rPr lang="en-US" altLang="ko-KR" dirty="0">
                <a:solidFill>
                  <a:srgbClr val="005090">
                    <a:alpha val="20000"/>
                  </a:srgbClr>
                </a:solidFill>
                <a:effectLst>
                  <a:reflection endPos="0" dist="50800" dir="5400000" sy="-100000" algn="bl" rotWithShape="0"/>
                </a:effectLst>
              </a:rPr>
              <a:t>CONCEPT1 </a:t>
            </a:r>
            <a:r>
              <a:rPr lang="en-US" altLang="ko-KR" sz="2000" dirty="0">
                <a:solidFill>
                  <a:srgbClr val="FF0000">
                    <a:alpha val="20000"/>
                  </a:srgbClr>
                </a:solidFill>
                <a:effectLst>
                  <a:reflection endPos="0" dist="50800" dir="5400000" sy="-100000" algn="bl" rotWithShape="0"/>
                </a:effectLst>
              </a:rPr>
              <a:t>(</a:t>
            </a:r>
            <a:r>
              <a:rPr lang="en-US" altLang="ko-KR" sz="2000" b="0" kern="0" dirty="0">
                <a:solidFill>
                  <a:srgbClr val="FF0000">
                    <a:alpha val="20000"/>
                  </a:srgbClr>
                </a:solidFill>
                <a:effectLst>
                  <a:reflection endPos="0" dist="50800" dir="5400000" sy="-100000" algn="bl" rotWithShape="0"/>
                </a:effectLst>
              </a:rPr>
              <a:t>* All Channels Individually Control)</a:t>
            </a:r>
            <a:endParaRPr lang="ko-KR" altLang="en-US" dirty="0">
              <a:solidFill>
                <a:srgbClr val="FF0000">
                  <a:alpha val="20000"/>
                </a:srgbClr>
              </a:solidFill>
              <a:effectLst>
                <a:reflection endPos="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498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F2004-79B3-48A6-9412-CA66EE567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AF949E-379A-F945-3E6C-1174EABDA0BE}"/>
              </a:ext>
            </a:extLst>
          </p:cNvPr>
          <p:cNvSpPr txBox="1">
            <a:spLocks/>
          </p:cNvSpPr>
          <p:nvPr/>
        </p:nvSpPr>
        <p:spPr bwMode="auto">
          <a:xfrm>
            <a:off x="550590" y="1300900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>
              <a:buClrTx/>
              <a:buNone/>
            </a:pPr>
            <a:r>
              <a:rPr lang="en-US" altLang="ko-KR" sz="2000" kern="0" dirty="0"/>
              <a:t>- Detail configuration of one channel</a:t>
            </a:r>
            <a:endParaRPr lang="ko-KR" altLang="en-US" sz="2000" kern="0" dirty="0"/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3C5912D5-A67C-3D4D-2D08-FC46CF2A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909736"/>
            <a:ext cx="11178145" cy="647850"/>
          </a:xfrm>
          <a:noFill/>
          <a:ln>
            <a:noFill/>
          </a:ln>
          <a:effectLst>
            <a:reflection endPos="0" dist="50800" dir="5400000" sy="-100000" algn="bl" rotWithShape="0"/>
          </a:effectLst>
        </p:spPr>
        <p:txBody>
          <a:bodyPr/>
          <a:lstStyle/>
          <a:p>
            <a:r>
              <a:rPr lang="en-US" altLang="ko-KR" dirty="0">
                <a:solidFill>
                  <a:srgbClr val="005090">
                    <a:alpha val="20000"/>
                  </a:srgbClr>
                </a:solidFill>
                <a:effectLst>
                  <a:reflection endPos="0" dist="50800" dir="5400000" sy="-100000" algn="bl" rotWithShape="0"/>
                </a:effectLst>
              </a:rPr>
              <a:t>CONCEPT1 </a:t>
            </a:r>
            <a:r>
              <a:rPr lang="en-US" altLang="ko-KR" sz="2000" dirty="0">
                <a:solidFill>
                  <a:srgbClr val="FF0000">
                    <a:alpha val="20000"/>
                  </a:srgbClr>
                </a:solidFill>
                <a:effectLst>
                  <a:reflection endPos="0" dist="50800" dir="5400000" sy="-100000" algn="bl" rotWithShape="0"/>
                </a:effectLst>
              </a:rPr>
              <a:t>(</a:t>
            </a:r>
            <a:r>
              <a:rPr lang="en-US" altLang="ko-KR" sz="2000" b="0" kern="0" dirty="0">
                <a:solidFill>
                  <a:srgbClr val="FF0000">
                    <a:alpha val="20000"/>
                  </a:srgbClr>
                </a:solidFill>
                <a:effectLst>
                  <a:reflection endPos="0" dist="50800" dir="5400000" sy="-100000" algn="bl" rotWithShape="0"/>
                </a:effectLst>
              </a:rPr>
              <a:t>* All Channels Individually Control)</a:t>
            </a:r>
            <a:endParaRPr lang="ko-KR" altLang="en-US" dirty="0">
              <a:solidFill>
                <a:srgbClr val="FF0000">
                  <a:alpha val="20000"/>
                </a:srgbClr>
              </a:solidFill>
              <a:effectLst>
                <a:reflection endPos="0" dist="50800" dir="5400000" sy="-100000" algn="bl" rotWithShape="0"/>
              </a:effectLst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D1E54D16-503D-FB20-11DC-11977F8F37C1}"/>
              </a:ext>
            </a:extLst>
          </p:cNvPr>
          <p:cNvGrpSpPr/>
          <p:nvPr/>
        </p:nvGrpSpPr>
        <p:grpSpPr>
          <a:xfrm>
            <a:off x="428783" y="2823876"/>
            <a:ext cx="10901598" cy="2406118"/>
            <a:chOff x="428783" y="2823876"/>
            <a:chExt cx="10901598" cy="2406118"/>
          </a:xfrm>
        </p:grpSpPr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A6DD5483-F03A-DD42-37E6-0FC58B682DCB}"/>
                </a:ext>
              </a:extLst>
            </p:cNvPr>
            <p:cNvGrpSpPr/>
            <p:nvPr/>
          </p:nvGrpSpPr>
          <p:grpSpPr>
            <a:xfrm>
              <a:off x="428783" y="2823876"/>
              <a:ext cx="10901598" cy="2406118"/>
              <a:chOff x="428783" y="2823876"/>
              <a:chExt cx="10901598" cy="2406118"/>
            </a:xfrm>
          </p:grpSpPr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8DD5CCB7-518B-965E-2552-396916423C0F}"/>
                  </a:ext>
                </a:extLst>
              </p:cNvPr>
              <p:cNvGrpSpPr/>
              <p:nvPr/>
            </p:nvGrpSpPr>
            <p:grpSpPr>
              <a:xfrm>
                <a:off x="428783" y="2823876"/>
                <a:ext cx="10901598" cy="2406118"/>
                <a:chOff x="428783" y="2823876"/>
                <a:chExt cx="10901598" cy="2406118"/>
              </a:xfrm>
            </p:grpSpPr>
            <p:grpSp>
              <p:nvGrpSpPr>
                <p:cNvPr id="176" name="그룹 175">
                  <a:extLst>
                    <a:ext uri="{FF2B5EF4-FFF2-40B4-BE49-F238E27FC236}">
                      <a16:creationId xmlns:a16="http://schemas.microsoft.com/office/drawing/2014/main" id="{97F9F5CB-5D9A-5053-735A-B0D80DE7E928}"/>
                    </a:ext>
                  </a:extLst>
                </p:cNvPr>
                <p:cNvGrpSpPr/>
                <p:nvPr/>
              </p:nvGrpSpPr>
              <p:grpSpPr>
                <a:xfrm>
                  <a:off x="428783" y="2823876"/>
                  <a:ext cx="10901598" cy="2406118"/>
                  <a:chOff x="428783" y="2823876"/>
                  <a:chExt cx="10901598" cy="2406118"/>
                </a:xfrm>
              </p:grpSpPr>
              <p:grpSp>
                <p:nvGrpSpPr>
                  <p:cNvPr id="173" name="그룹 172">
                    <a:extLst>
                      <a:ext uri="{FF2B5EF4-FFF2-40B4-BE49-F238E27FC236}">
                        <a16:creationId xmlns:a16="http://schemas.microsoft.com/office/drawing/2014/main" id="{654D1755-9B89-56AD-9A88-AB1AE5FC3D2F}"/>
                      </a:ext>
                    </a:extLst>
                  </p:cNvPr>
                  <p:cNvGrpSpPr/>
                  <p:nvPr/>
                </p:nvGrpSpPr>
                <p:grpSpPr>
                  <a:xfrm>
                    <a:off x="428783" y="2823876"/>
                    <a:ext cx="10901598" cy="2406118"/>
                    <a:chOff x="428783" y="2823876"/>
                    <a:chExt cx="10901598" cy="2406118"/>
                  </a:xfrm>
                </p:grpSpPr>
                <p:grpSp>
                  <p:nvGrpSpPr>
                    <p:cNvPr id="171" name="그룹 170">
                      <a:extLst>
                        <a:ext uri="{FF2B5EF4-FFF2-40B4-BE49-F238E27FC236}">
                          <a16:creationId xmlns:a16="http://schemas.microsoft.com/office/drawing/2014/main" id="{7FF977B3-6580-2507-2970-2AB349FFA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83" y="2823876"/>
                      <a:ext cx="9481981" cy="2406118"/>
                      <a:chOff x="428783" y="2823876"/>
                      <a:chExt cx="9481981" cy="2406118"/>
                    </a:xfrm>
                  </p:grpSpPr>
                  <p:grpSp>
                    <p:nvGrpSpPr>
                      <p:cNvPr id="168" name="그룹 167">
                        <a:extLst>
                          <a:ext uri="{FF2B5EF4-FFF2-40B4-BE49-F238E27FC236}">
                            <a16:creationId xmlns:a16="http://schemas.microsoft.com/office/drawing/2014/main" id="{51F42999-6955-FF8C-ACE4-CCF9BB65BA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8783" y="2823876"/>
                        <a:ext cx="9481981" cy="2406118"/>
                        <a:chOff x="428783" y="2823876"/>
                        <a:chExt cx="9481981" cy="2406118"/>
                      </a:xfrm>
                    </p:grpSpPr>
                    <p:pic>
                      <p:nvPicPr>
                        <p:cNvPr id="161" name="그림 160" descr="텍스트, 클립아트이(가) 표시된 사진&#10;&#10;자동 생성된 설명">
                          <a:extLst>
                            <a:ext uri="{FF2B5EF4-FFF2-40B4-BE49-F238E27FC236}">
                              <a16:creationId xmlns:a16="http://schemas.microsoft.com/office/drawing/2014/main" id="{501883E7-529D-35A5-CE51-B53815E6192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rot="5400000">
                          <a:off x="9228510" y="4203345"/>
                          <a:ext cx="895738" cy="468770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165" name="그룹 164">
                          <a:extLst>
                            <a:ext uri="{FF2B5EF4-FFF2-40B4-BE49-F238E27FC236}">
                              <a16:creationId xmlns:a16="http://schemas.microsoft.com/office/drawing/2014/main" id="{B71E7263-0EEC-EC29-551E-1E4D95544FB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8783" y="2823876"/>
                          <a:ext cx="9194815" cy="2406118"/>
                          <a:chOff x="428783" y="2823876"/>
                          <a:chExt cx="9194815" cy="2406118"/>
                        </a:xfrm>
                      </p:grpSpPr>
                      <p:cxnSp>
                        <p:nvCxnSpPr>
                          <p:cNvPr id="146" name="직선 연결선 145">
                            <a:extLst>
                              <a:ext uri="{FF2B5EF4-FFF2-40B4-BE49-F238E27FC236}">
                                <a16:creationId xmlns:a16="http://schemas.microsoft.com/office/drawing/2014/main" id="{DD122704-D16D-0595-059F-F59200FB8C3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 bwMode="auto">
                          <a:xfrm>
                            <a:off x="901097" y="5229994"/>
                            <a:ext cx="8722501" cy="0"/>
                          </a:xfrm>
                          <a:prstGeom prst="line">
                            <a:avLst/>
                          </a:prstGeom>
                          <a:ln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64" name="그룹 163">
                            <a:extLst>
                              <a:ext uri="{FF2B5EF4-FFF2-40B4-BE49-F238E27FC236}">
                                <a16:creationId xmlns:a16="http://schemas.microsoft.com/office/drawing/2014/main" id="{423062A2-76BA-E613-D0EB-DF448F820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783" y="2823876"/>
                            <a:ext cx="9194815" cy="2406118"/>
                            <a:chOff x="428783" y="2823876"/>
                            <a:chExt cx="9194815" cy="2406118"/>
                          </a:xfrm>
                        </p:grpSpPr>
                        <p:grpSp>
                          <p:nvGrpSpPr>
                            <p:cNvPr id="158" name="그룹 157">
                              <a:extLst>
                                <a:ext uri="{FF2B5EF4-FFF2-40B4-BE49-F238E27FC236}">
                                  <a16:creationId xmlns:a16="http://schemas.microsoft.com/office/drawing/2014/main" id="{658F831B-4B47-9715-FFEF-AA58218AAF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8783" y="2823876"/>
                              <a:ext cx="7748086" cy="2406118"/>
                              <a:chOff x="428783" y="2823876"/>
                              <a:chExt cx="7748086" cy="2406118"/>
                            </a:xfrm>
                          </p:grpSpPr>
                          <p:grpSp>
                            <p:nvGrpSpPr>
                              <p:cNvPr id="145" name="그룹 144">
                                <a:extLst>
                                  <a:ext uri="{FF2B5EF4-FFF2-40B4-BE49-F238E27FC236}">
                                    <a16:creationId xmlns:a16="http://schemas.microsoft.com/office/drawing/2014/main" id="{1DA751E4-033D-72DC-88A7-8F12B6D486F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28783" y="2823876"/>
                                <a:ext cx="7748086" cy="2406118"/>
                                <a:chOff x="428783" y="2823876"/>
                                <a:chExt cx="7748086" cy="2406118"/>
                              </a:xfrm>
                            </p:grpSpPr>
                            <p:grpSp>
                              <p:nvGrpSpPr>
                                <p:cNvPr id="142" name="그룹 141">
                                  <a:extLst>
                                    <a:ext uri="{FF2B5EF4-FFF2-40B4-BE49-F238E27FC236}">
                                      <a16:creationId xmlns:a16="http://schemas.microsoft.com/office/drawing/2014/main" id="{6D6006CD-0470-B57D-1A2A-C13F77E262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28783" y="2823876"/>
                                  <a:ext cx="7748086" cy="2294643"/>
                                  <a:chOff x="428783" y="2823876"/>
                                  <a:chExt cx="7748086" cy="2294643"/>
                                </a:xfrm>
                              </p:grpSpPr>
                              <p:grpSp>
                                <p:nvGrpSpPr>
                                  <p:cNvPr id="137" name="그룹 136">
                                    <a:extLst>
                                      <a:ext uri="{FF2B5EF4-FFF2-40B4-BE49-F238E27FC236}">
                                        <a16:creationId xmlns:a16="http://schemas.microsoft.com/office/drawing/2014/main" id="{FC2F7BE4-1713-FE05-9191-E1C58C958D0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28783" y="2823876"/>
                                    <a:ext cx="7748086" cy="2294643"/>
                                    <a:chOff x="428783" y="2823876"/>
                                    <a:chExt cx="7748086" cy="2294643"/>
                                  </a:xfrm>
                                </p:grpSpPr>
                                <p:grpSp>
                                  <p:nvGrpSpPr>
                                    <p:cNvPr id="134" name="그룹 133">
                                      <a:extLst>
                                        <a:ext uri="{FF2B5EF4-FFF2-40B4-BE49-F238E27FC236}">
                                          <a16:creationId xmlns:a16="http://schemas.microsoft.com/office/drawing/2014/main" id="{0954B672-3757-0ED8-A5F0-6BBC949BD9F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28783" y="2823876"/>
                                      <a:ext cx="7748086" cy="2294643"/>
                                      <a:chOff x="428783" y="2823876"/>
                                      <a:chExt cx="7748086" cy="2294643"/>
                                    </a:xfrm>
                                  </p:grpSpPr>
                                  <p:grpSp>
                                    <p:nvGrpSpPr>
                                      <p:cNvPr id="132" name="그룹 1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4A3DF9-0B43-37EC-9A9F-87F10CDD29C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428783" y="2823876"/>
                                        <a:ext cx="7748086" cy="2294643"/>
                                        <a:chOff x="428783" y="2823876"/>
                                        <a:chExt cx="7748086" cy="2294643"/>
                                      </a:xfrm>
                                    </p:grpSpPr>
                                    <p:grpSp>
                                      <p:nvGrpSpPr>
                                        <p:cNvPr id="130" name="그룹 12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3B03E5-4D06-FAEC-A7E2-C29390D8F0F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428783" y="2823876"/>
                                          <a:ext cx="7748086" cy="2294643"/>
                                          <a:chOff x="428783" y="2823876"/>
                                          <a:chExt cx="7748086" cy="2294643"/>
                                        </a:xfrm>
                                      </p:grpSpPr>
                                      <p:grpSp>
                                        <p:nvGrpSpPr>
                                          <p:cNvPr id="127" name="그룹 12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2912576-7BB6-1CC9-11D0-C34F250085A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428783" y="2823876"/>
                                            <a:ext cx="7748086" cy="2294643"/>
                                            <a:chOff x="428783" y="2823876"/>
                                            <a:chExt cx="7748086" cy="2294643"/>
                                          </a:xfrm>
                                        </p:grpSpPr>
                                        <p:grpSp>
                                          <p:nvGrpSpPr>
                                            <p:cNvPr id="125" name="그룹 12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520BFC5-1CED-7CC1-856E-C2682D44281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428783" y="2823876"/>
                                              <a:ext cx="7748086" cy="2294643"/>
                                              <a:chOff x="428783" y="2823876"/>
                                              <a:chExt cx="7748086" cy="2294643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16" name="그룹 1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5FE796C-DFFD-820D-9B04-C78186311E7C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997319" y="2823876"/>
                                                <a:ext cx="6179550" cy="2294643"/>
                                                <a:chOff x="1572664" y="2792570"/>
                                                <a:chExt cx="6179550" cy="2294643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113" name="그룹 11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0E25F2CB-0971-6646-96A3-406B783E69A3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572664" y="2792570"/>
                                                  <a:ext cx="6179550" cy="2294643"/>
                                                  <a:chOff x="1572664" y="2792570"/>
                                                  <a:chExt cx="6179550" cy="2294643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05" name="그룹 10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41F57C79-1C32-61B5-487D-0860A6F46ACE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572664" y="3671919"/>
                                                    <a:ext cx="1152128" cy="1415294"/>
                                                    <a:chOff x="1342678" y="2997746"/>
                                                    <a:chExt cx="1152128" cy="1415294"/>
                                                  </a:xfrm>
                                                </p:grpSpPr>
                                                <p:pic>
                                                  <p:nvPicPr>
                                                    <p:cNvPr id="4" name="그림 3" descr="전자기기, 회로이(가) 표시된 사진&#10;&#10;자동 생성된 설명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3168745-4473-7833-F015-65DA13CFC105}"/>
                                                        </a:ext>
                                                      </a:extLst>
                                                    </p:cNvPr>
                                                    <p:cNvPicPr>
                                                      <a:picLocks noChangeAspect="1"/>
                                                    </p:cNvPicPr>
                                                    <p:nvPr/>
                                                  </p:nvPicPr>
                                                  <p:blipFill>
                                                    <a:blip r:embed="rId3" cstate="print">
                                                      <a:extLst>
                                                        <a:ext uri="{28A0092B-C50C-407E-A947-70E740481C1C}">
                                                          <a14:useLocalDpi xmlns:a14="http://schemas.microsoft.com/office/drawing/2010/main" val="0"/>
                                                        </a:ext>
                                                      </a:extLst>
                                                    </a:blip>
                                                    <a:stretch>
                                                      <a:fillRect/>
                                                    </a:stretch>
                                                  </p:blipFill>
                                                  <p:spPr>
                                                    <a:xfrm>
                                                      <a:off x="1342678" y="2997746"/>
                                                      <a:ext cx="1152128" cy="1152128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ln w="19050">
                                                      <a:solidFill>
                                                        <a:srgbClr val="005090"/>
                                                      </a:solidFill>
                                                    </a:ln>
                                                  </p:spPr>
                                                </p:pic>
                                                <p:sp>
                                                  <p:nvSpPr>
                                                    <p:cNvPr id="102" name="TextBox 101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00BBBE9B-5A61-E47E-B0FE-929592AAF72B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1364996" y="4166819"/>
                                                      <a:ext cx="1088760" cy="246221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non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pPr algn="ctr">
                                                        <a:buNone/>
                                                      </a:pPr>
                                                      <a:r>
                                                        <a:rPr lang="en-US" altLang="ko-KR" sz="1000" dirty="0"/>
                                                        <a:t>Micro Controller</a:t>
                                                      </a:r>
                                                      <a:endParaRPr lang="ko-KR" altLang="en-US" sz="1000" dirty="0"/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  <p:grpSp>
                                                <p:nvGrpSpPr>
                                                  <p:cNvPr id="110" name="그룹 10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298090C4-8369-402D-29EC-6C986645B5F1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3327314" y="2792570"/>
                                                    <a:ext cx="4424900" cy="2225071"/>
                                                    <a:chOff x="3327314" y="2792570"/>
                                                    <a:chExt cx="4424900" cy="2225071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1" name="그룹 1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51C43AE2-92B5-226B-4122-04AC26221917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3327314" y="3586134"/>
                                                      <a:ext cx="839280" cy="793432"/>
                                                      <a:chOff x="5638705" y="3069754"/>
                                                      <a:chExt cx="839280" cy="793432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9" name="TextBox 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55010C9F-1ECE-A41A-EDF2-1162EF03AF36}"/>
                                                          </a:ext>
                                                        </a:extLst>
                                                      </p:cNvPr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5755669" y="3141762"/>
                                                        <a:ext cx="636713" cy="658642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</p:spPr>
                                                    <p:txBody>
                                                      <a:bodyPr wrap="none" rtlCol="0">
                                                        <a:spAutoFit/>
                                                      </a:bodyPr>
                                                      <a:lstStyle/>
                                                      <a:p>
                                                        <a:pPr algn="ctr">
                                                          <a:buNone/>
                                                        </a:pPr>
                                                        <a:r>
                                                          <a:rPr lang="en-US" altLang="ko-KR" sz="800" dirty="0"/>
                                                          <a:t>Digital</a:t>
                                                        </a:r>
                                                      </a:p>
                                                      <a:p>
                                                        <a:pPr algn="ctr">
                                                          <a:buNone/>
                                                        </a:pPr>
                                                        <a:r>
                                                          <a:rPr lang="en-US" altLang="ko-KR" sz="800" dirty="0"/>
                                                          <a:t>to</a:t>
                                                        </a:r>
                                                      </a:p>
                                                      <a:p>
                                                        <a:pPr algn="ctr">
                                                          <a:buNone/>
                                                        </a:pPr>
                                                        <a:r>
                                                          <a:rPr lang="en-US" altLang="ko-KR" sz="800" dirty="0"/>
                                                          <a:t>Analog</a:t>
                                                        </a:r>
                                                      </a:p>
                                                      <a:p>
                                                        <a:pPr algn="ctr">
                                                          <a:buNone/>
                                                        </a:pPr>
                                                        <a:r>
                                                          <a:rPr lang="en-US" altLang="ko-KR" sz="800" dirty="0"/>
                                                          <a:t>Converter</a:t>
                                                        </a:r>
                                                        <a:endParaRPr lang="ko-KR" altLang="en-US" sz="800" dirty="0"/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10" name="직사각형 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E7437077-47CA-7A5C-D225-369C41206FA3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 bwMode="auto">
                                                      <a:xfrm>
                                                        <a:off x="5638705" y="3069754"/>
                                                        <a:ext cx="839280" cy="793432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 w="19050" cap="flat" cmpd="sng" algn="ctr">
                                                        <a:solidFill>
                                                          <a:srgbClr val="005090"/>
                                                        </a:solidFill>
                                                        <a:prstDash val="solid"/>
                                                        <a:round/>
                                                        <a:headEnd type="none" w="med" len="med"/>
                                                        <a:tailEnd type="none" w="med" len="med"/>
                                                      </a:ln>
                                                      <a:effectLst/>
                                                      <a:extLst>
                                                        <a:ext uri="{909E8E84-426E-40DD-AFC4-6F175D3DCCD1}">
                                                          <a14:hiddenFill xmlns:a14="http://schemas.microsoft.com/office/drawing/2010/main">
                                                            <a:solidFill>
                                                              <a:schemeClr val="accent1"/>
                                                            </a:solidFill>
                                                          </a14:hiddenFill>
                                                        </a:ext>
                                                        <a:ext uri="{AF507438-7753-43E0-B8FC-AC1667EBCBE1}">
                                                          <a14:hiddenEffects xmlns:a14="http://schemas.microsoft.com/office/drawing/2010/main">
                                                            <a:effectLst>
                                                              <a:outerShdw dist="35921" dir="2700000" algn="ctr" rotWithShape="0">
                                                                <a:schemeClr val="bg2"/>
                                                              </a:outerShdw>
                                                            </a:effectLst>
                                                          </a14:hiddenEffects>
                                                        </a:ext>
                                                      </a:extLst>
                                                    </p:spPr>
                                                    <p:txBody>
                                                      <a:bodyPr vert="horz" wrap="square" lIns="91440" tIns="45720" rIns="91440" bIns="45720" numCol="1" rtlCol="0" anchor="t" anchorCtr="0" compatLnSpc="1">
                                                        <a:prstTxWarp prst="textNoShape">
                                                          <a:avLst/>
                                                        </a:prstTxWarp>
                                                      </a:bodyPr>
                                                      <a:lstStyle/>
                                                      <a:p>
                                                        <a:pPr marL="0" marR="0" indent="0" algn="l" defTabSz="914400" rtl="0" eaLnBrk="1" fontAlgn="base" latinLnBrk="0" hangingPunct="1">
                                                          <a:lnSpc>
                                                            <a:spcPct val="100000"/>
                                                          </a:lnSpc>
                                                          <a:spcBef>
                                                            <a:spcPct val="20000"/>
                                                          </a:spcBef>
                                                          <a:spcAft>
                                                            <a:spcPct val="0"/>
                                                          </a:spcAft>
                                                          <a:buClr>
                                                            <a:srgbClr val="005090"/>
                                                          </a:buClr>
                                                          <a:buSzTx/>
                                                          <a:buFontTx/>
                                                          <a:buChar char="•"/>
                                                          <a:tabLst/>
                                                        </a:pPr>
                                                        <a:endParaRPr kumimoji="0" lang="ko-KR" altLang="en-US" sz="1800" b="0" i="0" u="none" strike="noStrike" cap="none" normalizeH="0" baseline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Arial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grpSp>
                                                  <p:nvGrpSpPr>
                                                    <p:cNvPr id="101" name="그룹 10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67B63941-67B7-5490-E609-FFAAD1C71AE0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4943078" y="2792570"/>
                                                      <a:ext cx="2809136" cy="2225071"/>
                                                      <a:chOff x="4942254" y="2720786"/>
                                                      <a:chExt cx="2809136" cy="2225071"/>
                                                    </a:xfrm>
                                                  </p:grpSpPr>
                                                  <p:cxnSp>
                                                    <p:nvCxnSpPr>
                                                      <p:cNvPr id="70" name="직선 연결선 6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CA5784C0-9652-6F98-57C3-CD1445335F47}"/>
                                                          </a:ext>
                                                        </a:extLst>
                                                      </p:cNvPr>
                                                      <p:cNvCxnSpPr>
                                                        <a:cxnSpLocks/>
                                                        <a:stCxn id="41" idx="3"/>
                                                        <a:endCxn id="42" idx="2"/>
                                                      </p:cNvCxnSpPr>
                                                      <p:nvPr/>
                                                    </p:nvCxnSpPr>
                                                    <p:spPr bwMode="auto">
                                                      <a:xfrm>
                                                        <a:off x="7031310" y="3661656"/>
                                                        <a:ext cx="576064" cy="0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>
                                                        <a:headEnd type="none" w="med" len="med"/>
                                                        <a:tailEnd type="none" w="med" len="med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dk1"/>
                                                      </a:lnRef>
                                                      <a:fillRef idx="0">
                                                        <a:schemeClr val="dk1"/>
                                                      </a:fillRef>
                                                      <a:effectRef idx="0">
                                                        <a:schemeClr val="dk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grpSp>
                                                    <p:nvGrpSpPr>
                                                      <p:cNvPr id="100" name="그룹 9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4F1680B3-781D-5801-41EA-F6626942473D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4942254" y="2720786"/>
                                                        <a:ext cx="2809136" cy="2225071"/>
                                                        <a:chOff x="4942254" y="2720786"/>
                                                        <a:chExt cx="2809136" cy="2225071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92" name="그룹 91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379C98D4-F2BA-5C65-BB1C-EA7FC8E685D0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4942254" y="2720786"/>
                                                          <a:ext cx="2809136" cy="2225071"/>
                                                          <a:chOff x="4942254" y="2720786"/>
                                                          <a:chExt cx="2809136" cy="2225071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90" name="그룹 89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4EDB1A63-6DF9-F0E1-BC9E-15A91A31D807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4942254" y="2720786"/>
                                                            <a:ext cx="2809136" cy="2225071"/>
                                                            <a:chOff x="4942254" y="2720786"/>
                                                            <a:chExt cx="2809136" cy="2225071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88" name="그룹 87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7FB9FBAA-D88A-A566-8BCC-770FA1E4DCDD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4942254" y="2720786"/>
                                                              <a:ext cx="2809136" cy="2225071"/>
                                                              <a:chOff x="4942254" y="2720786"/>
                                                              <a:chExt cx="2809136" cy="2225071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81" name="그룹 80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201D573E-D628-38DF-1B28-2A9AA8846D00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4942254" y="2720786"/>
                                                                <a:ext cx="2809136" cy="2225071"/>
                                                                <a:chOff x="4942254" y="2720786"/>
                                                                <a:chExt cx="2809136" cy="2225071"/>
                                                              </a:xfrm>
                                                            </p:grpSpPr>
                                                            <p:grpSp>
                                                              <p:nvGrpSpPr>
                                                                <p:cNvPr id="77" name="그룹 76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DD619F90-2290-1438-746C-60286B482A66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4942254" y="2720786"/>
                                                                  <a:ext cx="2809136" cy="2225071"/>
                                                                  <a:chOff x="4942254" y="2720786"/>
                                                                  <a:chExt cx="2809136" cy="2225071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74" name="그룹 73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4DE08C57-E52A-E9CA-6BD7-28E911C8A3FB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4942254" y="2720786"/>
                                                                    <a:ext cx="2809136" cy="2225071"/>
                                                                    <a:chOff x="4942254" y="2720786"/>
                                                                    <a:chExt cx="2809136" cy="2225071"/>
                                                                  </a:xfrm>
                                                                </p:grpSpPr>
                                                                <p:grpSp>
                                                                  <p:nvGrpSpPr>
                                                                    <p:cNvPr id="66" name="그룹 65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89030690-F4B0-C08F-3CDE-1FE6371C54F8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4942254" y="2720786"/>
                                                                      <a:ext cx="2809136" cy="2225071"/>
                                                                      <a:chOff x="4942254" y="2720786"/>
                                                                      <a:chExt cx="2809136" cy="2225071"/>
                                                                    </a:xfrm>
                                                                  </p:grpSpPr>
                                                                  <p:grpSp>
                                                                    <p:nvGrpSpPr>
                                                                      <p:cNvPr id="54" name="그룹 53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6231ABDB-259B-46DA-DC15-0A28EE0BE57B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4942254" y="2720786"/>
                                                                        <a:ext cx="2809136" cy="2225071"/>
                                                                        <a:chOff x="4942254" y="2720786"/>
                                                                        <a:chExt cx="2809136" cy="2225071"/>
                                                                      </a:xfrm>
                                                                    </p:grpSpPr>
                                                                    <p:grpSp>
                                                                      <p:nvGrpSpPr>
                                                                        <p:cNvPr id="52" name="그룹 51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E8E985C6-1AFF-04A1-1F0B-6F7121178B4B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GrpSpPr/>
                                                                        <p:nvPr/>
                                                                      </p:nvGrpSpPr>
                                                                      <p:grpSpPr>
                                                                        <a:xfrm>
                                                                          <a:off x="4942254" y="2720786"/>
                                                                          <a:ext cx="2809136" cy="2225071"/>
                                                                          <a:chOff x="4798238" y="2925738"/>
                                                                          <a:chExt cx="2809136" cy="2225071"/>
                                                                        </a:xfrm>
                                                                      </p:grpSpPr>
                                                                      <p:grpSp>
                                                                        <p:nvGrpSpPr>
                                                                          <p:cNvPr id="47" name="그룹 46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18A5DAFA-75B2-69C2-DB70-A447BE2FE098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pSpPr/>
                                                                          <p:nvPr/>
                                                                        </p:nvGrpSpPr>
                                                                        <p:grpSpPr>
                                                                          <a:xfrm>
                                                                            <a:off x="4798238" y="2925738"/>
                                                                            <a:ext cx="2809136" cy="2225071"/>
                                                                            <a:chOff x="4798238" y="2925738"/>
                                                                            <a:chExt cx="2809136" cy="2225071"/>
                                                                          </a:xfrm>
                                                                        </p:grpSpPr>
                                                                        <p:grpSp>
                                                                          <p:nvGrpSpPr>
                                                                            <p:cNvPr id="28" name="그룹 27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49C9AC86-1D71-436D-2B13-3749F8893658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pSpPr/>
                                                                            <p:nvPr/>
                                                                          </p:nvGrpSpPr>
                                                                          <p:grpSpPr>
                                                                            <a:xfrm>
                                                                              <a:off x="4871070" y="2925738"/>
                                                                              <a:ext cx="2664296" cy="2225071"/>
                                                                              <a:chOff x="4871070" y="2925738"/>
                                                                              <a:chExt cx="2664296" cy="2225071"/>
                                                                            </a:xfrm>
                                                                          </p:grpSpPr>
                                                                          <p:sp>
                                                                            <p:nvSpPr>
                                                                              <p:cNvPr id="15" name="직사각형 14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5E8E41D1-6223-BCCF-EA82-2579F23F8CF6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/>
                                                                              <p:nvPr/>
                                                                            </p:nvSpPr>
                                                                            <p:spPr bwMode="auto">
                                                                              <a:xfrm>
                                                                                <a:off x="4871070" y="2925738"/>
                                                                                <a:ext cx="2664296" cy="1985101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  <a:ln w="19050" cap="flat" cmpd="sng" algn="ctr">
                                                                                <a:solidFill>
                                                                                  <a:srgbClr val="005090"/>
                                                                                </a:solidFill>
                                                                                <a:prstDash val="solid"/>
                                                                                <a:round/>
                                                                                <a:headEnd type="none" w="med" len="med"/>
                                                                                <a:tailEnd type="none" w="med" len="med"/>
                                                                              </a:ln>
                                                                              <a:effectLst/>
                                                                              <a:extLst>
                                                                                <a:ext uri="{909E8E84-426E-40DD-AFC4-6F175D3DCCD1}">
                                                                                  <a14:hiddenFill xmlns:a14="http://schemas.microsoft.com/office/drawing/2010/main">
                                                                                    <a:solidFill>
                                                                                      <a:schemeClr val="accent1"/>
                                                                                    </a:solidFill>
                                                                                  </a14:hiddenFill>
                                                                                </a:ext>
                                                                                <a:ext uri="{AF507438-7753-43E0-B8FC-AC1667EBCBE1}">
                                                                                  <a14:hiddenEffects xmlns:a14="http://schemas.microsoft.com/office/drawing/2010/main">
                                                                                    <a:effectLst>
                                                                                      <a:outerShdw dist="35921" dir="2700000" algn="ctr" rotWithShape="0">
                                                                                        <a:schemeClr val="bg2"/>
                                                                                      </a:outerShdw>
                                                                                    </a:effectLst>
                                                                                  </a14:hiddenEffects>
                                                                                </a:ext>
                                                                              </a:extLst>
                                                                            </p:spPr>
                                                                            <p:txBody>
                                                                              <a:bodyPr vert="horz" wrap="square" lIns="91440" tIns="45720" rIns="91440" bIns="45720" numCol="1" rtlCol="0" anchor="t" anchorCtr="0" compatLnSpc="1">
                                                                                <a:prstTxWarp prst="textNoShape">
                                                                                  <a:avLst/>
                                                                                </a:prstTxWarp>
                                                                              </a:bodyPr>
                                                                              <a:lstStyle/>
                                                                              <a:p>
                                                                                <a:pPr marL="0" marR="0" indent="0" algn="l" defTabSz="914400" rtl="0" eaLnBrk="1" fontAlgn="base" latinLnBrk="0" hangingPunct="1">
                                                                                  <a:lnSpc>
                                                                                    <a:spcPct val="100000"/>
                                                                                  </a:lnSpc>
                                                                                  <a:spcBef>
                                                                                    <a:spcPct val="20000"/>
                                                                                  </a:spcBef>
                                                                                  <a:spcAft>
                                                                                    <a:spcPct val="0"/>
                                                                                  </a:spcAft>
                                                                                  <a:buClr>
                                                                                    <a:srgbClr val="005090"/>
                                                                                  </a:buClr>
                                                                                  <a:buSzTx/>
                                                                                  <a:buFontTx/>
                                                                                  <a:buChar char="•"/>
                                                                                  <a:tabLst/>
                                                                                </a:pPr>
                                                                                <a:endParaRPr kumimoji="0" lang="ko-KR" altLang="en-US" sz="1800" b="0" i="0" u="none" strike="noStrike" cap="none" normalizeH="0" baseline="0">
                                                                                  <a:ln>
                                                                                    <a:noFill/>
                                                                                  </a:ln>
                                                                                  <a:solidFill>
                                                                                    <a:schemeClr val="tx1"/>
                                                                                  </a:solidFill>
                                                                                  <a:effectLst/>
                                                                                  <a:latin typeface="Arial" charset="0"/>
                                                                                </a:endParaRP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sp>
                                                                            <p:nvSpPr>
                                                                              <p:cNvPr id="16" name="TextBox 15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A88C0654-6D35-9CD1-3997-057EA53158F8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 txBox="1"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5708533" y="4904588"/>
                                                                                <a:ext cx="989374" cy="246221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</p:spPr>
                                                                            <p:txBody>
                                                                              <a:bodyPr wrap="none" rtlCol="0">
                                                                                <a:spAutoFit/>
                                                                              </a:bodyPr>
                                                                              <a:lstStyle/>
                                                                              <a:p>
                                                                                <a:pPr algn="ctr">
                                                                                  <a:buNone/>
                                                                                </a:pPr>
                                                                                <a:r>
                                                                                  <a:rPr lang="en-US" altLang="ko-KR" sz="1000" dirty="0"/>
                                                                                  <a:t>Current Driver</a:t>
                                                                                </a:r>
                                                                                <a:endParaRPr lang="ko-KR" altLang="en-US" sz="1000" dirty="0"/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</p:grpSp>
                                                                        <p:sp>
                                                                          <p:nvSpPr>
                                                                            <p:cNvPr id="32" name="TextBox 31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C2F41B40-F175-2273-6BD3-75C82FFED83E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 txBox="1"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5038622" y="3934430"/>
                                                                              <a:ext cx="939681" cy="363176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  <a:noFill/>
                                                                            <a:ln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</a:ln>
                                                                          </p:spPr>
                                                                          <p:txBody>
                                                                            <a:bodyPr wrap="none" rtlCol="0">
                                                                              <a:spAutoFit/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pPr algn="ctr">
                                                                                <a:buNone/>
                                                                              </a:pPr>
                                                                              <a:r>
                                                                                <a:rPr lang="en-US" altLang="ko-KR" sz="800" dirty="0"/>
                                                                                <a:t>Analog Dimming</a:t>
                                                                              </a:r>
                                                                            </a:p>
                                                                            <a:p>
                                                                              <a:pPr algn="ctr">
                                                                                <a:buNone/>
                                                                              </a:pPr>
                                                                              <a:r>
                                                                                <a:rPr lang="en-US" altLang="ko-KR" sz="800" dirty="0"/>
                                                                                <a:t>Signal Process</a:t>
                                                                              </a:r>
                                                                              <a:endParaRPr lang="ko-KR" altLang="en-US" sz="800" dirty="0"/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33" name="TextBox 32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EFCA83B6-F841-4A01-DA18-53B2974A0384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 txBox="1"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5038622" y="3479016"/>
                                                                              <a:ext cx="939681" cy="338554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  <a:noFill/>
                                                                            <a:ln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</a:ln>
                                                                          </p:spPr>
                                                                          <p:txBody>
                                                                            <a:bodyPr wrap="square" rtlCol="0">
                                                                              <a:spAutoFit/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pPr algn="ctr">
                                                                                <a:buNone/>
                                                                              </a:pPr>
                                                                              <a:r>
                                                                                <a:rPr lang="en-US" altLang="ko-KR" sz="800" dirty="0"/>
                                                                                <a:t>Current Reference</a:t>
                                                                              </a:r>
                                                                              <a:endParaRPr lang="ko-KR" altLang="en-US" sz="800" dirty="0"/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41" name="TextBox 40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37E48E1B-27FD-4CD6-CE5E-914B3BEB346D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 txBox="1"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6090281" y="3685020"/>
                                                                              <a:ext cx="797013" cy="363176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  <a:noFill/>
                                                                            <a:ln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</a:ln>
                                                                          </p:spPr>
                                                                          <p:txBody>
                                                                            <a:bodyPr wrap="none" rtlCol="0">
                                                                              <a:spAutoFit/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pPr algn="ctr">
                                                                                <a:buNone/>
                                                                              </a:pPr>
                                                                              <a:r>
                                                                                <a:rPr lang="en-US" altLang="ko-KR" sz="800" dirty="0"/>
                                                                                <a:t>Current Ratio</a:t>
                                                                              </a:r>
                                                                            </a:p>
                                                                            <a:p>
                                                                              <a:pPr algn="ctr">
                                                                                <a:buNone/>
                                                                              </a:pPr>
                                                                              <a:r>
                                                                                <a:rPr lang="en-US" altLang="ko-KR" sz="800" dirty="0"/>
                                                                                <a:t>Circuit</a:t>
                                                                              </a:r>
                                                                              <a:endParaRPr lang="ko-KR" altLang="en-US" sz="800" dirty="0"/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42" name="타원 41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D18D67E5-DD7C-E7CB-6417-E1B62ED7B207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/>
                                                                            <p:nvPr/>
                                                                          </p:nvSpPr>
                                                                          <p:spPr bwMode="auto">
                                                                            <a:xfrm>
                                                                              <a:off x="7463358" y="3794600"/>
                                                                              <a:ext cx="144016" cy="144016"/>
                                                                            </a:xfrm>
                                                                            <a:prstGeom prst="ellipse">
                                                                              <a:avLst/>
                                                                            </a:prstGeom>
                                                                            <a:solidFill>
                                                                              <a:schemeClr val="bg1"/>
                                                                            </a:solidFill>
                                                                            <a:ln w="28575" cap="flat" cmpd="sng" algn="ctr"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  <a:prstDash val="solid"/>
                                                                              <a:round/>
                                                                              <a:headEnd type="none" w="med" len="med"/>
                                                                              <a:tailEnd type="none" w="med" len="med"/>
                                                                            </a:ln>
                                                                            <a:effectLst/>
                                                                          </p:spPr>
                                                                          <p:txBody>
                                                                            <a:bodyPr vert="horz" wrap="square" lIns="91440" tIns="45720" rIns="91440" bIns="45720" numCol="1" rtlCol="0" anchor="t" anchorCtr="0" compatLnSpc="1">
                                                                              <a:prstTxWarp prst="textNoShape">
                                                                                <a:avLst/>
                                                                              </a:prstTxWarp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pPr marL="0" marR="0" indent="0" algn="l" defTabSz="914400" rtl="0" eaLnBrk="1" fontAlgn="base" latinLnBrk="0" hangingPunct="1">
                                                                                <a:lnSpc>
                                                                                  <a:spcPct val="100000"/>
                                                                                </a:lnSpc>
                                                                                <a:spcBef>
                                                                                  <a:spcPct val="20000"/>
                                                                                </a:spcBef>
                                                                                <a:spcAft>
                                                                                  <a:spcPct val="0"/>
                                                                                </a:spcAft>
                                                                                <a:buClr>
                                                                                  <a:srgbClr val="005090"/>
                                                                                </a:buClr>
                                                                                <a:buSzTx/>
                                                                                <a:buFontTx/>
                                                                                <a:buChar char="•"/>
                                                                                <a:tabLst/>
                                                                              </a:pPr>
                                                                              <a:endParaRPr kumimoji="0" lang="ko-KR" altLang="en-US" sz="1800" b="0" i="0" u="none" strike="noStrike" cap="none" normalizeH="0" baseline="0">
                                                                                <a:ln w="28575">
                                                                                  <a:solidFill>
                                                                                    <a:schemeClr val="tx1"/>
                                                                                  </a:solidFill>
                                                                                </a:ln>
                                                                                <a:solidFill>
                                                                                  <a:schemeClr val="tx1"/>
                                                                                </a:solidFill>
                                                                                <a:effectLst/>
                                                                                <a:latin typeface="Arial" charset="0"/>
                                                                              </a:endParaRPr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43" name="타원 42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46E519CC-F79D-0835-BC8A-0D8B0E64B46B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/>
                                                                            <p:nvPr/>
                                                                          </p:nvSpPr>
                                                                          <p:spPr bwMode="auto">
                                                                            <a:xfrm>
                                                                              <a:off x="4799062" y="4044010"/>
                                                                              <a:ext cx="144016" cy="144016"/>
                                                                            </a:xfrm>
                                                                            <a:prstGeom prst="ellipse">
                                                                              <a:avLst/>
                                                                            </a:prstGeom>
                                                                            <a:solidFill>
                                                                              <a:schemeClr val="bg1"/>
                                                                            </a:solidFill>
                                                                            <a:ln w="28575" cap="flat" cmpd="sng" algn="ctr"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  <a:prstDash val="solid"/>
                                                                              <a:round/>
                                                                              <a:headEnd type="none" w="med" len="med"/>
                                                                              <a:tailEnd type="none" w="med" len="med"/>
                                                                            </a:ln>
                                                                            <a:effectLst/>
                                                                          </p:spPr>
                                                                          <p:txBody>
                                                                            <a:bodyPr vert="horz" wrap="square" lIns="91440" tIns="45720" rIns="91440" bIns="45720" numCol="1" rtlCol="0" anchor="t" anchorCtr="0" compatLnSpc="1">
                                                                              <a:prstTxWarp prst="textNoShape">
                                                                                <a:avLst/>
                                                                              </a:prstTxWarp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pPr marL="0" marR="0" indent="0" algn="l" defTabSz="914400" rtl="0" eaLnBrk="1" fontAlgn="base" latinLnBrk="0" hangingPunct="1">
                                                                                <a:lnSpc>
                                                                                  <a:spcPct val="100000"/>
                                                                                </a:lnSpc>
                                                                                <a:spcBef>
                                                                                  <a:spcPct val="20000"/>
                                                                                </a:spcBef>
                                                                                <a:spcAft>
                                                                                  <a:spcPct val="0"/>
                                                                                </a:spcAft>
                                                                                <a:buClr>
                                                                                  <a:srgbClr val="005090"/>
                                                                                </a:buClr>
                                                                                <a:buSzTx/>
                                                                                <a:buFontTx/>
                                                                                <a:buChar char="•"/>
                                                                                <a:tabLst/>
                                                                              </a:pPr>
                                                                              <a:endParaRPr kumimoji="0" lang="ko-KR" altLang="en-US" sz="1800" b="0" i="0" u="none" strike="noStrike" cap="none" normalizeH="0" baseline="0">
                                                                                <a:ln w="28575">
                                                                                  <a:solidFill>
                                                                                    <a:schemeClr val="tx1"/>
                                                                                  </a:solidFill>
                                                                                </a:ln>
                                                                                <a:solidFill>
                                                                                  <a:schemeClr val="tx1"/>
                                                                                </a:solidFill>
                                                                                <a:effectLst/>
                                                                                <a:latin typeface="Arial" charset="0"/>
                                                                              </a:endParaRPr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46" name="타원 45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2808B8B0-5442-02D4-F2AA-B55AD10D9E3F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/>
                                                                            <p:nvPr/>
                                                                          </p:nvSpPr>
                                                                          <p:spPr bwMode="auto">
                                                                            <a:xfrm>
                                                                              <a:off x="4798238" y="4581922"/>
                                                                              <a:ext cx="144016" cy="144016"/>
                                                                            </a:xfrm>
                                                                            <a:prstGeom prst="ellipse">
                                                                              <a:avLst/>
                                                                            </a:prstGeom>
                                                                            <a:solidFill>
                                                                              <a:schemeClr val="bg1"/>
                                                                            </a:solidFill>
                                                                            <a:ln w="28575" cap="flat" cmpd="sng" algn="ctr"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  <a:prstDash val="solid"/>
                                                                              <a:round/>
                                                                              <a:headEnd type="none" w="med" len="med"/>
                                                                              <a:tailEnd type="none" w="med" len="med"/>
                                                                            </a:ln>
                                                                            <a:effectLst/>
                                                                          </p:spPr>
                                                                          <p:txBody>
                                                                            <a:bodyPr vert="horz" wrap="square" lIns="91440" tIns="45720" rIns="91440" bIns="45720" numCol="1" rtlCol="0" anchor="t" anchorCtr="0" compatLnSpc="1">
                                                                              <a:prstTxWarp prst="textNoShape">
                                                                                <a:avLst/>
                                                                              </a:prstTxWarp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pPr marL="0" marR="0" indent="0" algn="l" defTabSz="914400" rtl="0" eaLnBrk="1" fontAlgn="base" latinLnBrk="0" hangingPunct="1">
                                                                                <a:lnSpc>
                                                                                  <a:spcPct val="100000"/>
                                                                                </a:lnSpc>
                                                                                <a:spcBef>
                                                                                  <a:spcPct val="20000"/>
                                                                                </a:spcBef>
                                                                                <a:spcAft>
                                                                                  <a:spcPct val="0"/>
                                                                                </a:spcAft>
                                                                                <a:buClr>
                                                                                  <a:srgbClr val="005090"/>
                                                                                </a:buClr>
                                                                                <a:buSzTx/>
                                                                                <a:buFontTx/>
                                                                                <a:buChar char="•"/>
                                                                                <a:tabLst/>
                                                                              </a:pPr>
                                                                              <a:endParaRPr kumimoji="0" lang="ko-KR" altLang="en-US" sz="1800" b="0" i="0" u="none" strike="noStrike" cap="none" normalizeH="0" baseline="0">
                                                                                <a:ln w="28575">
                                                                                  <a:solidFill>
                                                                                    <a:schemeClr val="tx1"/>
                                                                                  </a:solidFill>
                                                                                </a:ln>
                                                                                <a:solidFill>
                                                                                  <a:schemeClr val="tx1"/>
                                                                                </a:solidFill>
                                                                                <a:effectLst/>
                                                                                <a:latin typeface="Arial" charset="0"/>
                                                                              </a:endParaRPr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</p:grpSp>
                                                                      <p:sp>
                                                                        <p:nvSpPr>
                                                                          <p:cNvPr id="51" name="타원 50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E3FE7F06-545E-70AA-74B8-6D7026065282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/>
                                                                          <p:nvPr/>
                                                                        </p:nvSpPr>
                                                                        <p:spPr bwMode="auto">
                                                                          <a:xfrm>
                                                                            <a:off x="4799062" y="3085295"/>
                                                                            <a:ext cx="144016" cy="144016"/>
                                                                          </a:xfrm>
                                                                          <a:prstGeom prst="ellipse">
                                                                            <a:avLst/>
                                                                          </a:prstGeom>
                                                                          <a:solidFill>
                                                                            <a:schemeClr val="bg1"/>
                                                                          </a:solidFill>
                                                                          <a:ln w="28575" cap="flat" cmpd="sng" algn="ctr">
                                                                            <a:solidFill>
                                                                              <a:schemeClr val="tx1"/>
                                                                            </a:solidFill>
                                                                            <a:prstDash val="solid"/>
                                                                            <a:round/>
                                                                            <a:headEnd type="none" w="med" len="med"/>
                                                                            <a:tailEnd type="none" w="med" len="med"/>
                                                                          </a:ln>
                                                                          <a:effectLst/>
                                                                        </p:spPr>
                                                                        <p:txBody>
                                                                          <a:bodyPr vert="horz" wrap="square" lIns="91440" tIns="45720" rIns="91440" bIns="45720" numCol="1" rtlCol="0" anchor="t" anchorCtr="0" compatLnSpc="1">
                                                                            <a:prstTxWarp prst="textNoShape">
                                                                              <a:avLst/>
                                                                            </a:prstTxWarp>
                                                                          </a:bodyPr>
                                                                          <a:lstStyle/>
                                                                          <a:p>
                                                                            <a:pPr marL="0" marR="0" indent="0" algn="l" defTabSz="914400" rtl="0" eaLnBrk="1" fontAlgn="base" latinLnBrk="0" hangingPunct="1">
                                                                              <a:lnSpc>
                                                                                <a:spcPct val="100000"/>
                                                                              </a:lnSpc>
                                                                              <a:spcBef>
                                                                                <a:spcPct val="20000"/>
                                                                              </a:spcBef>
                                                                              <a:spcAft>
                                                                                <a:spcPct val="0"/>
                                                                              </a:spcAft>
                                                                              <a:buClr>
                                                                                <a:srgbClr val="005090"/>
                                                                              </a:buClr>
                                                                              <a:buSzTx/>
                                                                              <a:buFontTx/>
                                                                              <a:buChar char="•"/>
                                                                              <a:tabLst/>
                                                                            </a:pPr>
                                                                            <a:endParaRPr kumimoji="0" lang="ko-KR" altLang="en-US" sz="1800" b="0" i="0" u="none" strike="noStrike" cap="none" normalizeH="0" baseline="0">
                                                                              <a:ln w="28575">
                                                                                <a:solidFill>
                                                                                  <a:schemeClr val="tx1"/>
                                                                                </a:solidFill>
                                                                              </a:ln>
                                                                              <a:solidFill>
                                                                                <a:schemeClr val="tx1"/>
                                                                              </a:solidFill>
                                                                              <a:effectLst/>
                                                                              <a:latin typeface="Arial" charset="0"/>
                                                                            </a:endParaRP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</p:grpSp>
                                                                    <p:sp>
                                                                      <p:nvSpPr>
                                                                        <p:cNvPr id="53" name="TextBox 52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389634DC-0701-F40D-171E-9282EFFBCBEB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5182638" y="4341256"/>
                                                                          <a:ext cx="506870" cy="215444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  <a:ln>
                                                                          <a:solidFill>
                                                                            <a:schemeClr val="tx1"/>
                                                                          </a:solidFill>
                                                                        </a:ln>
                                                                      </p:spPr>
                                                                      <p:txBody>
                                                                        <a:bodyPr wrap="none" rtlCol="0">
                                                                          <a:sp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pPr algn="ctr">
                                                                            <a:buNone/>
                                                                          </a:pPr>
                                                                          <a:r>
                                                                            <a:rPr lang="en-US" altLang="ko-KR" sz="800" dirty="0"/>
                                                                            <a:t>Enable</a:t>
                                                                          </a:r>
                                                                          <a:endParaRPr lang="ko-KR" altLang="en-US" sz="800" dirty="0"/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p:grpSp>
                                                                  <p:cxnSp>
                                                                    <p:nvCxnSpPr>
                                                                      <p:cNvPr id="63" name="직선 연결선 62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E2F36796-AF87-47D2-8188-EC673E858A57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CxnSpPr>
                                                                        <a:cxnSpLocks/>
                                                                      </p:cNvCxnSpPr>
                                                                      <p:nvPr/>
                                                                    </p:nvCxnSpPr>
                                                                    <p:spPr bwMode="auto">
                                                                      <a:xfrm>
                                                                        <a:off x="6122319" y="3772400"/>
                                                                        <a:ext cx="106225" cy="0"/>
                                                                      </a:xfrm>
                                                                      <a:prstGeom prst="line">
                                                                        <a:avLst/>
                                                                      </a:prstGeom>
                                                                      <a:ln>
                                                                        <a:headEnd type="none" w="med" len="med"/>
                                                                        <a:tailEnd type="none" w="med" len="med"/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1">
                                                                        <a:schemeClr val="dk1"/>
                                                                      </a:lnRef>
                                                                      <a:fillRef idx="0">
                                                                        <a:schemeClr val="dk1"/>
                                                                      </a:fillRef>
                                                                      <a:effectRef idx="0">
                                                                        <a:schemeClr val="dk1"/>
                                                                      </a:effectRef>
                                                                      <a:fontRef idx="minor">
                                                                        <a:schemeClr val="tx1"/>
                                                                      </a:fontRef>
                                                                    </p:style>
                                                                  </p:cxnSp>
                                                                </p:grpSp>
                                                                <p:sp>
                                                                  <p:nvSpPr>
                                                                    <p:cNvPr id="73" name="TextBox 72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78D66C60-341A-FAF3-CE61-CE8BF3A12348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 txBox="1"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5210331" y="2839694"/>
                                                                      <a:ext cx="476413" cy="215444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  <a:ln>
                                                                      <a:solidFill>
                                                                        <a:schemeClr val="tx1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txBody>
                                                                    <a:bodyPr wrap="none" rtlCol="0">
                                                                      <a:sp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algn="ctr">
                                                                        <a:buNone/>
                                                                      </a:pPr>
                                                                      <a:r>
                                                                        <a:rPr lang="en-US" altLang="ko-KR" sz="800" dirty="0"/>
                                                                        <a:t>Power</a:t>
                                                                      </a:r>
                                                                      <a:endParaRPr lang="ko-KR" altLang="en-US" sz="800" dirty="0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</p:grpSp>
                                                              <p:cxnSp>
                                                                <p:nvCxnSpPr>
                                                                  <p:cNvPr id="75" name="직선 연결선 74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0DC4A0CE-28A4-A039-F96A-AB9AD0F39931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CxnSpPr>
                                                                    <a:cxnSpLocks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 bwMode="auto">
                                                                  <a:xfrm>
                                                                    <a:off x="5689508" y="4448978"/>
                                                                    <a:ext cx="943295" cy="0"/>
                                                                  </a:xfrm>
                                                                  <a:prstGeom prst="line">
                                                                    <a:avLst/>
                                                                  </a:prstGeom>
                                                                  <a:ln>
                                                                    <a:headEnd type="none" w="med" len="med"/>
                                                                    <a:tailEnd type="none" w="med" len="med"/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1">
                                                                    <a:schemeClr val="dk1"/>
                                                                  </a:lnRef>
                                                                  <a:fillRef idx="0">
                                                                    <a:schemeClr val="dk1"/>
                                                                  </a:fillRef>
                                                                  <a:effectRef idx="0">
                                                                    <a:schemeClr val="dk1"/>
                                                                  </a:effectRef>
                                                                  <a:fontRef idx="minor">
                                                                    <a:schemeClr val="tx1"/>
                                                                  </a:fontRef>
                                                                </p:style>
                                                              </p:cxnSp>
                                                            </p:grpSp>
                                                            <p:cxnSp>
                                                              <p:nvCxnSpPr>
                                                                <p:cNvPr id="78" name="직선 연결선 77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F108407B-C53D-C56C-A66B-C806DBD2CE62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CxnSpPr>
                                                                  <a:cxnSpLocks/>
                                                                  <a:stCxn id="41" idx="2"/>
                                                                </p:cNvCxnSpPr>
                                                                <p:nvPr/>
                                                              </p:nvCxnSpPr>
                                                              <p:spPr bwMode="auto">
                                                                <a:xfrm>
                                                                  <a:off x="6632804" y="3843244"/>
                                                                  <a:ext cx="0" cy="605734"/>
                                                                </a:xfrm>
                                                                <a:prstGeom prst="line">
                                                                  <a:avLst/>
                                                                </a:prstGeom>
                                                                <a:ln>
                                                                  <a:headEnd type="none" w="med" len="med"/>
                                                                  <a:tailEnd type="none" w="med" len="med"/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1">
                                                                  <a:schemeClr val="dk1"/>
                                                                </a:lnRef>
                                                                <a:fillRef idx="0">
                                                                  <a:schemeClr val="dk1"/>
                                                                </a:fillRef>
                                                                <a:effectRef idx="0">
                                                                  <a:schemeClr val="dk1"/>
                                                                </a:effectRef>
                                                                <a:fontRef idx="minor">
                                                                  <a:schemeClr val="tx1"/>
                                                                </a:fontRef>
                                                              </p:style>
                                                            </p:cxnSp>
                                                          </p:grpSp>
                                                          <p:cxnSp>
                                                            <p:nvCxnSpPr>
                                                              <p:cNvPr id="82" name="직선 연결선 81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45CC53E-5E45-0452-3FA8-69E04593DDA3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CxnSpPr>
                                                                <a:cxnSpLocks/>
                                                                <a:stCxn id="33" idx="2"/>
                                                                <a:endCxn id="32" idx="0"/>
                                                              </p:cNvCxnSpPr>
                                                              <p:nvPr/>
                                                            </p:nvCxnSpPr>
                                                            <p:spPr bwMode="auto">
                                                              <a:xfrm>
                                                                <a:off x="5652479" y="3612618"/>
                                                                <a:ext cx="0" cy="116860"/>
                                                              </a:xfrm>
                                                              <a:prstGeom prst="line">
                                                                <a:avLst/>
                                                              </a:prstGeom>
                                                              <a:ln>
                                                                <a:headEnd type="none" w="med" len="med"/>
                                                                <a:tailEnd type="none" w="med" len="med"/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1">
                                                                <a:schemeClr val="dk1"/>
                                                              </a:lnRef>
                                                              <a:fillRef idx="0">
                                                                <a:schemeClr val="dk1"/>
                                                              </a:fillRef>
                                                              <a:effectRef idx="0">
                                                                <a:schemeClr val="dk1"/>
                                                              </a:effectRef>
                                                              <a:fontRef idx="minor">
                                                                <a:schemeClr val="tx1"/>
                                                              </a:fontRef>
                                                            </p:style>
                                                          </p:cxnSp>
                                                        </p:grpSp>
                                                        <p:cxnSp>
                                                          <p:nvCxnSpPr>
                                                            <p:cNvPr id="89" name="직선 연결선 88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763343EB-839B-A0C6-C7B7-F24D950C7030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 bwMode="auto">
                                                            <a:xfrm flipV="1">
                                                              <a:off x="5093663" y="3905106"/>
                                                              <a:ext cx="90000" cy="0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ln>
                                                              <a:headEnd type="none" w="med" len="med"/>
                                                              <a:tailEnd type="none" w="med" len="med"/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dk1"/>
                                                            </a:lnRef>
                                                            <a:fillRef idx="0">
                                                              <a:schemeClr val="dk1"/>
                                                            </a:fillRef>
                                                            <a:effectRef idx="0">
                                                              <a:schemeClr val="dk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</p:grpSp>
                                                      <p:cxnSp>
                                                        <p:nvCxnSpPr>
                                                          <p:cNvPr id="91" name="직선 연결선 9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85B01DED-B430-119D-D00E-968D0A816304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>
                                                            <a:cxnSpLocks/>
                                                            <a:endCxn id="53" idx="1"/>
                                                          </p:cNvCxnSpPr>
                                                          <p:nvPr/>
                                                        </p:nvCxnSpPr>
                                                        <p:spPr bwMode="auto">
                                                          <a:xfrm flipV="1">
                                                            <a:off x="5087094" y="4448978"/>
                                                            <a:ext cx="95544" cy="0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>
                                                            <a:headEnd type="none" w="med" len="med"/>
                                                            <a:tailEnd type="none" w="med" len="med"/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dk1"/>
                                                          </a:lnRef>
                                                          <a:fillRef idx="0">
                                                            <a:schemeClr val="dk1"/>
                                                          </a:fillRef>
                                                          <a:effectRef idx="0">
                                                            <a:schemeClr val="dk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</p:grpSp>
                                                    <p:cxnSp>
                                                      <p:nvCxnSpPr>
                                                        <p:cNvPr id="99" name="직선 연결선 98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C30662B2-1627-C931-F63A-392221ACC2FE}"/>
                                                            </a:ext>
                                                          </a:extLst>
                                                        </p:cNvPr>
                                                        <p:cNvCxnSpPr>
                                                          <a:cxnSpLocks/>
                                                        </p:cNvCxnSpPr>
                                                        <p:nvPr/>
                                                      </p:nvCxnSpPr>
                                                      <p:spPr bwMode="auto">
                                                        <a:xfrm flipV="1">
                                                          <a:off x="5098353" y="2947416"/>
                                                          <a:ext cx="111978" cy="0"/>
                                                        </a:xfrm>
                                                        <a:prstGeom prst="line">
                                                          <a:avLst/>
                                                        </a:prstGeom>
                                                        <a:ln>
                                                          <a:headEnd type="none" w="med" len="med"/>
                                                          <a:tailEnd type="none" w="med" len="med"/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dk1"/>
                                                        </a:lnRef>
                                                        <a:fillRef idx="0">
                                                          <a:schemeClr val="dk1"/>
                                                        </a:fillRef>
                                                        <a:effectRef idx="0">
                                                          <a:schemeClr val="dk1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</p:grpSp>
                                                </p:grpSp>
                                                <p:pic>
                                                  <p:nvPicPr>
                                                    <p:cNvPr id="109" name="그림 108" descr="거울, 어댑터이(가) 표시된 사진&#10;&#10;자동 생성된 설명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3825C0C7-AB1D-33A6-8523-2B80FF0126A5}"/>
                                                        </a:ext>
                                                      </a:extLst>
                                                    </p:cNvPr>
                                                    <p:cNvPicPr>
                                                      <a:picLocks noChangeAspect="1"/>
                                                    </p:cNvPicPr>
                                                    <p:nvPr/>
                                                  </p:nvPicPr>
                                                  <p:blipFill>
                                                    <a:blip r:embed="rId4">
                                                      <a:extLst>
                                                        <a:ext uri="{28A0092B-C50C-407E-A947-70E740481C1C}">
                                                          <a14:useLocalDpi xmlns:a14="http://schemas.microsoft.com/office/drawing/2010/main" val="0"/>
                                                        </a:ext>
                                                      </a:extLst>
                                                    </a:blip>
                                                    <a:stretch>
                                                      <a:fillRect/>
                                                    </a:stretch>
                                                  </p:blipFill>
                                                  <p:spPr>
                                                    <a:xfrm>
                                                      <a:off x="4175630" y="3642813"/>
                                                      <a:ext cx="754678" cy="657225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</p:spPr>
                                                </p:pic>
                                              </p:grpSp>
                                              <p:cxnSp>
                                                <p:nvCxnSpPr>
                                                  <p:cNvPr id="111" name="직선 연결선 11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7F2CB1B2-21C1-5004-BEDE-B2A8A8419A1C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endCxn id="10" idx="1"/>
                                                  </p:cNvCxnSpPr>
                                                  <p:nvPr/>
                                                </p:nvCxnSpPr>
                                                <p:spPr bwMode="auto">
                                                  <a:xfrm flipV="1">
                                                    <a:off x="2724792" y="3982850"/>
                                                    <a:ext cx="602522" cy="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>
                                                    <a:headEnd type="none" w="med" len="med"/>
                                                    <a:tailEnd type="none" w="med" len="med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  <p:cxnSp>
                                              <p:nvCxnSpPr>
                                                <p:cNvPr id="114" name="직선 연결선 11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74FC656-5789-B914-1536-B1023D0A2979}"/>
                                                    </a:ext>
                                                  </a:extLst>
                                                </p:cNvPr>
                                                <p:cNvCxnSpPr>
                                                  <a:cxnSpLocks/>
                                                  <a:endCxn id="46" idx="2"/>
                                                </p:cNvCxnSpPr>
                                                <p:nvPr/>
                                              </p:nvCxnSpPr>
                                              <p:spPr bwMode="auto">
                                                <a:xfrm>
                                                  <a:off x="2724792" y="4520762"/>
                                                  <a:ext cx="2218286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>
                                                  <a:headEnd type="none" w="med" len="med"/>
                                                  <a:tailEnd type="none" w="med" len="med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0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pic>
                                            <p:nvPicPr>
                                              <p:cNvPr id="118" name="그림 1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34BB6E2-F94D-A38B-1B82-BE31D62858A9}"/>
                                                  </a:ext>
                                                </a:extLst>
                                              </p:cNvPr>
                                              <p:cNvPicPr>
                                                <a:picLocks noChangeAspect="1"/>
                                              </p:cNvPicPr>
                                              <p:nvPr/>
                                            </p:nvPicPr>
                                            <p:blipFill>
                                              <a:blip r:embed="rId5">
                                                <a:extLst>
                                                  <a:ext uri="{28A0092B-C50C-407E-A947-70E740481C1C}">
                                                    <a14:useLocalDpi xmlns:a14="http://schemas.microsoft.com/office/drawing/2010/main" val="0"/>
                                                  </a:ext>
                                                </a:extLst>
                                              </a:blip>
                                              <a:stretch>
                                                <a:fillRect/>
                                              </a:stretch>
                                            </p:blipFill>
                                            <p:spPr>
                                              <a:xfrm>
                                                <a:off x="428783" y="3301636"/>
                                                <a:ext cx="944628" cy="944628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</p:spPr>
                                          </p:pic>
                                          <p:cxnSp>
                                            <p:nvCxnSpPr>
                                              <p:cNvPr id="119" name="직선 연결선 1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CCBD4DD-3BF3-1F18-0FE5-D1180948DA6F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 bwMode="auto">
                                              <a:xfrm flipV="1">
                                                <a:off x="901097" y="3050506"/>
                                                <a:ext cx="4446246" cy="19248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headEnd type="none" w="med" len="med"/>
                                                <a:tailEnd type="none" w="med" len="med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21" name="직선 연결선 1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57FF3D7-E389-E13C-7A97-A081D9FB2354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 bwMode="auto">
                                              <a:xfrm>
                                                <a:off x="901097" y="3069754"/>
                                                <a:ext cx="0" cy="36004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>
                                                <a:headEnd type="none" w="med" len="med"/>
                                                <a:tailEnd type="none" w="med" len="med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0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sp>
                                          <p:nvSpPr>
                                            <p:cNvPr id="126" name="TextBox 12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7D72EF-A3A6-CB07-C9D2-ABDC99DF4E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2247558" y="3184853"/>
                                              <a:ext cx="651649" cy="36317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  <a:ln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buNone/>
                                              </a:pPr>
                                              <a:r>
                                                <a:rPr lang="en-US" altLang="ko-KR" sz="800" dirty="0"/>
                                                <a:t>DC</a:t>
                                              </a:r>
                                            </a:p>
                                            <a:p>
                                              <a:pPr algn="ctr">
                                                <a:buNone/>
                                              </a:pPr>
                                              <a:r>
                                                <a:rPr lang="en-US" altLang="ko-KR" sz="800" dirty="0"/>
                                                <a:t>Regulator</a:t>
                                              </a:r>
                                              <a:endParaRPr lang="ko-KR" altLang="en-US" sz="800" dirty="0"/>
                                            </a:p>
                                          </p:txBody>
                                        </p:sp>
                                      </p:grpSp>
                                      <p:cxnSp>
                                        <p:nvCxnSpPr>
                                          <p:cNvPr id="128" name="직선 연결선 12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A4C336-8053-C42E-33D4-FDA3E18AC389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 bwMode="auto">
                                          <a:xfrm>
                                            <a:off x="2573382" y="3060130"/>
                                            <a:ext cx="0" cy="126484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>
                                            <a:headEnd type="none" w="med" len="med"/>
                                            <a:tailEnd type="none" w="med" len="med"/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cxnSp>
                                      <p:nvCxnSpPr>
                                        <p:cNvPr id="131" name="직선 연결선 13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144585A-CCF5-956A-112F-E1F31D285180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 bwMode="auto">
                                        <a:xfrm>
                                          <a:off x="2566221" y="3549118"/>
                                          <a:ext cx="0" cy="126484"/>
                                        </a:xfrm>
                                        <a:prstGeom prst="line">
                                          <a:avLst/>
                                        </a:prstGeom>
                                        <a:ln>
                                          <a:headEnd type="none" w="med" len="med"/>
                                          <a:tailEnd type="none" w="med" len="med"/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133" name="직선 연결선 1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3D2B8B-CA29-8E8F-7D3E-59095C906E51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 bwMode="auto">
                                      <a:xfrm>
                                        <a:off x="4168162" y="3366441"/>
                                        <a:ext cx="0" cy="238152"/>
                                      </a:xfrm>
                                      <a:prstGeom prst="line">
                                        <a:avLst/>
                                      </a:prstGeom>
                                      <a:ln>
                                        <a:headEnd type="none" w="med" len="med"/>
                                        <a:tailEnd type="none" w="med" len="med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135" name="직선 연결선 134">
                                      <a:extLst>
                                        <a:ext uri="{FF2B5EF4-FFF2-40B4-BE49-F238E27FC236}">
                                          <a16:creationId xmlns:a16="http://schemas.microsoft.com/office/drawing/2014/main" id="{BFD524AF-DEBE-20C5-1543-C8980B1B34C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 bwMode="auto">
                                    <a:xfrm flipV="1">
                                      <a:off x="2899207" y="3366441"/>
                                      <a:ext cx="1268955" cy="0"/>
                                    </a:xfrm>
                                    <a:prstGeom prst="line">
                                      <a:avLst/>
                                    </a:prstGeom>
                                    <a:ln>
                                      <a:headEnd type="none" w="med" len="med"/>
                                      <a:tailEnd type="none" w="med" len="med"/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139" name="원호 138">
                                    <a:extLst>
                                      <a:ext uri="{FF2B5EF4-FFF2-40B4-BE49-F238E27FC236}">
                                        <a16:creationId xmlns:a16="http://schemas.microsoft.com/office/drawing/2014/main" id="{26ED7F70-2919-ABF8-F38E-61EFA11E6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 bwMode="auto">
                                  <a:xfrm rot="5400000">
                                    <a:off x="4070048" y="4419662"/>
                                    <a:ext cx="196227" cy="284029"/>
                                  </a:xfrm>
                                  <a:prstGeom prst="arc">
                                    <a:avLst>
                                      <a:gd name="adj1" fmla="val 11514613"/>
                                      <a:gd name="adj2" fmla="val 21200730"/>
                                    </a:avLst>
                                  </a:prstGeom>
                                  <a:ln>
                                    <a:headEnd type="none" w="med" len="med"/>
                                    <a:tailEnd type="none" w="med" len="med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ko-KR" altLang="en-US"/>
                                  </a:p>
                                </p:txBody>
                              </p:sp>
                              <p:cxnSp>
                                <p:nvCxnSpPr>
                                  <p:cNvPr id="140" name="직선 연결선 139">
                                    <a:extLst>
                                      <a:ext uri="{FF2B5EF4-FFF2-40B4-BE49-F238E27FC236}">
                                        <a16:creationId xmlns:a16="http://schemas.microsoft.com/office/drawing/2014/main" id="{5B6AFB2A-5DB3-6638-C8A8-C5A2ACCDF4C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endCxn id="139" idx="0"/>
                                  </p:cNvCxnSpPr>
                                  <p:nvPr/>
                                </p:nvCxnSpPr>
                                <p:spPr bwMode="auto">
                                  <a:xfrm>
                                    <a:off x="4187203" y="4410872"/>
                                    <a:ext cx="1436" cy="53716"/>
                                  </a:xfrm>
                                  <a:prstGeom prst="line">
                                    <a:avLst/>
                                  </a:prstGeom>
                                  <a:ln>
                                    <a:headEnd type="none" w="med" len="med"/>
                                    <a:tailEnd type="none" w="med" len="med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143" name="직선 연결선 142">
                                  <a:extLst>
                                    <a:ext uri="{FF2B5EF4-FFF2-40B4-BE49-F238E27FC236}">
                                      <a16:creationId xmlns:a16="http://schemas.microsoft.com/office/drawing/2014/main" id="{C1AE4A45-BEA2-E1B7-16B5-420FA2E839FA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 bwMode="auto">
                                <a:xfrm>
                                  <a:off x="901097" y="4188060"/>
                                  <a:ext cx="0" cy="1041934"/>
                                </a:xfrm>
                                <a:prstGeom prst="line">
                                  <a:avLst/>
                                </a:prstGeom>
                                <a:ln>
                                  <a:headEnd type="none" w="med" len="med"/>
                                  <a:tailEnd type="none" w="med" len="med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157" name="직선 연결선 156">
                                <a:extLst>
                                  <a:ext uri="{FF2B5EF4-FFF2-40B4-BE49-F238E27FC236}">
                                    <a16:creationId xmlns:a16="http://schemas.microsoft.com/office/drawing/2014/main" id="{BDEC0B08-7F0E-8DF7-4624-F358B331A5AC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 bwMode="auto">
                              <a:xfrm>
                                <a:off x="6553551" y="3652375"/>
                                <a:ext cx="106225" cy="0"/>
                              </a:xfrm>
                              <a:prstGeom prst="line">
                                <a:avLst/>
                              </a:prstGeom>
                              <a:ln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62" name="직선 연결선 161">
                              <a:extLst>
                                <a:ext uri="{FF2B5EF4-FFF2-40B4-BE49-F238E27FC236}">
                                  <a16:creationId xmlns:a16="http://schemas.microsoft.com/office/drawing/2014/main" id="{36F6E3E6-E8D4-1D6D-EE41-23ABB6B3687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 bwMode="auto">
                            <a:xfrm>
                              <a:off x="8183766" y="3760330"/>
                              <a:ext cx="1439832" cy="0"/>
                            </a:xfrm>
                            <a:prstGeom prst="line">
                              <a:avLst/>
                            </a:prstGeom>
                            <a:ln>
                              <a:headEnd type="none" w="med" len="med"/>
                              <a:tailEnd type="none" w="med" len="med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66" name="직선 연결선 165">
                          <a:extLst>
                            <a:ext uri="{FF2B5EF4-FFF2-40B4-BE49-F238E27FC236}">
                              <a16:creationId xmlns:a16="http://schemas.microsoft.com/office/drawing/2014/main" id="{52D0CAF4-B54C-D9AF-9BCA-33C90CD3D3A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 bwMode="auto">
                        <a:xfrm>
                          <a:off x="9618755" y="3764746"/>
                          <a:ext cx="0" cy="237985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69" name="직선 연결선 168">
                        <a:extLst>
                          <a:ext uri="{FF2B5EF4-FFF2-40B4-BE49-F238E27FC236}">
                            <a16:creationId xmlns:a16="http://schemas.microsoft.com/office/drawing/2014/main" id="{97D04D03-81B7-D4B1-FD3F-AABA6FA61E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9623598" y="4877927"/>
                        <a:ext cx="0" cy="352067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72" name="TextBox 171">
                      <a:extLst>
                        <a:ext uri="{FF2B5EF4-FFF2-40B4-BE49-F238E27FC236}">
                          <a16:creationId xmlns:a16="http://schemas.microsoft.com/office/drawing/2014/main" id="{6572B720-0A5B-032E-E2D9-0778294FB1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38653" y="4444346"/>
                      <a:ext cx="139172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(* Common Cathode)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cxnSp>
                <p:nvCxnSpPr>
                  <p:cNvPr id="174" name="직선 연결선 173">
                    <a:extLst>
                      <a:ext uri="{FF2B5EF4-FFF2-40B4-BE49-F238E27FC236}">
                        <a16:creationId xmlns:a16="http://schemas.microsoft.com/office/drawing/2014/main" id="{7F0D4ADA-3AB2-D726-15B2-2B73D8EBF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4188639" y="4659790"/>
                    <a:ext cx="0" cy="570204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DFACAB50-7ADA-69B4-C68A-4FF28F76113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274792" y="4812190"/>
                  <a:ext cx="0" cy="41780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239BFB66-B566-A70C-7E84-B2951B20EA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070870" y="4872298"/>
                <a:ext cx="0" cy="35769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E5D4592-2300-DC3E-BC0E-5E85B8016F1C}"/>
                </a:ext>
              </a:extLst>
            </p:cNvPr>
            <p:cNvSpPr txBox="1"/>
            <p:nvPr/>
          </p:nvSpPr>
          <p:spPr>
            <a:xfrm>
              <a:off x="9974412" y="4303278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altLang="ko-KR" sz="1000" dirty="0"/>
                <a:t>DUTs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94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E5F9E-F3BC-45F9-AA52-A2DF927C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909736"/>
            <a:ext cx="11178145" cy="647850"/>
          </a:xfrm>
        </p:spPr>
        <p:txBody>
          <a:bodyPr/>
          <a:lstStyle/>
          <a:p>
            <a:r>
              <a:rPr lang="en-US" altLang="ko-KR" dirty="0"/>
              <a:t>CONCEPT2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en-US" altLang="ko-KR" sz="2000" b="0" kern="0" dirty="0">
                <a:solidFill>
                  <a:srgbClr val="FF0000"/>
                </a:solidFill>
              </a:rPr>
              <a:t>* All Channels Simultaneously Control)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F2004-79B3-48A6-9412-CA66EE567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AD47987-0CB3-83FC-0E2E-A020D25C8A92}"/>
              </a:ext>
            </a:extLst>
          </p:cNvPr>
          <p:cNvGrpSpPr/>
          <p:nvPr/>
        </p:nvGrpSpPr>
        <p:grpSpPr>
          <a:xfrm>
            <a:off x="766614" y="2833107"/>
            <a:ext cx="9212193" cy="3071412"/>
            <a:chOff x="766614" y="2329051"/>
            <a:chExt cx="9212193" cy="307141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3B1152D-7AFF-6B7D-2E3F-171B16F9D5FB}"/>
                </a:ext>
              </a:extLst>
            </p:cNvPr>
            <p:cNvSpPr txBox="1"/>
            <p:nvPr/>
          </p:nvSpPr>
          <p:spPr>
            <a:xfrm>
              <a:off x="2566814" y="2343774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Board1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02A1043-9AEE-9ED6-6FC8-2414154B6549}"/>
                </a:ext>
              </a:extLst>
            </p:cNvPr>
            <p:cNvSpPr txBox="1"/>
            <p:nvPr/>
          </p:nvSpPr>
          <p:spPr>
            <a:xfrm>
              <a:off x="2566814" y="3297881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Board2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74EEDB-2E61-4258-95AA-C39D7CE6B0DF}"/>
                </a:ext>
              </a:extLst>
            </p:cNvPr>
            <p:cNvSpPr txBox="1"/>
            <p:nvPr/>
          </p:nvSpPr>
          <p:spPr>
            <a:xfrm>
              <a:off x="4081338" y="2343774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Board3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2F6CD27-6D67-92BC-BBC7-79C67811D2A1}"/>
                </a:ext>
              </a:extLst>
            </p:cNvPr>
            <p:cNvSpPr txBox="1"/>
            <p:nvPr/>
          </p:nvSpPr>
          <p:spPr>
            <a:xfrm>
              <a:off x="4081338" y="3297881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Board4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97545F1-8893-BCB6-949E-E3295808B782}"/>
                </a:ext>
              </a:extLst>
            </p:cNvPr>
            <p:cNvSpPr txBox="1"/>
            <p:nvPr/>
          </p:nvSpPr>
          <p:spPr>
            <a:xfrm>
              <a:off x="5591150" y="2340065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Board5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53B7AF1-BE68-2B65-F762-1ABA74EA40B3}"/>
                </a:ext>
              </a:extLst>
            </p:cNvPr>
            <p:cNvSpPr txBox="1"/>
            <p:nvPr/>
          </p:nvSpPr>
          <p:spPr>
            <a:xfrm>
              <a:off x="5591150" y="3294172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Board6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D03BCC-3617-5490-CFEB-3B9E52027831}"/>
                </a:ext>
              </a:extLst>
            </p:cNvPr>
            <p:cNvSpPr txBox="1"/>
            <p:nvPr/>
          </p:nvSpPr>
          <p:spPr>
            <a:xfrm>
              <a:off x="7100962" y="2336305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Board7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A1EE17-1D4E-ED77-2BE1-E4838D985345}"/>
                </a:ext>
              </a:extLst>
            </p:cNvPr>
            <p:cNvSpPr txBox="1"/>
            <p:nvPr/>
          </p:nvSpPr>
          <p:spPr>
            <a:xfrm>
              <a:off x="7100962" y="3290412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Board8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4004B85-E091-1F7E-7BA4-84603CAF0AD0}"/>
                </a:ext>
              </a:extLst>
            </p:cNvPr>
            <p:cNvSpPr txBox="1"/>
            <p:nvPr/>
          </p:nvSpPr>
          <p:spPr>
            <a:xfrm>
              <a:off x="8610774" y="2329051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Board9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2AD0935-646C-0B1C-0459-551A25890047}"/>
                </a:ext>
              </a:extLst>
            </p:cNvPr>
            <p:cNvSpPr txBox="1"/>
            <p:nvPr/>
          </p:nvSpPr>
          <p:spPr>
            <a:xfrm>
              <a:off x="8610774" y="3283158"/>
              <a:ext cx="1368033" cy="9541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LED Board10</a:t>
              </a:r>
            </a:p>
            <a:p>
              <a:pPr algn="ctr">
                <a:buNone/>
              </a:pPr>
              <a:r>
                <a:rPr lang="en-US" altLang="ko-KR" sz="800" dirty="0"/>
                <a:t>40(8x5) </a:t>
              </a:r>
              <a:r>
                <a:rPr lang="en-US" altLang="ko-KR" sz="800" dirty="0" err="1"/>
                <a:t>Leds</a:t>
              </a:r>
              <a:endParaRPr lang="en-US" altLang="ko-KR" sz="800" dirty="0"/>
            </a:p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D08F137-3EE7-C4E7-CBDB-EA4CBA2D0164}"/>
                </a:ext>
              </a:extLst>
            </p:cNvPr>
            <p:cNvSpPr txBox="1"/>
            <p:nvPr/>
          </p:nvSpPr>
          <p:spPr>
            <a:xfrm>
              <a:off x="766614" y="4741821"/>
              <a:ext cx="1016305" cy="65864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Host</a:t>
              </a:r>
            </a:p>
            <a:p>
              <a:pPr algn="ctr">
                <a:buNone/>
              </a:pPr>
              <a:r>
                <a:rPr lang="en-US" altLang="ko-KR" sz="800" dirty="0"/>
                <a:t>(PC or </a:t>
              </a:r>
              <a:r>
                <a:rPr lang="en-US" altLang="ko-KR" sz="800" dirty="0" err="1"/>
                <a:t>etc</a:t>
              </a:r>
              <a:r>
                <a:rPr lang="en-US" altLang="ko-KR" sz="800" dirty="0"/>
                <a:t>)</a:t>
              </a:r>
            </a:p>
            <a:p>
              <a:pPr algn="ctr">
                <a:buNone/>
              </a:pPr>
              <a:endParaRPr lang="ko-KR" altLang="en-US" sz="800" dirty="0"/>
            </a:p>
          </p:txBody>
        </p:sp>
        <p:sp>
          <p:nvSpPr>
            <p:cNvPr id="127" name="화살표: 왼쪽/오른쪽 126">
              <a:extLst>
                <a:ext uri="{FF2B5EF4-FFF2-40B4-BE49-F238E27FC236}">
                  <a16:creationId xmlns:a16="http://schemas.microsoft.com/office/drawing/2014/main" id="{35BBDEAD-9A6E-EF96-99F8-C15915F31DC4}"/>
                </a:ext>
              </a:extLst>
            </p:cNvPr>
            <p:cNvSpPr/>
            <p:nvPr/>
          </p:nvSpPr>
          <p:spPr bwMode="auto">
            <a:xfrm>
              <a:off x="1846733" y="5003895"/>
              <a:ext cx="3664365" cy="102727"/>
            </a:xfrm>
            <a:prstGeom prst="left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090"/>
                </a:buClr>
                <a:buSzTx/>
                <a:buFontTx/>
                <a:buChar char="•"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F817CF6-DDBF-722B-C8D3-55C632C2548E}"/>
                </a:ext>
              </a:extLst>
            </p:cNvPr>
            <p:cNvSpPr txBox="1"/>
            <p:nvPr/>
          </p:nvSpPr>
          <p:spPr>
            <a:xfrm>
              <a:off x="5511099" y="4718847"/>
              <a:ext cx="1519244" cy="6586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endParaRPr lang="en-US" altLang="ko-KR" sz="800" dirty="0"/>
            </a:p>
            <a:p>
              <a:pPr algn="ctr">
                <a:buNone/>
              </a:pPr>
              <a:r>
                <a:rPr lang="en-US" altLang="ko-KR" sz="800" dirty="0"/>
                <a:t>Control Board</a:t>
              </a:r>
            </a:p>
            <a:p>
              <a:pPr algn="ctr">
                <a:buNone/>
              </a:pPr>
              <a:r>
                <a:rPr lang="en-US" altLang="ko-KR" sz="800" dirty="0"/>
                <a:t>(All LED Boards controlled)</a:t>
              </a:r>
            </a:p>
            <a:p>
              <a:pPr algn="ctr">
                <a:buNone/>
              </a:pPr>
              <a:endParaRPr lang="ko-KR" altLang="en-US" sz="800" dirty="0"/>
            </a:p>
          </p:txBody>
        </p:sp>
      </p:grp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BCF13097-9323-DD82-255F-28DE7E8BCFCD}"/>
              </a:ext>
            </a:extLst>
          </p:cNvPr>
          <p:cNvSpPr/>
          <p:nvPr/>
        </p:nvSpPr>
        <p:spPr bwMode="auto">
          <a:xfrm>
            <a:off x="2211606" y="2493690"/>
            <a:ext cx="8132073" cy="3816424"/>
          </a:xfrm>
          <a:prstGeom prst="roundRect">
            <a:avLst/>
          </a:prstGeom>
          <a:noFill/>
          <a:ln w="38100" cap="flat" cmpd="sng" algn="ctr">
            <a:solidFill>
              <a:srgbClr val="005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090"/>
              </a:buClr>
              <a:buSzTx/>
              <a:buFontTx/>
              <a:buChar char="•"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제목 1">
            <a:extLst>
              <a:ext uri="{FF2B5EF4-FFF2-40B4-BE49-F238E27FC236}">
                <a16:creationId xmlns:a16="http://schemas.microsoft.com/office/drawing/2014/main" id="{849B2BAD-EE75-4268-74DA-6EFDC7038D76}"/>
              </a:ext>
            </a:extLst>
          </p:cNvPr>
          <p:cNvSpPr txBox="1">
            <a:spLocks/>
          </p:cNvSpPr>
          <p:nvPr/>
        </p:nvSpPr>
        <p:spPr bwMode="auto">
          <a:xfrm>
            <a:off x="550590" y="1300900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>
              <a:buClrTx/>
              <a:buNone/>
            </a:pPr>
            <a:r>
              <a:rPr lang="en-US" altLang="ko-KR" sz="2000" kern="0" dirty="0"/>
              <a:t>- System Overview</a:t>
            </a:r>
            <a:endParaRPr lang="ko-KR" altLang="en-US" sz="2000" kern="0" dirty="0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69DB1F6D-14AB-E069-8AD5-5C33A14ED769}"/>
              </a:ext>
            </a:extLst>
          </p:cNvPr>
          <p:cNvSpPr/>
          <p:nvPr/>
        </p:nvSpPr>
        <p:spPr bwMode="auto">
          <a:xfrm rot="16200000">
            <a:off x="6203218" y="1963283"/>
            <a:ext cx="216024" cy="6048672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73304-1395-8AB5-B0C9-B1067FF35B0B}"/>
              </a:ext>
            </a:extLst>
          </p:cNvPr>
          <p:cNvSpPr txBox="1"/>
          <p:nvPr/>
        </p:nvSpPr>
        <p:spPr>
          <a:xfrm>
            <a:off x="10680359" y="1739158"/>
            <a:ext cx="1016305" cy="63402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endParaRPr lang="en-US" altLang="ko-KR" sz="800" dirty="0"/>
          </a:p>
          <a:p>
            <a:pPr algn="ctr">
              <a:buNone/>
            </a:pPr>
            <a:r>
              <a:rPr lang="en-US" altLang="ko-KR" sz="800" dirty="0"/>
              <a:t>electric circuit board</a:t>
            </a:r>
          </a:p>
          <a:p>
            <a:pPr algn="ctr">
              <a:buNone/>
            </a:pPr>
            <a:endParaRPr lang="ko-KR" altLang="en-US" sz="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59BE130-82C2-0745-2230-730FFC92412A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10055646" y="2056168"/>
            <a:ext cx="624713" cy="5580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6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F2004-79B3-48A6-9412-CA66EE567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AF949E-379A-F945-3E6C-1174EABDA0BE}"/>
              </a:ext>
            </a:extLst>
          </p:cNvPr>
          <p:cNvSpPr txBox="1">
            <a:spLocks/>
          </p:cNvSpPr>
          <p:nvPr/>
        </p:nvSpPr>
        <p:spPr bwMode="auto">
          <a:xfrm>
            <a:off x="550590" y="1300900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>
              <a:buClrTx/>
              <a:buNone/>
            </a:pPr>
            <a:r>
              <a:rPr lang="en-US" altLang="ko-KR" sz="2000" kern="0" dirty="0"/>
              <a:t>- Block Diagram of Control board</a:t>
            </a:r>
            <a:endParaRPr lang="ko-KR" altLang="en-US" sz="2000" kern="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7EBA41-5C2A-CF19-B33A-7BF20403AB01}"/>
              </a:ext>
            </a:extLst>
          </p:cNvPr>
          <p:cNvGrpSpPr/>
          <p:nvPr/>
        </p:nvGrpSpPr>
        <p:grpSpPr>
          <a:xfrm>
            <a:off x="2062758" y="1924056"/>
            <a:ext cx="6155956" cy="3052045"/>
            <a:chOff x="1846734" y="1903771"/>
            <a:chExt cx="6155956" cy="30520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02755D-AA6A-9C71-9687-5F5ACECFEE25}"/>
                </a:ext>
              </a:extLst>
            </p:cNvPr>
            <p:cNvSpPr txBox="1"/>
            <p:nvPr/>
          </p:nvSpPr>
          <p:spPr>
            <a:xfrm>
              <a:off x="5384969" y="4479169"/>
              <a:ext cx="924633" cy="21544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800" dirty="0"/>
                <a:t>Mirror Driver400</a:t>
              </a:r>
              <a:endParaRPr lang="ko-KR" altLang="en-US" sz="800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54A53F7-C0CF-224C-E23D-1D1E8515983E}"/>
                </a:ext>
              </a:extLst>
            </p:cNvPr>
            <p:cNvGrpSpPr/>
            <p:nvPr/>
          </p:nvGrpSpPr>
          <p:grpSpPr>
            <a:xfrm>
              <a:off x="1846734" y="1903771"/>
              <a:ext cx="6155956" cy="3052045"/>
              <a:chOff x="1846734" y="1903771"/>
              <a:chExt cx="6155956" cy="3052045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CCCB54AF-9592-7B8E-BE45-E6266060A649}"/>
                  </a:ext>
                </a:extLst>
              </p:cNvPr>
              <p:cNvGrpSpPr/>
              <p:nvPr/>
            </p:nvGrpSpPr>
            <p:grpSpPr>
              <a:xfrm>
                <a:off x="1846734" y="1903771"/>
                <a:ext cx="6155956" cy="3052045"/>
                <a:chOff x="4296871" y="1294161"/>
                <a:chExt cx="6155956" cy="3052045"/>
              </a:xfrm>
            </p:grpSpPr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A8DD8F92-91F8-283C-E4ED-50E21841E727}"/>
                    </a:ext>
                  </a:extLst>
                </p:cNvPr>
                <p:cNvGrpSpPr/>
                <p:nvPr/>
              </p:nvGrpSpPr>
              <p:grpSpPr>
                <a:xfrm>
                  <a:off x="6097071" y="1534174"/>
                  <a:ext cx="4053941" cy="2498506"/>
                  <a:chOff x="4141725" y="1612566"/>
                  <a:chExt cx="4053941" cy="2498506"/>
                </a:xfrm>
              </p:grpSpPr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907B6F95-C051-88EC-6108-A4D5AAD915A8}"/>
                      </a:ext>
                    </a:extLst>
                  </p:cNvPr>
                  <p:cNvGrpSpPr/>
                  <p:nvPr/>
                </p:nvGrpSpPr>
                <p:grpSpPr>
                  <a:xfrm>
                    <a:off x="5869917" y="1612566"/>
                    <a:ext cx="2325749" cy="1570562"/>
                    <a:chOff x="5869917" y="1612566"/>
                    <a:chExt cx="2325749" cy="1570562"/>
                  </a:xfrm>
                </p:grpSpPr>
                <p:sp>
                  <p:nvSpPr>
                    <p:cNvPr id="7" name="화살표: 오른쪽 6">
                      <a:extLst>
                        <a:ext uri="{FF2B5EF4-FFF2-40B4-BE49-F238E27FC236}">
                          <a16:creationId xmlns:a16="http://schemas.microsoft.com/office/drawing/2014/main" id="{54846FF0-1C9B-BBD3-CDC3-E6DC91E00D0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804394" y="1680277"/>
                      <a:ext cx="576064" cy="110800"/>
                    </a:xfrm>
                    <a:prstGeom prst="rightArrow">
                      <a:avLst/>
                    </a:prstGeom>
                    <a:solidFill>
                      <a:srgbClr val="FFFF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090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216877DB-00EB-BC58-095C-7D518CE1E1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9917" y="1612566"/>
                      <a:ext cx="866605" cy="2154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Mirror Driver1</a:t>
                      </a:r>
                      <a:endParaRPr lang="ko-KR" altLang="en-US" sz="800" dirty="0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1AE708AC-5E07-76B7-3F76-A8E57160D0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48330" y="1612566"/>
                      <a:ext cx="747336" cy="2154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LED1</a:t>
                      </a:r>
                      <a:endParaRPr lang="ko-KR" altLang="en-US" sz="800" dirty="0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3CFA325D-D157-3406-C3C8-4BB2D97194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9917" y="1891299"/>
                      <a:ext cx="866605" cy="2154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Mirror Driver2</a:t>
                      </a:r>
                      <a:endParaRPr lang="ko-KR" altLang="en-US" sz="800" dirty="0"/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28E49602-2B34-7B4F-2617-234C911302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41151" y="1885225"/>
                      <a:ext cx="747336" cy="2154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LED2</a:t>
                      </a:r>
                      <a:endParaRPr lang="ko-KR" altLang="en-US" sz="800" dirty="0"/>
                    </a:p>
                  </p:txBody>
                </p:sp>
                <p:sp>
                  <p:nvSpPr>
                    <p:cNvPr id="25" name="화살표: 오른쪽 24">
                      <a:extLst>
                        <a:ext uri="{FF2B5EF4-FFF2-40B4-BE49-F238E27FC236}">
                          <a16:creationId xmlns:a16="http://schemas.microsoft.com/office/drawing/2014/main" id="{9B8A55BE-D5BA-B6A8-4BFE-0DE2C30B566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814519" y="2008674"/>
                      <a:ext cx="576064" cy="110800"/>
                    </a:xfrm>
                    <a:prstGeom prst="rightArrow">
                      <a:avLst/>
                    </a:prstGeom>
                    <a:solidFill>
                      <a:srgbClr val="FFFF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5090"/>
                        </a:buClr>
                        <a:buSzTx/>
                        <a:buFontTx/>
                        <a:buChar char="•"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D060A69-52B9-F37A-C554-98652FE9846B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6995926" y="2931777"/>
                      <a:ext cx="28725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p:txBody>
                </p: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A7ABD34-0C29-CE2B-67B2-334C67C17901}"/>
                      </a:ext>
                    </a:extLst>
                  </p:cNvPr>
                  <p:cNvSpPr txBox="1"/>
                  <p:nvPr/>
                </p:nvSpPr>
                <p:spPr>
                  <a:xfrm>
                    <a:off x="4141725" y="2866539"/>
                    <a:ext cx="919603" cy="21544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800" dirty="0"/>
                      <a:t>Ref Driver </a:t>
                    </a:r>
                    <a:endParaRPr lang="ko-KR" altLang="en-US" sz="800" dirty="0"/>
                  </a:p>
                </p:txBody>
              </p:sp>
              <p:sp>
                <p:nvSpPr>
                  <p:cNvPr id="50" name="왼쪽 중괄호 49">
                    <a:extLst>
                      <a:ext uri="{FF2B5EF4-FFF2-40B4-BE49-F238E27FC236}">
                        <a16:creationId xmlns:a16="http://schemas.microsoft.com/office/drawing/2014/main" id="{DD9F5A45-631D-47EA-CA5C-5E3190EF19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5606" y="1865471"/>
                    <a:ext cx="216024" cy="2245601"/>
                  </a:xfrm>
                  <a:prstGeom prst="leftBrace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</p:grp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1423B60-4946-8E0D-22AD-35719043C561}"/>
                    </a:ext>
                  </a:extLst>
                </p:cNvPr>
                <p:cNvSpPr txBox="1"/>
                <p:nvPr/>
              </p:nvSpPr>
              <p:spPr>
                <a:xfrm>
                  <a:off x="4439022" y="2758749"/>
                  <a:ext cx="1351651" cy="2769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1200" dirty="0"/>
                    <a:t>CPU1</a:t>
                  </a:r>
                  <a:endParaRPr lang="ko-KR" altLang="en-US" sz="1200" dirty="0"/>
                </a:p>
              </p:txBody>
            </p: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D3EB827F-718C-63C4-220D-A4B133112638}"/>
                    </a:ext>
                  </a:extLst>
                </p:cNvPr>
                <p:cNvGrpSpPr/>
                <p:nvPr/>
              </p:nvGrpSpPr>
              <p:grpSpPr>
                <a:xfrm>
                  <a:off x="8777648" y="3575943"/>
                  <a:ext cx="1399753" cy="498845"/>
                  <a:chOff x="6792323" y="2167384"/>
                  <a:chExt cx="1399753" cy="498845"/>
                </a:xfrm>
              </p:grpSpPr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674038C-1036-DD9C-A2D2-E13877FB1BE9}"/>
                      </a:ext>
                    </a:extLst>
                  </p:cNvPr>
                  <p:cNvSpPr txBox="1"/>
                  <p:nvPr/>
                </p:nvSpPr>
                <p:spPr>
                  <a:xfrm>
                    <a:off x="7444740" y="2167384"/>
                    <a:ext cx="747336" cy="21544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800" dirty="0"/>
                      <a:t>LED399</a:t>
                    </a:r>
                    <a:endParaRPr lang="ko-KR" altLang="en-US" sz="800" dirty="0"/>
                  </a:p>
                </p:txBody>
              </p:sp>
              <p:sp>
                <p:nvSpPr>
                  <p:cNvPr id="95" name="화살표: 오른쪽 94">
                    <a:extLst>
                      <a:ext uri="{FF2B5EF4-FFF2-40B4-BE49-F238E27FC236}">
                        <a16:creationId xmlns:a16="http://schemas.microsoft.com/office/drawing/2014/main" id="{EE3D2866-30C2-5D0E-E233-4648FBFEC3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92323" y="2219706"/>
                    <a:ext cx="576064" cy="110800"/>
                  </a:xfrm>
                  <a:prstGeom prst="rightArrow">
                    <a:avLst/>
                  </a:prstGeom>
                  <a:solidFill>
                    <a:srgbClr val="FFFF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5090"/>
                      </a:buClr>
                      <a:buSzTx/>
                      <a:buFontTx/>
                      <a:buChar char="•"/>
                      <a:tabLst/>
                    </a:pPr>
                    <a:endParaRPr kumimoji="0" lang="ko-KR" altLang="en-US" sz="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8B95CCC-3D28-0CD6-3703-3EBF8FDD9E4E}"/>
                      </a:ext>
                    </a:extLst>
                  </p:cNvPr>
                  <p:cNvSpPr txBox="1"/>
                  <p:nvPr/>
                </p:nvSpPr>
                <p:spPr>
                  <a:xfrm>
                    <a:off x="7444740" y="2450785"/>
                    <a:ext cx="747336" cy="21544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r>
                      <a:rPr lang="en-US" altLang="ko-KR" sz="800" dirty="0"/>
                      <a:t>LED400</a:t>
                    </a:r>
                    <a:endParaRPr lang="ko-KR" altLang="en-US" sz="800" dirty="0"/>
                  </a:p>
                </p:txBody>
              </p:sp>
              <p:sp>
                <p:nvSpPr>
                  <p:cNvPr id="98" name="화살표: 오른쪽 97">
                    <a:extLst>
                      <a:ext uri="{FF2B5EF4-FFF2-40B4-BE49-F238E27FC236}">
                        <a16:creationId xmlns:a16="http://schemas.microsoft.com/office/drawing/2014/main" id="{17520D6A-53AF-24FF-1A90-C0BD9B1CEC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14519" y="2513322"/>
                    <a:ext cx="576064" cy="110800"/>
                  </a:xfrm>
                  <a:prstGeom prst="rightArrow">
                    <a:avLst/>
                  </a:prstGeom>
                  <a:solidFill>
                    <a:srgbClr val="FFFF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5090"/>
                      </a:buClr>
                      <a:buSzTx/>
                      <a:buFontTx/>
                      <a:buChar char="•"/>
                      <a:tabLst/>
                    </a:pPr>
                    <a:endParaRPr kumimoji="0" lang="ko-KR" altLang="en-US" sz="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0CE24C02-16DA-151C-9D34-F2763BDD5D0E}"/>
                    </a:ext>
                  </a:extLst>
                </p:cNvPr>
                <p:cNvSpPr/>
                <p:nvPr/>
              </p:nvSpPr>
              <p:spPr bwMode="auto">
                <a:xfrm>
                  <a:off x="4296871" y="1294161"/>
                  <a:ext cx="6155956" cy="305204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rgbClr val="00509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Char char="•"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68E46E92-AD6D-08C6-8D0D-33AFE2BDF5E6}"/>
                  </a:ext>
                </a:extLst>
              </p:cNvPr>
              <p:cNvSpPr/>
              <p:nvPr/>
            </p:nvSpPr>
            <p:spPr bwMode="auto">
              <a:xfrm>
                <a:off x="3389573" y="3450079"/>
                <a:ext cx="185353" cy="110800"/>
              </a:xfrm>
              <a:prstGeom prst="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</a:pPr>
                <a:endParaRPr kumimoji="0" lang="ko-KR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623CB8-79D2-8B05-9507-96B8A30CA8FD}"/>
                </a:ext>
              </a:extLst>
            </p:cNvPr>
            <p:cNvSpPr txBox="1"/>
            <p:nvPr/>
          </p:nvSpPr>
          <p:spPr>
            <a:xfrm>
              <a:off x="5385127" y="4163503"/>
              <a:ext cx="924633" cy="21544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altLang="ko-KR" sz="800" dirty="0"/>
                <a:t>Mirror Driver399</a:t>
              </a:r>
              <a:endParaRPr lang="ko-KR" altLang="en-US" sz="800" dirty="0"/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CF545E49-E6A0-3A4F-54DF-94319759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909736"/>
            <a:ext cx="11178145" cy="647850"/>
          </a:xfrm>
        </p:spPr>
        <p:txBody>
          <a:bodyPr/>
          <a:lstStyle/>
          <a:p>
            <a:r>
              <a:rPr lang="en-US" altLang="ko-KR" dirty="0">
                <a:solidFill>
                  <a:srgbClr val="005090">
                    <a:alpha val="20000"/>
                  </a:srgbClr>
                </a:solidFill>
              </a:rPr>
              <a:t>CONCEPT2 </a:t>
            </a:r>
            <a:r>
              <a:rPr lang="en-US" altLang="ko-KR" sz="2000" dirty="0">
                <a:solidFill>
                  <a:srgbClr val="FF0000">
                    <a:alpha val="20000"/>
                  </a:srgbClr>
                </a:solidFill>
              </a:rPr>
              <a:t>(</a:t>
            </a:r>
            <a:r>
              <a:rPr lang="en-US" altLang="ko-KR" sz="2000" b="0" kern="0" dirty="0">
                <a:solidFill>
                  <a:srgbClr val="FF0000">
                    <a:alpha val="20000"/>
                  </a:srgbClr>
                </a:solidFill>
              </a:rPr>
              <a:t>* All Channels Simultaneously Control)</a:t>
            </a:r>
            <a:endParaRPr lang="ko-KR" altLang="en-US" dirty="0">
              <a:solidFill>
                <a:srgbClr val="FF0000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5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E5F9E-F3BC-45F9-AA52-A2DF927C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4" y="909736"/>
            <a:ext cx="11178145" cy="647850"/>
          </a:xfrm>
        </p:spPr>
        <p:txBody>
          <a:bodyPr/>
          <a:lstStyle/>
          <a:p>
            <a:r>
              <a:rPr lang="en-US" altLang="ko-KR" dirty="0"/>
              <a:t>Maintenance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F2004-79B3-48A6-9412-CA66EE567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8B11BB5-D9DC-B336-0F61-4F528438B7B9}"/>
              </a:ext>
            </a:extLst>
          </p:cNvPr>
          <p:cNvGrpSpPr/>
          <p:nvPr/>
        </p:nvGrpSpPr>
        <p:grpSpPr>
          <a:xfrm>
            <a:off x="581316" y="2284226"/>
            <a:ext cx="9685523" cy="3809864"/>
            <a:chOff x="581316" y="2284226"/>
            <a:chExt cx="9685523" cy="38098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1E2E701-6D8C-01AA-3256-E172408FB94A}"/>
                </a:ext>
              </a:extLst>
            </p:cNvPr>
            <p:cNvGrpSpPr/>
            <p:nvPr/>
          </p:nvGrpSpPr>
          <p:grpSpPr>
            <a:xfrm>
              <a:off x="4039005" y="2284226"/>
              <a:ext cx="3081436" cy="2036963"/>
              <a:chOff x="4039005" y="2284226"/>
              <a:chExt cx="3081436" cy="203696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615E06-9B42-311A-1F0E-A371355B7CD6}"/>
                  </a:ext>
                </a:extLst>
              </p:cNvPr>
              <p:cNvSpPr txBox="1"/>
              <p:nvPr/>
            </p:nvSpPr>
            <p:spPr>
              <a:xfrm>
                <a:off x="5752408" y="2284226"/>
                <a:ext cx="1368033" cy="95410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endParaRPr lang="en-US" altLang="ko-KR" sz="800" dirty="0"/>
              </a:p>
              <a:p>
                <a:pPr algn="ctr">
                  <a:buNone/>
                </a:pPr>
                <a:endParaRPr lang="en-US" altLang="ko-KR" sz="800" dirty="0"/>
              </a:p>
              <a:p>
                <a:pPr algn="ctr">
                  <a:buNone/>
                </a:pPr>
                <a:r>
                  <a:rPr lang="en-US" altLang="ko-KR" sz="800" dirty="0"/>
                  <a:t>Spare LED Board</a:t>
                </a:r>
              </a:p>
              <a:p>
                <a:pPr algn="ctr">
                  <a:buNone/>
                </a:pPr>
                <a:r>
                  <a:rPr lang="en-US" altLang="ko-KR" sz="800" dirty="0"/>
                  <a:t>40(8x5) </a:t>
                </a:r>
                <a:r>
                  <a:rPr lang="en-US" altLang="ko-KR" sz="800" dirty="0" err="1"/>
                  <a:t>Leds</a:t>
                </a:r>
                <a:endParaRPr lang="en-US" altLang="ko-KR" sz="800" dirty="0"/>
              </a:p>
              <a:p>
                <a:pPr algn="ctr">
                  <a:buNone/>
                </a:pPr>
                <a:endParaRPr lang="en-US" altLang="ko-KR" sz="800" dirty="0"/>
              </a:p>
              <a:p>
                <a:pPr algn="ctr">
                  <a:buNone/>
                </a:pPr>
                <a:endParaRPr lang="ko-KR" altLang="en-US" sz="800" dirty="0"/>
              </a:p>
            </p:txBody>
          </p:sp>
          <p:sp>
            <p:nvSpPr>
              <p:cNvPr id="5" name="화살표: 오른쪽으로 구부러짐 4">
                <a:extLst>
                  <a:ext uri="{FF2B5EF4-FFF2-40B4-BE49-F238E27FC236}">
                    <a16:creationId xmlns:a16="http://schemas.microsoft.com/office/drawing/2014/main" id="{E62F0ABE-C86E-4848-F43C-65118AF6496E}"/>
                  </a:ext>
                </a:extLst>
              </p:cNvPr>
              <p:cNvSpPr/>
              <p:nvPr/>
            </p:nvSpPr>
            <p:spPr bwMode="auto">
              <a:xfrm rot="8910476">
                <a:off x="4039005" y="2598564"/>
                <a:ext cx="648072" cy="1647273"/>
              </a:xfrm>
              <a:prstGeom prst="curved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화살표: 오른쪽으로 구부러짐 5">
                <a:extLst>
                  <a:ext uri="{FF2B5EF4-FFF2-40B4-BE49-F238E27FC236}">
                    <a16:creationId xmlns:a16="http://schemas.microsoft.com/office/drawing/2014/main" id="{C1D8C0D4-788A-8D71-CD59-A225DA5E6237}"/>
                  </a:ext>
                </a:extLst>
              </p:cNvPr>
              <p:cNvSpPr/>
              <p:nvPr/>
            </p:nvSpPr>
            <p:spPr bwMode="auto">
              <a:xfrm rot="1907537">
                <a:off x="4642068" y="2466393"/>
                <a:ext cx="697944" cy="1854796"/>
              </a:xfrm>
              <a:prstGeom prst="curvedRightArrow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5090"/>
                  </a:buClr>
                  <a:buSzTx/>
                  <a:buFontTx/>
                  <a:buChar char="•"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BFEF35F-4E0C-51C8-2522-44783994DDEF}"/>
                </a:ext>
              </a:extLst>
            </p:cNvPr>
            <p:cNvGrpSpPr/>
            <p:nvPr/>
          </p:nvGrpSpPr>
          <p:grpSpPr>
            <a:xfrm>
              <a:off x="581316" y="2405799"/>
              <a:ext cx="9685523" cy="3688291"/>
              <a:chOff x="581316" y="2405799"/>
              <a:chExt cx="9685523" cy="3688291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B9C1302-2362-B307-0744-02AFB82E86F1}"/>
                  </a:ext>
                </a:extLst>
              </p:cNvPr>
              <p:cNvGrpSpPr/>
              <p:nvPr/>
            </p:nvGrpSpPr>
            <p:grpSpPr>
              <a:xfrm>
                <a:off x="2134766" y="2405799"/>
                <a:ext cx="8132073" cy="3688291"/>
                <a:chOff x="2134766" y="2405799"/>
                <a:chExt cx="8132073" cy="3688291"/>
              </a:xfrm>
            </p:grpSpPr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AAD47987-0CB3-83FC-0E2E-A020D25C8A92}"/>
                    </a:ext>
                  </a:extLst>
                </p:cNvPr>
                <p:cNvGrpSpPr/>
                <p:nvPr/>
              </p:nvGrpSpPr>
              <p:grpSpPr>
                <a:xfrm>
                  <a:off x="2324889" y="2405799"/>
                  <a:ext cx="7577078" cy="3430365"/>
                  <a:chOff x="2401729" y="821623"/>
                  <a:chExt cx="7577078" cy="3430365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E3B1152D-7AFF-6B7D-2E3F-171B16F9D5F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6814" y="2343774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Board1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102A1043-9AEE-9ED6-6FC8-2414154B654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6814" y="3297881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Board2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DD74EEDB-2E61-4258-95AA-C39D7CE6B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401729" y="821623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Board3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52F6CD27-6D67-92BC-BBC7-79C67811D2A1}"/>
                      </a:ext>
                    </a:extLst>
                  </p:cNvPr>
                  <p:cNvSpPr txBox="1"/>
                  <p:nvPr/>
                </p:nvSpPr>
                <p:spPr>
                  <a:xfrm>
                    <a:off x="4081338" y="3297881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Board4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A97545F1-8893-BCB6-949E-E3295808B782}"/>
                      </a:ext>
                    </a:extLst>
                  </p:cNvPr>
                  <p:cNvSpPr txBox="1"/>
                  <p:nvPr/>
                </p:nvSpPr>
                <p:spPr>
                  <a:xfrm>
                    <a:off x="5591150" y="2340065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Board5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453B7AF1-BE68-2B65-F762-1ABA74EA40B3}"/>
                      </a:ext>
                    </a:extLst>
                  </p:cNvPr>
                  <p:cNvSpPr txBox="1"/>
                  <p:nvPr/>
                </p:nvSpPr>
                <p:spPr>
                  <a:xfrm>
                    <a:off x="5591150" y="3294172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Board6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4AD03BCC-3617-5490-CFEB-3B9E52027831}"/>
                      </a:ext>
                    </a:extLst>
                  </p:cNvPr>
                  <p:cNvSpPr txBox="1"/>
                  <p:nvPr/>
                </p:nvSpPr>
                <p:spPr>
                  <a:xfrm>
                    <a:off x="7100962" y="2336305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Board7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8DA1EE17-1D4E-ED77-2BE1-E4838D985345}"/>
                      </a:ext>
                    </a:extLst>
                  </p:cNvPr>
                  <p:cNvSpPr txBox="1"/>
                  <p:nvPr/>
                </p:nvSpPr>
                <p:spPr>
                  <a:xfrm>
                    <a:off x="7100962" y="3290412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Board8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D4004B85-E091-1F7E-7BA4-84603CAF0AD0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774" y="2329051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Board9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22AD0935-646C-0B1C-0459-551A25890047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774" y="3283158"/>
                    <a:ext cx="1368033" cy="95410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LED Board10</a:t>
                    </a:r>
                  </a:p>
                  <a:p>
                    <a:pPr algn="ctr">
                      <a:buNone/>
                    </a:pPr>
                    <a:r>
                      <a:rPr lang="en-US" altLang="ko-KR" sz="800" dirty="0"/>
                      <a:t>40(8x5) </a:t>
                    </a:r>
                    <a:r>
                      <a:rPr lang="en-US" altLang="ko-KR" sz="800" dirty="0" err="1"/>
                      <a:t>Leds</a:t>
                    </a:r>
                    <a:endParaRPr lang="en-US" altLang="ko-KR" sz="800" dirty="0"/>
                  </a:p>
                  <a:p>
                    <a:pPr algn="ctr">
                      <a:buNone/>
                    </a:pPr>
                    <a:endParaRPr lang="en-US" altLang="ko-KR" sz="800" dirty="0"/>
                  </a:p>
                  <a:p>
                    <a:pPr algn="ctr">
                      <a:buNone/>
                    </a:pPr>
                    <a:endParaRPr lang="ko-KR" altLang="en-US" sz="800" dirty="0"/>
                  </a:p>
                </p:txBody>
              </p:sp>
            </p:grpSp>
            <p:sp>
              <p:nvSpPr>
                <p:cNvPr id="134" name="사각형: 둥근 모서리 133">
                  <a:extLst>
                    <a:ext uri="{FF2B5EF4-FFF2-40B4-BE49-F238E27FC236}">
                      <a16:creationId xmlns:a16="http://schemas.microsoft.com/office/drawing/2014/main" id="{BCF13097-9323-DD82-255F-28DE7E8BCFCD}"/>
                    </a:ext>
                  </a:extLst>
                </p:cNvPr>
                <p:cNvSpPr/>
                <p:nvPr/>
              </p:nvSpPr>
              <p:spPr bwMode="auto">
                <a:xfrm>
                  <a:off x="2134766" y="3573810"/>
                  <a:ext cx="8132073" cy="2520280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509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5090"/>
                    </a:buClr>
                    <a:buSzTx/>
                    <a:buFontTx/>
                    <a:buChar char="•"/>
                    <a:tabLst/>
                  </a:pPr>
                  <a:endParaRPr kumimoji="0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BA18E49-03B6-79E3-F0C5-F63B5E7C5AB8}"/>
                  </a:ext>
                </a:extLst>
              </p:cNvPr>
              <p:cNvGrpSpPr/>
              <p:nvPr/>
            </p:nvGrpSpPr>
            <p:grpSpPr>
              <a:xfrm>
                <a:off x="581316" y="2557158"/>
                <a:ext cx="1969066" cy="701731"/>
                <a:chOff x="581316" y="2557158"/>
                <a:chExt cx="1969066" cy="70173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72CF21-79C9-DF1A-8CAF-16BE942F2429}"/>
                    </a:ext>
                  </a:extLst>
                </p:cNvPr>
                <p:cNvSpPr txBox="1"/>
                <p:nvPr/>
              </p:nvSpPr>
              <p:spPr>
                <a:xfrm>
                  <a:off x="581316" y="2557158"/>
                  <a:ext cx="1569660" cy="70173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If some LEDs</a:t>
                  </a:r>
                </a:p>
                <a:p>
                  <a:pPr>
                    <a:buNone/>
                  </a:pPr>
                  <a:r>
                    <a:rPr lang="en-US" altLang="ko-KR" dirty="0">
                      <a:solidFill>
                        <a:srgbClr val="FF0000"/>
                      </a:solidFill>
                    </a:rPr>
                    <a:t>Broken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6AB84853-C18F-2043-7CB0-6780CE36CEF9}"/>
                    </a:ext>
                  </a:extLst>
                </p:cNvPr>
                <p:cNvCxnSpPr>
                  <a:stCxn id="8" idx="3"/>
                </p:cNvCxnSpPr>
                <p:nvPr/>
              </p:nvCxnSpPr>
              <p:spPr bwMode="auto">
                <a:xfrm flipV="1">
                  <a:off x="2150976" y="2853730"/>
                  <a:ext cx="399406" cy="54294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10582967-EE69-B9D7-06F3-080937786A63}"/>
              </a:ext>
            </a:extLst>
          </p:cNvPr>
          <p:cNvSpPr txBox="1">
            <a:spLocks/>
          </p:cNvSpPr>
          <p:nvPr/>
        </p:nvSpPr>
        <p:spPr bwMode="auto">
          <a:xfrm>
            <a:off x="550590" y="1362583"/>
            <a:ext cx="11178145" cy="6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09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5090"/>
                </a:solidFill>
                <a:latin typeface="Arial" charset="0"/>
              </a:defRPr>
            </a:lvl9pPr>
          </a:lstStyle>
          <a:p>
            <a:pPr marL="171450" indent="-171450">
              <a:buClrTx/>
              <a:buFontTx/>
              <a:buChar char="-"/>
            </a:pPr>
            <a:r>
              <a:rPr lang="en-US" altLang="ko-KR" sz="1200" kern="0" dirty="0"/>
              <a:t>Keep spare parts and replace them immediately in case of problems. After that, the defective module can be repaired at KIMSOPTEC.</a:t>
            </a:r>
          </a:p>
          <a:p>
            <a:pPr marL="171450" indent="-171450">
              <a:buClrTx/>
              <a:buFontTx/>
              <a:buChar char="-"/>
            </a:pPr>
            <a:r>
              <a:rPr lang="en-US" altLang="ko-KR" sz="1200" kern="0" dirty="0"/>
              <a:t>If the electrical and physical specifications are met, it is okay to replace the LED of another wavelength.</a:t>
            </a:r>
            <a:endParaRPr lang="ko-KR" altLang="en-US" sz="12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6F604-B215-5053-CE50-7209AFE084F2}"/>
              </a:ext>
            </a:extLst>
          </p:cNvPr>
          <p:cNvSpPr txBox="1"/>
          <p:nvPr/>
        </p:nvSpPr>
        <p:spPr>
          <a:xfrm>
            <a:off x="10769934" y="2845550"/>
            <a:ext cx="1016305" cy="63402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endParaRPr lang="en-US" altLang="ko-KR" sz="800" dirty="0"/>
          </a:p>
          <a:p>
            <a:pPr algn="ctr">
              <a:buNone/>
            </a:pPr>
            <a:r>
              <a:rPr lang="en-US" altLang="ko-KR" sz="800" dirty="0"/>
              <a:t>electric circuit board</a:t>
            </a:r>
          </a:p>
          <a:p>
            <a:pPr algn="ctr">
              <a:buNone/>
            </a:pPr>
            <a:endParaRPr lang="ko-KR" altLang="en-US" sz="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19FFA8E-2931-2B73-1712-46B226FC2218}"/>
              </a:ext>
            </a:extLst>
          </p:cNvPr>
          <p:cNvCxnSpPr>
            <a:stCxn id="9" idx="1"/>
          </p:cNvCxnSpPr>
          <p:nvPr/>
        </p:nvCxnSpPr>
        <p:spPr bwMode="auto">
          <a:xfrm flipH="1">
            <a:off x="10145221" y="3162560"/>
            <a:ext cx="624713" cy="5580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2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927267" y="2743844"/>
            <a:ext cx="6047885" cy="1179076"/>
            <a:chOff x="2195736" y="2743208"/>
            <a:chExt cx="4536504" cy="1178803"/>
          </a:xfrm>
        </p:grpSpPr>
        <p:sp>
          <p:nvSpPr>
            <p:cNvPr id="5" name="Titel 1"/>
            <p:cNvSpPr txBox="1">
              <a:spLocks/>
            </p:cNvSpPr>
            <p:nvPr/>
          </p:nvSpPr>
          <p:spPr bwMode="auto">
            <a:xfrm>
              <a:off x="2555776" y="2743208"/>
              <a:ext cx="3816424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de-DE" sz="5900" dirty="0"/>
                <a:t>THANK YOU</a:t>
              </a:r>
              <a:endParaRPr lang="de-DE" altLang="de-DE" sz="5900" kern="0" dirty="0"/>
            </a:p>
          </p:txBody>
        </p:sp>
        <p:sp>
          <p:nvSpPr>
            <p:cNvPr id="6" name="Titel 1"/>
            <p:cNvSpPr txBox="1">
              <a:spLocks/>
            </p:cNvSpPr>
            <p:nvPr/>
          </p:nvSpPr>
          <p:spPr bwMode="auto">
            <a:xfrm>
              <a:off x="2195736" y="3274311"/>
              <a:ext cx="4536504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090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de-DE" altLang="de-DE" kern="0" dirty="0" err="1"/>
                <a:t>for</a:t>
              </a:r>
              <a:r>
                <a:rPr lang="de-DE" altLang="de-DE" kern="0" dirty="0"/>
                <a:t> </a:t>
              </a:r>
              <a:r>
                <a:rPr lang="de-DE" altLang="de-DE" kern="0" dirty="0" err="1"/>
                <a:t>your</a:t>
              </a:r>
              <a:r>
                <a:rPr lang="de-DE" altLang="de-DE" kern="0" dirty="0"/>
                <a:t> </a:t>
              </a:r>
              <a:r>
                <a:rPr lang="de-DE" altLang="de-DE" kern="0" dirty="0" err="1"/>
                <a:t>attention</a:t>
              </a:r>
              <a:r>
                <a:rPr lang="de-DE" altLang="de-DE" kern="0" dirty="0"/>
                <a:t>!</a:t>
              </a:r>
            </a:p>
          </p:txBody>
        </p:sp>
      </p:grp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 altLang="de-DE">
                <a:solidFill>
                  <a:srgbClr val="AA0B11"/>
                </a:solidFill>
              </a:rPr>
              <a:t> // </a:t>
            </a:r>
            <a:fld id="{6C32057D-F5F2-4062-9F1F-C46EB9275E8A}" type="slidenum">
              <a:rPr lang="de-DE" altLang="de-DE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de-DE" altLang="de-DE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BE5A44-7A02-49B1-956F-F98E2B1CEEC0}"/>
              </a:ext>
            </a:extLst>
          </p:cNvPr>
          <p:cNvGrpSpPr/>
          <p:nvPr/>
        </p:nvGrpSpPr>
        <p:grpSpPr>
          <a:xfrm>
            <a:off x="912788" y="3056171"/>
            <a:ext cx="1182989" cy="1025310"/>
            <a:chOff x="982638" y="1746915"/>
            <a:chExt cx="1182989" cy="1025310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1D55F85-B84B-4634-9155-C192E9571222}"/>
                </a:ext>
              </a:extLst>
            </p:cNvPr>
            <p:cNvCxnSpPr/>
            <p:nvPr/>
          </p:nvCxnSpPr>
          <p:spPr bwMode="auto">
            <a:xfrm flipV="1">
              <a:off x="1171750" y="1903428"/>
              <a:ext cx="804764" cy="712283"/>
            </a:xfrm>
            <a:prstGeom prst="straightConnector1">
              <a:avLst/>
            </a:prstGeom>
            <a:noFill/>
            <a:ln w="57150" cap="flat" cmpd="sng" algn="ctr">
              <a:noFill/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A1B674E-A610-4562-B44F-59B9AC1F3A12}"/>
                </a:ext>
              </a:extLst>
            </p:cNvPr>
            <p:cNvCxnSpPr/>
            <p:nvPr/>
          </p:nvCxnSpPr>
          <p:spPr bwMode="auto">
            <a:xfrm>
              <a:off x="982638" y="2177929"/>
              <a:ext cx="1182989" cy="149145"/>
            </a:xfrm>
            <a:prstGeom prst="straightConnector1">
              <a:avLst/>
            </a:prstGeom>
            <a:noFill/>
            <a:ln w="57150" cap="flat" cmpd="sng" algn="ctr">
              <a:noFill/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2B46021-742F-47E5-8585-BAD30F006512}"/>
                </a:ext>
              </a:extLst>
            </p:cNvPr>
            <p:cNvCxnSpPr/>
            <p:nvPr/>
          </p:nvCxnSpPr>
          <p:spPr bwMode="auto">
            <a:xfrm>
              <a:off x="1584277" y="1746915"/>
              <a:ext cx="0" cy="1025310"/>
            </a:xfrm>
            <a:prstGeom prst="straightConnector1">
              <a:avLst/>
            </a:prstGeom>
            <a:noFill/>
            <a:ln w="57150" cap="flat" cmpd="sng" algn="ctr">
              <a:noFill/>
              <a:prstDash val="solid"/>
              <a:round/>
              <a:headEnd type="triangl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99240540"/>
      </p:ext>
    </p:extLst>
  </p:cSld>
  <p:clrMapOvr>
    <a:masterClrMapping/>
  </p:clrMapOvr>
</p:sld>
</file>

<file path=ppt/theme/theme1.xml><?xml version="1.0" encoding="utf-8"?>
<a:theme xmlns:a="http://schemas.openxmlformats.org/drawingml/2006/main" name="Display_DE_Vorlage_16-9">
  <a:themeElements>
    <a:clrScheme name="Instrument Systems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5090"/>
      </a:accent1>
      <a:accent2>
        <a:srgbClr val="B2CADD"/>
      </a:accent2>
      <a:accent3>
        <a:srgbClr val="E5EDF3"/>
      </a:accent3>
      <a:accent4>
        <a:srgbClr val="F3EBE5"/>
      </a:accent4>
      <a:accent5>
        <a:srgbClr val="C35458"/>
      </a:accent5>
      <a:accent6>
        <a:srgbClr val="AA0B11"/>
      </a:accent6>
      <a:hlink>
        <a:srgbClr val="2D2D8A"/>
      </a:hlink>
      <a:folHlink>
        <a:srgbClr val="9C9CDE"/>
      </a:folHlink>
    </a:clrScheme>
    <a:fontScheme name="1_PPT Master Design 20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5090"/>
          </a:buClr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5090"/>
          </a:buClr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 Master Design 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 Master Design 20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 Master Design 20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enutzerdefiniertes Design">
  <a:themeElements>
    <a:clrScheme name="Instrument Systems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5090"/>
      </a:accent1>
      <a:accent2>
        <a:srgbClr val="B2CADD"/>
      </a:accent2>
      <a:accent3>
        <a:srgbClr val="E5EDF3"/>
      </a:accent3>
      <a:accent4>
        <a:srgbClr val="F3EBE5"/>
      </a:accent4>
      <a:accent5>
        <a:srgbClr val="C35458"/>
      </a:accent5>
      <a:accent6>
        <a:srgbClr val="AA0B11"/>
      </a:accent6>
      <a:hlink>
        <a:srgbClr val="2D2D8A"/>
      </a:hlink>
      <a:folHlink>
        <a:srgbClr val="9C9CDE"/>
      </a:folHlink>
    </a:clrScheme>
    <a:fontScheme name="2_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5090"/>
          </a:buClr>
          <a:buSzTx/>
          <a:buFontTx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2_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C61D53-D54C-43C2-A683-485949FC90D2}"/>
</file>

<file path=customXml/itemProps2.xml><?xml version="1.0" encoding="utf-8"?>
<ds:datastoreItem xmlns:ds="http://schemas.openxmlformats.org/officeDocument/2006/customXml" ds:itemID="{EE3049C0-4AD8-4E14-972B-5A9F7DAF1990}"/>
</file>

<file path=docProps/app.xml><?xml version="1.0" encoding="utf-8"?>
<Properties xmlns="http://schemas.openxmlformats.org/officeDocument/2006/extended-properties" xmlns:vt="http://schemas.openxmlformats.org/officeDocument/2006/docPropsVTypes">
  <Template>K_Display_EN_Vorlage_16-9</Template>
  <TotalTime>967</TotalTime>
  <Words>431</Words>
  <Application>Microsoft Office PowerPoint</Application>
  <PresentationFormat>사용자 지정</PresentationFormat>
  <Paragraphs>224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HelveticaNeueLT Std</vt:lpstr>
      <vt:lpstr>Arial</vt:lpstr>
      <vt:lpstr>Times New Roman</vt:lpstr>
      <vt:lpstr>Wingdings 3</vt:lpstr>
      <vt:lpstr>Display_DE_Vorlage_16-9</vt:lpstr>
      <vt:lpstr>2_Benutzerdefiniertes Design</vt:lpstr>
      <vt:lpstr>Electronic parts of Calibration LED Chart 2022.09.20  </vt:lpstr>
      <vt:lpstr>CONCEPT1 (* All Channels Individually Control)</vt:lpstr>
      <vt:lpstr>CONCEPT1 (* All Channels Individually Control)</vt:lpstr>
      <vt:lpstr>CONCEPT1 (* All Channels Individually Control)</vt:lpstr>
      <vt:lpstr>CONCEPT2 (* All Channels Simultaneously Control)</vt:lpstr>
      <vt:lpstr>CONCEPT2 (* All Channels Simultaneously Control)</vt:lpstr>
      <vt:lpstr>Maintenance</vt:lpstr>
      <vt:lpstr>PowerPoint 프레젠테이션</vt:lpstr>
    </vt:vector>
  </TitlesOfParts>
  <Company>Instrument Systems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개발실 결산 및 2019예정</dc:title>
  <dc:creator>개발_이정후노트북</dc:creator>
  <cp:lastModifiedBy>선태</cp:lastModifiedBy>
  <cp:revision>178</cp:revision>
  <cp:lastPrinted>2019-06-05T10:10:28Z</cp:lastPrinted>
  <dcterms:created xsi:type="dcterms:W3CDTF">2018-12-11T11:27:07Z</dcterms:created>
  <dcterms:modified xsi:type="dcterms:W3CDTF">2022-09-23T03:09:18Z</dcterms:modified>
</cp:coreProperties>
</file>