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12499" r:id="rId5"/>
  </p:sldIdLst>
  <p:sldSz cx="9906000" cy="6858000" type="A4"/>
  <p:notesSz cx="6805613" cy="99393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336600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0A69E7-B2AD-4B46-87F6-10934E07150D}" v="339" dt="2022-12-06T05:31:32.3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68" autoAdjust="0"/>
    <p:restoredTop sz="95621" autoAdjust="0"/>
  </p:normalViewPr>
  <p:slideViewPr>
    <p:cSldViewPr snapToGrid="0">
      <p:cViewPr varScale="1">
        <p:scale>
          <a:sx n="114" d="100"/>
          <a:sy n="114" d="100"/>
        </p:scale>
        <p:origin x="1860" y="9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8" y="10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동건" userId="4ad090f6-dadd-4301-b5d0-883b88f508af" providerId="ADAL" clId="{1B7230BD-6678-48D6-9B02-B1DA97B81FEE}"/>
    <pc:docChg chg="addSld modSld">
      <pc:chgData name="이동건" userId="4ad090f6-dadd-4301-b5d0-883b88f508af" providerId="ADAL" clId="{1B7230BD-6678-48D6-9B02-B1DA97B81FEE}" dt="2022-11-10T01:38:52.168" v="0"/>
      <pc:docMkLst>
        <pc:docMk/>
      </pc:docMkLst>
      <pc:sldChg chg="add">
        <pc:chgData name="이동건" userId="4ad090f6-dadd-4301-b5d0-883b88f508af" providerId="ADAL" clId="{1B7230BD-6678-48D6-9B02-B1DA97B81FEE}" dt="2022-11-10T01:38:52.168" v="0"/>
        <pc:sldMkLst>
          <pc:docMk/>
          <pc:sldMk cId="2035626421" sldId="12502"/>
        </pc:sldMkLst>
      </pc:sldChg>
    </pc:docChg>
  </pc:docChgLst>
  <pc:docChgLst>
    <pc:chgData name="이동건" userId="4ad090f6-dadd-4301-b5d0-883b88f508af" providerId="ADAL" clId="{530A69E7-B2AD-4B46-87F6-10934E07150D}"/>
    <pc:docChg chg="undo custSel delSld modSld delMainMaster modMainMaster delSection modSection">
      <pc:chgData name="이동건" userId="4ad090f6-dadd-4301-b5d0-883b88f508af" providerId="ADAL" clId="{530A69E7-B2AD-4B46-87F6-10934E07150D}" dt="2022-12-06T05:31:32.370" v="4362"/>
      <pc:docMkLst>
        <pc:docMk/>
      </pc:docMkLst>
      <pc:sldChg chg="del">
        <pc:chgData name="이동건" userId="4ad090f6-dadd-4301-b5d0-883b88f508af" providerId="ADAL" clId="{530A69E7-B2AD-4B46-87F6-10934E07150D}" dt="2022-12-06T02:36:23.528" v="2" actId="2696"/>
        <pc:sldMkLst>
          <pc:docMk/>
          <pc:sldMk cId="1583945778" sldId="457"/>
        </pc:sldMkLst>
      </pc:sldChg>
      <pc:sldChg chg="del">
        <pc:chgData name="이동건" userId="4ad090f6-dadd-4301-b5d0-883b88f508af" providerId="ADAL" clId="{530A69E7-B2AD-4B46-87F6-10934E07150D}" dt="2022-12-06T02:36:23.726" v="5" actId="2696"/>
        <pc:sldMkLst>
          <pc:docMk/>
          <pc:sldMk cId="1648027547" sldId="458"/>
        </pc:sldMkLst>
      </pc:sldChg>
      <pc:sldChg chg="del">
        <pc:chgData name="이동건" userId="4ad090f6-dadd-4301-b5d0-883b88f508af" providerId="ADAL" clId="{530A69E7-B2AD-4B46-87F6-10934E07150D}" dt="2022-12-06T02:36:23.602" v="3" actId="2696"/>
        <pc:sldMkLst>
          <pc:docMk/>
          <pc:sldMk cId="3333513537" sldId="459"/>
        </pc:sldMkLst>
      </pc:sldChg>
      <pc:sldChg chg="del">
        <pc:chgData name="이동건" userId="4ad090f6-dadd-4301-b5d0-883b88f508af" providerId="ADAL" clId="{530A69E7-B2AD-4B46-87F6-10934E07150D}" dt="2022-12-06T02:36:23.678" v="4" actId="2696"/>
        <pc:sldMkLst>
          <pc:docMk/>
          <pc:sldMk cId="739065605" sldId="12497"/>
        </pc:sldMkLst>
      </pc:sldChg>
      <pc:sldChg chg="del">
        <pc:chgData name="이동건" userId="4ad090f6-dadd-4301-b5d0-883b88f508af" providerId="ADAL" clId="{530A69E7-B2AD-4B46-87F6-10934E07150D}" dt="2022-12-06T02:36:23.435" v="1" actId="2696"/>
        <pc:sldMkLst>
          <pc:docMk/>
          <pc:sldMk cId="1538462820" sldId="12498"/>
        </pc:sldMkLst>
      </pc:sldChg>
      <pc:sldChg chg="addSp delSp modSp">
        <pc:chgData name="이동건" userId="4ad090f6-dadd-4301-b5d0-883b88f508af" providerId="ADAL" clId="{530A69E7-B2AD-4B46-87F6-10934E07150D}" dt="2022-12-06T05:31:32.370" v="4362"/>
        <pc:sldMkLst>
          <pc:docMk/>
          <pc:sldMk cId="925338843" sldId="12499"/>
        </pc:sldMkLst>
        <pc:spChg chg="add del mod">
          <ac:chgData name="이동건" userId="4ad090f6-dadd-4301-b5d0-883b88f508af" providerId="ADAL" clId="{530A69E7-B2AD-4B46-87F6-10934E07150D}" dt="2022-12-06T02:38:41.518" v="27"/>
          <ac:spMkLst>
            <pc:docMk/>
            <pc:sldMk cId="925338843" sldId="12499"/>
            <ac:spMk id="2" creationId="{88001ADA-2FA8-4D72-94F0-7CE94E7B6562}"/>
          </ac:spMkLst>
        </pc:spChg>
        <pc:spChg chg="add del mod">
          <ac:chgData name="이동건" userId="4ad090f6-dadd-4301-b5d0-883b88f508af" providerId="ADAL" clId="{530A69E7-B2AD-4B46-87F6-10934E07150D}" dt="2022-12-06T02:38:41.518" v="27"/>
          <ac:spMkLst>
            <pc:docMk/>
            <pc:sldMk cId="925338843" sldId="12499"/>
            <ac:spMk id="3" creationId="{7056986D-E5D3-4B59-A926-A885CDD33DDC}"/>
          </ac:spMkLst>
        </pc:spChg>
        <pc:spChg chg="add del mod">
          <ac:chgData name="이동건" userId="4ad090f6-dadd-4301-b5d0-883b88f508af" providerId="ADAL" clId="{530A69E7-B2AD-4B46-87F6-10934E07150D}" dt="2022-12-06T02:38:50.665" v="30"/>
          <ac:spMkLst>
            <pc:docMk/>
            <pc:sldMk cId="925338843" sldId="12499"/>
            <ac:spMk id="4" creationId="{9E70BA68-9877-4F91-A886-BCB30DFB4F21}"/>
          </ac:spMkLst>
        </pc:spChg>
        <pc:spChg chg="add del mod">
          <ac:chgData name="이동건" userId="4ad090f6-dadd-4301-b5d0-883b88f508af" providerId="ADAL" clId="{530A69E7-B2AD-4B46-87F6-10934E07150D}" dt="2022-12-06T02:38:50.665" v="30"/>
          <ac:spMkLst>
            <pc:docMk/>
            <pc:sldMk cId="925338843" sldId="12499"/>
            <ac:spMk id="5" creationId="{428C4DA7-04A7-48A0-BCFA-2FF7C2AF364F}"/>
          </ac:spMkLst>
        </pc:spChg>
        <pc:spChg chg="add mod ord">
          <ac:chgData name="이동건" userId="4ad090f6-dadd-4301-b5d0-883b88f508af" providerId="ADAL" clId="{530A69E7-B2AD-4B46-87F6-10934E07150D}" dt="2022-12-06T02:41:29.602" v="69" actId="20577"/>
          <ac:spMkLst>
            <pc:docMk/>
            <pc:sldMk cId="925338843" sldId="12499"/>
            <ac:spMk id="6" creationId="{6A3E5FBA-E9AA-416E-84DF-0DB11C2C4B6C}"/>
          </ac:spMkLst>
        </pc:spChg>
        <pc:spChg chg="add del mod">
          <ac:chgData name="이동건" userId="4ad090f6-dadd-4301-b5d0-883b88f508af" providerId="ADAL" clId="{530A69E7-B2AD-4B46-87F6-10934E07150D}" dt="2022-12-06T02:40:05.580" v="52"/>
          <ac:spMkLst>
            <pc:docMk/>
            <pc:sldMk cId="925338843" sldId="12499"/>
            <ac:spMk id="7" creationId="{4BD3657A-C9FD-4B28-A90F-92D498379AF3}"/>
          </ac:spMkLst>
        </pc:spChg>
        <pc:spChg chg="add del mod">
          <ac:chgData name="이동건" userId="4ad090f6-dadd-4301-b5d0-883b88f508af" providerId="ADAL" clId="{530A69E7-B2AD-4B46-87F6-10934E07150D}" dt="2022-12-06T02:40:47.643" v="59"/>
          <ac:spMkLst>
            <pc:docMk/>
            <pc:sldMk cId="925338843" sldId="12499"/>
            <ac:spMk id="8" creationId="{02D967AB-7A14-4F2D-B070-ABCCF7DE4FF6}"/>
          </ac:spMkLst>
        </pc:spChg>
        <pc:spChg chg="add mod">
          <ac:chgData name="이동건" userId="4ad090f6-dadd-4301-b5d0-883b88f508af" providerId="ADAL" clId="{530A69E7-B2AD-4B46-87F6-10934E07150D}" dt="2022-12-06T02:40:47.643" v="59"/>
          <ac:spMkLst>
            <pc:docMk/>
            <pc:sldMk cId="925338843" sldId="12499"/>
            <ac:spMk id="9" creationId="{23E3D9EB-B513-4474-9CF9-36B630EB28C0}"/>
          </ac:spMkLst>
        </pc:spChg>
        <pc:spChg chg="add mod">
          <ac:chgData name="이동건" userId="4ad090f6-dadd-4301-b5d0-883b88f508af" providerId="ADAL" clId="{530A69E7-B2AD-4B46-87F6-10934E07150D}" dt="2022-12-06T03:02:17.696" v="560" actId="20577"/>
          <ac:spMkLst>
            <pc:docMk/>
            <pc:sldMk cId="925338843" sldId="12499"/>
            <ac:spMk id="10" creationId="{96780C00-3891-442D-B5A0-934AB1DB7004}"/>
          </ac:spMkLst>
        </pc:spChg>
        <pc:spChg chg="del mod">
          <ac:chgData name="이동건" userId="4ad090f6-dadd-4301-b5d0-883b88f508af" providerId="ADAL" clId="{530A69E7-B2AD-4B46-87F6-10934E07150D}" dt="2022-12-06T02:39:11.157" v="38"/>
          <ac:spMkLst>
            <pc:docMk/>
            <pc:sldMk cId="925338843" sldId="12499"/>
            <ac:spMk id="12" creationId="{5FD624A7-6DF7-4195-907D-BA5EAF115DFB}"/>
          </ac:spMkLst>
        </pc:spChg>
        <pc:spChg chg="mod">
          <ac:chgData name="이동건" userId="4ad090f6-dadd-4301-b5d0-883b88f508af" providerId="ADAL" clId="{530A69E7-B2AD-4B46-87F6-10934E07150D}" dt="2022-12-06T04:37:23.707" v="4064"/>
          <ac:spMkLst>
            <pc:docMk/>
            <pc:sldMk cId="925338843" sldId="12499"/>
            <ac:spMk id="16" creationId="{76754E0D-31A3-4247-9255-A1CC849B8DBD}"/>
          </ac:spMkLst>
        </pc:spChg>
        <pc:spChg chg="del mod">
          <ac:chgData name="이동건" userId="4ad090f6-dadd-4301-b5d0-883b88f508af" providerId="ADAL" clId="{530A69E7-B2AD-4B46-87F6-10934E07150D}" dt="2022-12-06T02:40:44.003" v="58" actId="478"/>
          <ac:spMkLst>
            <pc:docMk/>
            <pc:sldMk cId="925338843" sldId="12499"/>
            <ac:spMk id="28" creationId="{D404E173-3DF2-46C2-AABB-295A727F38DF}"/>
          </ac:spMkLst>
        </pc:spChg>
        <pc:spChg chg="mod">
          <ac:chgData name="이동건" userId="4ad090f6-dadd-4301-b5d0-883b88f508af" providerId="ADAL" clId="{530A69E7-B2AD-4B46-87F6-10934E07150D}" dt="2022-12-06T04:33:22.892" v="4043" actId="1076"/>
          <ac:spMkLst>
            <pc:docMk/>
            <pc:sldMk cId="925338843" sldId="12499"/>
            <ac:spMk id="57" creationId="{262A8DE0-6657-4F10-833D-B6C57AFD7749}"/>
          </ac:spMkLst>
        </pc:spChg>
        <pc:spChg chg="mod">
          <ac:chgData name="이동건" userId="4ad090f6-dadd-4301-b5d0-883b88f508af" providerId="ADAL" clId="{530A69E7-B2AD-4B46-87F6-10934E07150D}" dt="2022-12-06T04:57:54.847" v="4317" actId="20577"/>
          <ac:spMkLst>
            <pc:docMk/>
            <pc:sldMk cId="925338843" sldId="12499"/>
            <ac:spMk id="59" creationId="{23948B58-2D63-4D97-9636-F46123FBE492}"/>
          </ac:spMkLst>
        </pc:spChg>
        <pc:spChg chg="mod">
          <ac:chgData name="이동건" userId="4ad090f6-dadd-4301-b5d0-883b88f508af" providerId="ADAL" clId="{530A69E7-B2AD-4B46-87F6-10934E07150D}" dt="2022-12-06T02:50:58.145" v="103" actId="1076"/>
          <ac:spMkLst>
            <pc:docMk/>
            <pc:sldMk cId="925338843" sldId="12499"/>
            <ac:spMk id="60" creationId="{DBDF5F8F-B26D-4FA7-A362-75CB231F4A4B}"/>
          </ac:spMkLst>
        </pc:spChg>
        <pc:graphicFrameChg chg="mod modGraphic">
          <ac:chgData name="이동건" userId="4ad090f6-dadd-4301-b5d0-883b88f508af" providerId="ADAL" clId="{530A69E7-B2AD-4B46-87F6-10934E07150D}" dt="2022-12-06T05:31:32.370" v="4362"/>
          <ac:graphicFrameMkLst>
            <pc:docMk/>
            <pc:sldMk cId="925338843" sldId="12499"/>
            <ac:graphicFrameMk id="14" creationId="{B554BDBD-C24A-4FBD-8A4B-DDDBC9E52424}"/>
          </ac:graphicFrameMkLst>
        </pc:graphicFrameChg>
        <pc:picChg chg="add mod">
          <ac:chgData name="이동건" userId="4ad090f6-dadd-4301-b5d0-883b88f508af" providerId="ADAL" clId="{530A69E7-B2AD-4B46-87F6-10934E07150D}" dt="2022-12-06T02:56:14.404" v="387" actId="1076"/>
          <ac:picMkLst>
            <pc:docMk/>
            <pc:sldMk cId="925338843" sldId="12499"/>
            <ac:picMk id="1026" creationId="{93F8153F-3224-4BCF-9583-41057328C872}"/>
          </ac:picMkLst>
        </pc:picChg>
      </pc:sldChg>
      <pc:sldChg chg="del">
        <pc:chgData name="이동건" userId="4ad090f6-dadd-4301-b5d0-883b88f508af" providerId="ADAL" clId="{530A69E7-B2AD-4B46-87F6-10934E07150D}" dt="2022-12-06T02:36:23.331" v="0" actId="2696"/>
        <pc:sldMkLst>
          <pc:docMk/>
          <pc:sldMk cId="2035626421" sldId="12502"/>
        </pc:sldMkLst>
      </pc:sldChg>
      <pc:sldMasterChg chg="delSldLayout modSldLayout">
        <pc:chgData name="이동건" userId="4ad090f6-dadd-4301-b5d0-883b88f508af" providerId="ADAL" clId="{530A69E7-B2AD-4B46-87F6-10934E07150D}" dt="2022-12-06T02:40:14.968" v="53" actId="2696"/>
        <pc:sldMasterMkLst>
          <pc:docMk/>
          <pc:sldMasterMk cId="1149892062" sldId="2147483660"/>
        </pc:sldMasterMkLst>
        <pc:sldLayoutChg chg="addSp delSp">
          <pc:chgData name="이동건" userId="4ad090f6-dadd-4301-b5d0-883b88f508af" providerId="ADAL" clId="{530A69E7-B2AD-4B46-87F6-10934E07150D}" dt="2022-12-06T02:38:13.106" v="24" actId="478"/>
          <pc:sldLayoutMkLst>
            <pc:docMk/>
            <pc:sldMasterMk cId="1149892062" sldId="2147483660"/>
            <pc:sldLayoutMk cId="270485366" sldId="2147483661"/>
          </pc:sldLayoutMkLst>
          <pc:spChg chg="add del">
            <ac:chgData name="이동건" userId="4ad090f6-dadd-4301-b5d0-883b88f508af" providerId="ADAL" clId="{530A69E7-B2AD-4B46-87F6-10934E07150D}" dt="2022-12-06T02:38:13.106" v="24" actId="478"/>
            <ac:spMkLst>
              <pc:docMk/>
              <pc:sldMasterMk cId="1149892062" sldId="2147483660"/>
              <pc:sldLayoutMk cId="270485366" sldId="2147483661"/>
              <ac:spMk id="13" creationId="{58642CA6-F516-4BF3-8CEA-9E801FFB7BAB}"/>
            </ac:spMkLst>
          </pc:spChg>
          <pc:spChg chg="add">
            <ac:chgData name="이동건" userId="4ad090f6-dadd-4301-b5d0-883b88f508af" providerId="ADAL" clId="{530A69E7-B2AD-4B46-87F6-10934E07150D}" dt="2022-12-06T02:38:05.603" v="22"/>
            <ac:spMkLst>
              <pc:docMk/>
              <pc:sldMasterMk cId="1149892062" sldId="2147483660"/>
              <pc:sldLayoutMk cId="270485366" sldId="2147483661"/>
              <ac:spMk id="14" creationId="{FF55B42E-DF78-4B4D-A014-80E1DEC33029}"/>
            </ac:spMkLst>
          </pc:spChg>
          <pc:spChg chg="add del">
            <ac:chgData name="이동건" userId="4ad090f6-dadd-4301-b5d0-883b88f508af" providerId="ADAL" clId="{530A69E7-B2AD-4B46-87F6-10934E07150D}" dt="2022-12-06T02:38:09.907" v="23" actId="478"/>
            <ac:spMkLst>
              <pc:docMk/>
              <pc:sldMasterMk cId="1149892062" sldId="2147483660"/>
              <pc:sldLayoutMk cId="270485366" sldId="2147483661"/>
              <ac:spMk id="15" creationId="{EE1509F9-460C-43AF-B464-EC4E7FEBD16B}"/>
            </ac:spMkLst>
          </pc:spChg>
          <pc:grpChg chg="add">
            <ac:chgData name="이동건" userId="4ad090f6-dadd-4301-b5d0-883b88f508af" providerId="ADAL" clId="{530A69E7-B2AD-4B46-87F6-10934E07150D}" dt="2022-12-06T02:38:05.603" v="22"/>
            <ac:grpSpMkLst>
              <pc:docMk/>
              <pc:sldMasterMk cId="1149892062" sldId="2147483660"/>
              <pc:sldLayoutMk cId="270485366" sldId="2147483661"/>
              <ac:grpSpMk id="2" creationId="{9AF2C943-47FA-405F-AFFD-1277D77F5F1E}"/>
            </ac:grpSpMkLst>
          </pc:grpChg>
          <pc:cxnChg chg="add">
            <ac:chgData name="이동건" userId="4ad090f6-dadd-4301-b5d0-883b88f508af" providerId="ADAL" clId="{530A69E7-B2AD-4B46-87F6-10934E07150D}" dt="2022-12-06T02:38:05.603" v="22"/>
            <ac:cxnSpMkLst>
              <pc:docMk/>
              <pc:sldMasterMk cId="1149892062" sldId="2147483660"/>
              <pc:sldLayoutMk cId="270485366" sldId="2147483661"/>
              <ac:cxnSpMk id="11" creationId="{6F0BB87D-F469-4D50-BFE7-4EEBEF631A71}"/>
            </ac:cxnSpMkLst>
          </pc:cxnChg>
          <pc:cxnChg chg="add">
            <ac:chgData name="이동건" userId="4ad090f6-dadd-4301-b5d0-883b88f508af" providerId="ADAL" clId="{530A69E7-B2AD-4B46-87F6-10934E07150D}" dt="2022-12-06T02:38:05.603" v="22"/>
            <ac:cxnSpMkLst>
              <pc:docMk/>
              <pc:sldMasterMk cId="1149892062" sldId="2147483660"/>
              <pc:sldLayoutMk cId="270485366" sldId="2147483661"/>
              <ac:cxnSpMk id="12" creationId="{FCAC27A4-DE9B-49E1-86AE-8087DE4236C3}"/>
            </ac:cxnSpMkLst>
          </pc:cxnChg>
        </pc:sldLayoutChg>
        <pc:sldLayoutChg chg="modSp">
          <pc:chgData name="이동건" userId="4ad090f6-dadd-4301-b5d0-883b88f508af" providerId="ADAL" clId="{530A69E7-B2AD-4B46-87F6-10934E07150D}" dt="2022-12-06T02:37:19.546" v="16" actId="1076"/>
          <pc:sldLayoutMkLst>
            <pc:docMk/>
            <pc:sldMasterMk cId="1149892062" sldId="2147483660"/>
            <pc:sldLayoutMk cId="3832191060" sldId="2147483662"/>
          </pc:sldLayoutMkLst>
          <pc:spChg chg="mod">
            <ac:chgData name="이동건" userId="4ad090f6-dadd-4301-b5d0-883b88f508af" providerId="ADAL" clId="{530A69E7-B2AD-4B46-87F6-10934E07150D}" dt="2022-12-06T02:37:19.546" v="16" actId="1076"/>
            <ac:spMkLst>
              <pc:docMk/>
              <pc:sldMasterMk cId="1149892062" sldId="2147483660"/>
              <pc:sldLayoutMk cId="3832191060" sldId="2147483662"/>
              <ac:spMk id="13" creationId="{D6FCC2A6-6626-449C-AD82-6B0C6B384BE6}"/>
            </ac:spMkLst>
          </pc:spChg>
        </pc:sldLayoutChg>
        <pc:sldLayoutChg chg="del">
          <pc:chgData name="이동건" userId="4ad090f6-dadd-4301-b5d0-883b88f508af" providerId="ADAL" clId="{530A69E7-B2AD-4B46-87F6-10934E07150D}" dt="2022-12-06T02:37:49.881" v="20" actId="2696"/>
          <pc:sldLayoutMkLst>
            <pc:docMk/>
            <pc:sldMasterMk cId="3445239430" sldId="2147483663"/>
            <pc:sldLayoutMk cId="2676726751" sldId="2147483664"/>
          </pc:sldLayoutMkLst>
        </pc:sldLayoutChg>
        <pc:sldLayoutChg chg="delSp modSp del">
          <pc:chgData name="이동건" userId="4ad090f6-dadd-4301-b5d0-883b88f508af" providerId="ADAL" clId="{530A69E7-B2AD-4B46-87F6-10934E07150D}" dt="2022-12-06T02:40:14.968" v="53" actId="2696"/>
          <pc:sldLayoutMkLst>
            <pc:docMk/>
            <pc:sldMasterMk cId="1149892062" sldId="2147483660"/>
            <pc:sldLayoutMk cId="3064024467" sldId="2147483686"/>
          </pc:sldLayoutMkLst>
          <pc:spChg chg="del mod">
            <ac:chgData name="이동건" userId="4ad090f6-dadd-4301-b5d0-883b88f508af" providerId="ADAL" clId="{530A69E7-B2AD-4B46-87F6-10934E07150D}" dt="2022-12-06T02:39:56.994" v="50" actId="478"/>
            <ac:spMkLst>
              <pc:docMk/>
              <pc:sldMasterMk cId="1149892062" sldId="2147483660"/>
              <pc:sldLayoutMk cId="3064024467" sldId="2147483686"/>
              <ac:spMk id="12" creationId="{75662695-2E78-4511-9231-200BC66C19F5}"/>
            </ac:spMkLst>
          </pc:spChg>
          <pc:spChg chg="del mod">
            <ac:chgData name="이동건" userId="4ad090f6-dadd-4301-b5d0-883b88f508af" providerId="ADAL" clId="{530A69E7-B2AD-4B46-87F6-10934E07150D}" dt="2022-12-06T02:39:57.983" v="51" actId="478"/>
            <ac:spMkLst>
              <pc:docMk/>
              <pc:sldMasterMk cId="1149892062" sldId="2147483660"/>
              <pc:sldLayoutMk cId="3064024467" sldId="2147483686"/>
              <ac:spMk id="18" creationId="{18B918C6-54B2-4428-B106-D4B8E303EBB1}"/>
            </ac:spMkLst>
          </pc:spChg>
        </pc:sldLayoutChg>
      </pc:sldMasterChg>
      <pc:sldMasterChg chg="delSp del">
        <pc:chgData name="이동건" userId="4ad090f6-dadd-4301-b5d0-883b88f508af" providerId="ADAL" clId="{530A69E7-B2AD-4B46-87F6-10934E07150D}" dt="2022-12-06T02:38:25.626" v="25" actId="2696"/>
        <pc:sldMasterMkLst>
          <pc:docMk/>
          <pc:sldMasterMk cId="3445239430" sldId="2147483663"/>
        </pc:sldMasterMkLst>
        <pc:spChg chg="del">
          <ac:chgData name="이동건" userId="4ad090f6-dadd-4301-b5d0-883b88f508af" providerId="ADAL" clId="{530A69E7-B2AD-4B46-87F6-10934E07150D}" dt="2022-12-06T02:38:02.275" v="21"/>
          <ac:spMkLst>
            <pc:docMk/>
            <pc:sldMasterMk cId="3445239430" sldId="2147483663"/>
            <ac:spMk id="2" creationId="{D44ECE59-0CBC-4D17-85BE-5B4D95670CE3}"/>
          </ac:spMkLst>
        </pc:spChg>
        <pc:spChg chg="del">
          <ac:chgData name="이동건" userId="4ad090f6-dadd-4301-b5d0-883b88f508af" providerId="ADAL" clId="{530A69E7-B2AD-4B46-87F6-10934E07150D}" dt="2022-12-06T02:38:02.275" v="21"/>
          <ac:spMkLst>
            <pc:docMk/>
            <pc:sldMasterMk cId="3445239430" sldId="2147483663"/>
            <ac:spMk id="3" creationId="{77C5585E-4844-4D98-B00B-8413F7509F5F}"/>
          </ac:spMkLst>
        </pc:spChg>
        <pc:spChg chg="del">
          <ac:chgData name="이동건" userId="4ad090f6-dadd-4301-b5d0-883b88f508af" providerId="ADAL" clId="{530A69E7-B2AD-4B46-87F6-10934E07150D}" dt="2022-12-06T02:38:02.275" v="21"/>
          <ac:spMkLst>
            <pc:docMk/>
            <pc:sldMasterMk cId="3445239430" sldId="2147483663"/>
            <ac:spMk id="25" creationId="{02DAB43E-ECA2-40BE-ADFA-1F82575F861A}"/>
          </ac:spMkLst>
        </pc:spChg>
        <pc:grpChg chg="del">
          <ac:chgData name="이동건" userId="4ad090f6-dadd-4301-b5d0-883b88f508af" providerId="ADAL" clId="{530A69E7-B2AD-4B46-87F6-10934E07150D}" dt="2022-12-06T02:38:02.275" v="21"/>
          <ac:grpSpMkLst>
            <pc:docMk/>
            <pc:sldMasterMk cId="3445239430" sldId="2147483663"/>
            <ac:grpSpMk id="8" creationId="{9D0BA576-90DA-4D37-943B-2FD22A8A29AC}"/>
          </ac:grpSpMkLst>
        </pc:grpChg>
        <pc:cxnChg chg="del">
          <ac:chgData name="이동건" userId="4ad090f6-dadd-4301-b5d0-883b88f508af" providerId="ADAL" clId="{530A69E7-B2AD-4B46-87F6-10934E07150D}" dt="2022-12-06T02:38:02.275" v="21"/>
          <ac:cxnSpMkLst>
            <pc:docMk/>
            <pc:sldMasterMk cId="3445239430" sldId="2147483663"/>
            <ac:cxnSpMk id="23" creationId="{2A6FDCE1-6303-4BF4-BBD6-2F1206085C5E}"/>
          </ac:cxnSpMkLst>
        </pc:cxnChg>
        <pc:cxnChg chg="del">
          <ac:chgData name="이동건" userId="4ad090f6-dadd-4301-b5d0-883b88f508af" providerId="ADAL" clId="{530A69E7-B2AD-4B46-87F6-10934E07150D}" dt="2022-12-06T02:38:02.275" v="21"/>
          <ac:cxnSpMkLst>
            <pc:docMk/>
            <pc:sldMasterMk cId="3445239430" sldId="2147483663"/>
            <ac:cxnSpMk id="24" creationId="{2D4472D1-9A50-42B5-ABB1-909F3775944F}"/>
          </ac:cxnSpMkLst>
        </pc:cxnChg>
      </pc:sldMasterChg>
      <pc:sldMasterChg chg="del delSldLayout modSldLayout">
        <pc:chgData name="이동건" userId="4ad090f6-dadd-4301-b5d0-883b88f508af" providerId="ADAL" clId="{530A69E7-B2AD-4B46-87F6-10934E07150D}" dt="2022-12-06T02:40:32.373" v="56" actId="478"/>
        <pc:sldMasterMkLst>
          <pc:docMk/>
          <pc:sldMasterMk cId="493656430" sldId="2147483665"/>
        </pc:sldMasterMkLst>
        <pc:sldLayoutChg chg="del">
          <pc:chgData name="이동건" userId="4ad090f6-dadd-4301-b5d0-883b88f508af" providerId="ADAL" clId="{530A69E7-B2AD-4B46-87F6-10934E07150D}" dt="2022-12-06T02:37:30.107" v="18" actId="2696"/>
          <pc:sldLayoutMkLst>
            <pc:docMk/>
            <pc:sldMasterMk cId="493656430" sldId="2147483665"/>
            <pc:sldLayoutMk cId="3593031504" sldId="2147483666"/>
          </pc:sldLayoutMkLst>
        </pc:sldLayoutChg>
        <pc:sldLayoutChg chg="addSp delSp modSp">
          <pc:chgData name="이동건" userId="4ad090f6-dadd-4301-b5d0-883b88f508af" providerId="ADAL" clId="{530A69E7-B2AD-4B46-87F6-10934E07150D}" dt="2022-12-06T02:40:32.373" v="56" actId="478"/>
          <pc:sldLayoutMkLst>
            <pc:docMk/>
            <pc:sldMasterMk cId="493656430" sldId="2147483665"/>
            <pc:sldLayoutMk cId="4171671840" sldId="2147483668"/>
          </pc:sldLayoutMkLst>
          <pc:spChg chg="add del mod">
            <ac:chgData name="이동건" userId="4ad090f6-dadd-4301-b5d0-883b88f508af" providerId="ADAL" clId="{530A69E7-B2AD-4B46-87F6-10934E07150D}" dt="2022-12-06T02:40:32.373" v="56" actId="478"/>
            <ac:spMkLst>
              <pc:docMk/>
              <pc:sldMasterMk cId="493656430" sldId="2147483665"/>
              <pc:sldLayoutMk cId="4171671840" sldId="2147483668"/>
              <ac:spMk id="2" creationId="{6303DC9F-D8D7-4055-95BC-FE5013D42756}"/>
            </ac:spMkLst>
          </pc:spChg>
          <pc:spChg chg="del">
            <ac:chgData name="이동건" userId="4ad090f6-dadd-4301-b5d0-883b88f508af" providerId="ADAL" clId="{530A69E7-B2AD-4B46-87F6-10934E07150D}" dt="2022-12-06T02:40:24.964" v="54" actId="478"/>
            <ac:spMkLst>
              <pc:docMk/>
              <pc:sldMasterMk cId="493656430" sldId="2147483665"/>
              <pc:sldLayoutMk cId="4171671840" sldId="2147483668"/>
              <ac:spMk id="4" creationId="{00000000-0000-0000-0000-000000000000}"/>
            </ac:spMkLst>
          </pc:spChg>
          <pc:spChg chg="del">
            <ac:chgData name="이동건" userId="4ad090f6-dadd-4301-b5d0-883b88f508af" providerId="ADAL" clId="{530A69E7-B2AD-4B46-87F6-10934E07150D}" dt="2022-12-06T02:40:24.964" v="54" actId="478"/>
            <ac:spMkLst>
              <pc:docMk/>
              <pc:sldMasterMk cId="493656430" sldId="2147483665"/>
              <pc:sldLayoutMk cId="4171671840" sldId="2147483668"/>
              <ac:spMk id="5" creationId="{00000000-0000-0000-0000-000000000000}"/>
            </ac:spMkLst>
          </pc:spChg>
          <pc:spChg chg="del mod">
            <ac:chgData name="이동건" userId="4ad090f6-dadd-4301-b5d0-883b88f508af" providerId="ADAL" clId="{530A69E7-B2AD-4B46-87F6-10934E07150D}" dt="2022-12-06T02:40:24.964" v="54" actId="478"/>
            <ac:spMkLst>
              <pc:docMk/>
              <pc:sldMasterMk cId="493656430" sldId="2147483665"/>
              <pc:sldLayoutMk cId="4171671840" sldId="2147483668"/>
              <ac:spMk id="6" creationId="{00000000-0000-0000-0000-000000000000}"/>
            </ac:spMkLst>
          </pc:spChg>
        </pc:sldLayoutChg>
      </pc:sldMasterChg>
      <pc:sldMasterChg chg="del delSldLayout">
        <pc:chgData name="이동건" userId="4ad090f6-dadd-4301-b5d0-883b88f508af" providerId="ADAL" clId="{530A69E7-B2AD-4B46-87F6-10934E07150D}" dt="2022-12-06T02:36:46.705" v="9" actId="2696"/>
        <pc:sldMasterMkLst>
          <pc:docMk/>
          <pc:sldMasterMk cId="3985223154" sldId="2147483669"/>
        </pc:sldMasterMkLst>
        <pc:sldLayoutChg chg="del">
          <pc:chgData name="이동건" userId="4ad090f6-dadd-4301-b5d0-883b88f508af" providerId="ADAL" clId="{530A69E7-B2AD-4B46-87F6-10934E07150D}" dt="2022-12-06T02:36:46.695" v="7" actId="2696"/>
          <pc:sldLayoutMkLst>
            <pc:docMk/>
            <pc:sldMasterMk cId="3985223154" sldId="2147483669"/>
            <pc:sldLayoutMk cId="2086275109" sldId="2147483670"/>
          </pc:sldLayoutMkLst>
        </pc:sldLayoutChg>
        <pc:sldLayoutChg chg="del">
          <pc:chgData name="이동건" userId="4ad090f6-dadd-4301-b5d0-883b88f508af" providerId="ADAL" clId="{530A69E7-B2AD-4B46-87F6-10934E07150D}" dt="2022-12-06T02:36:46.697" v="8" actId="2696"/>
          <pc:sldLayoutMkLst>
            <pc:docMk/>
            <pc:sldMasterMk cId="3985223154" sldId="2147483669"/>
            <pc:sldLayoutMk cId="2809022443" sldId="2147483671"/>
          </pc:sldLayoutMkLst>
        </pc:sldLayoutChg>
      </pc:sldMasterChg>
      <pc:sldMasterChg chg="del delSldLayout">
        <pc:chgData name="이동건" userId="4ad090f6-dadd-4301-b5d0-883b88f508af" providerId="ADAL" clId="{530A69E7-B2AD-4B46-87F6-10934E07150D}" dt="2022-12-06T02:36:47.307" v="12" actId="2696"/>
        <pc:sldMasterMkLst>
          <pc:docMk/>
          <pc:sldMasterMk cId="3979100136" sldId="2147483676"/>
        </pc:sldMasterMkLst>
        <pc:sldLayoutChg chg="del">
          <pc:chgData name="이동건" userId="4ad090f6-dadd-4301-b5d0-883b88f508af" providerId="ADAL" clId="{530A69E7-B2AD-4B46-87F6-10934E07150D}" dt="2022-12-06T02:36:47.299" v="10" actId="2696"/>
          <pc:sldLayoutMkLst>
            <pc:docMk/>
            <pc:sldMasterMk cId="3979100136" sldId="2147483676"/>
            <pc:sldLayoutMk cId="2232116895" sldId="2147483677"/>
          </pc:sldLayoutMkLst>
        </pc:sldLayoutChg>
        <pc:sldLayoutChg chg="del">
          <pc:chgData name="이동건" userId="4ad090f6-dadd-4301-b5d0-883b88f508af" providerId="ADAL" clId="{530A69E7-B2AD-4B46-87F6-10934E07150D}" dt="2022-12-06T02:36:47.301" v="11" actId="2696"/>
          <pc:sldLayoutMkLst>
            <pc:docMk/>
            <pc:sldMasterMk cId="3979100136" sldId="2147483676"/>
            <pc:sldLayoutMk cId="1173774910" sldId="2147483679"/>
          </pc:sldLayoutMkLst>
        </pc:sldLayoutChg>
      </pc:sldMasterChg>
      <pc:sldMasterChg chg="del delSldLayout">
        <pc:chgData name="이동건" userId="4ad090f6-dadd-4301-b5d0-883b88f508af" providerId="ADAL" clId="{530A69E7-B2AD-4B46-87F6-10934E07150D}" dt="2022-12-06T02:36:48.055" v="15" actId="2696"/>
        <pc:sldMasterMkLst>
          <pc:docMk/>
          <pc:sldMasterMk cId="2570553540" sldId="2147483680"/>
        </pc:sldMasterMkLst>
        <pc:sldLayoutChg chg="del">
          <pc:chgData name="이동건" userId="4ad090f6-dadd-4301-b5d0-883b88f508af" providerId="ADAL" clId="{530A69E7-B2AD-4B46-87F6-10934E07150D}" dt="2022-12-06T02:36:48.047" v="13" actId="2696"/>
          <pc:sldLayoutMkLst>
            <pc:docMk/>
            <pc:sldMasterMk cId="2570553540" sldId="2147483680"/>
            <pc:sldLayoutMk cId="2082754388" sldId="2147483681"/>
          </pc:sldLayoutMkLst>
        </pc:sldLayoutChg>
        <pc:sldLayoutChg chg="del">
          <pc:chgData name="이동건" userId="4ad090f6-dadd-4301-b5d0-883b88f508af" providerId="ADAL" clId="{530A69E7-B2AD-4B46-87F6-10934E07150D}" dt="2022-12-06T02:36:48.048" v="14" actId="2696"/>
          <pc:sldLayoutMkLst>
            <pc:docMk/>
            <pc:sldMasterMk cId="2570553540" sldId="2147483680"/>
            <pc:sldLayoutMk cId="773454019" sldId="2147483683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3587CDA-BD30-4D51-BE2D-5DE0A300DD2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903E851-4F39-427D-B57C-C39E515438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C66646-F650-4B5B-87CF-B1E1BF4E50EC}" type="datetimeFigureOut">
              <a:rPr lang="ko-KR" altLang="en-US" smtClean="0"/>
              <a:t>22-12-06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865363-2D77-4FA6-9AE8-32B797F15F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DDF592-8B8C-46FA-BA17-BDD369CD025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445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FF83AE-FE53-4671-99C4-59FE2A293D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0459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912C1-DA6A-460F-91D1-5341AAA5C225}" type="datetimeFigureOut">
              <a:rPr lang="ko-KR" altLang="en-US" smtClean="0"/>
              <a:t>22-12-06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D33A6-0F46-4769-8655-4F8C83797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027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C87BB8-14F5-43C8-9EE9-7B7176E0519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061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AF2C943-47FA-405F-AFFD-1277D77F5F1E}"/>
              </a:ext>
            </a:extLst>
          </p:cNvPr>
          <p:cNvGrpSpPr/>
          <p:nvPr userDrawn="1"/>
        </p:nvGrpSpPr>
        <p:grpSpPr>
          <a:xfrm>
            <a:off x="200472" y="379678"/>
            <a:ext cx="4339451" cy="216501"/>
            <a:chOff x="200472" y="379678"/>
            <a:chExt cx="4339451" cy="216501"/>
          </a:xfrm>
        </p:grpSpPr>
        <p:pic>
          <p:nvPicPr>
            <p:cNvPr id="3" name="Picture 2" descr="C:\Users\junechoi\Desktop\app2\app2\비전블럭.png">
              <a:extLst>
                <a:ext uri="{FF2B5EF4-FFF2-40B4-BE49-F238E27FC236}">
                  <a16:creationId xmlns:a16="http://schemas.microsoft.com/office/drawing/2014/main" id="{5B33E082-69D7-431B-A2D0-DDC39B8ED9F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12" t="27928" r="8645" b="50000"/>
            <a:stretch/>
          </p:blipFill>
          <p:spPr bwMode="auto">
            <a:xfrm>
              <a:off x="200472" y="379678"/>
              <a:ext cx="910056" cy="2081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 descr="C:\Users\junechoi\Desktop\app2\app2\비전블럭.png">
              <a:extLst>
                <a:ext uri="{FF2B5EF4-FFF2-40B4-BE49-F238E27FC236}">
                  <a16:creationId xmlns:a16="http://schemas.microsoft.com/office/drawing/2014/main" id="{CDC5722F-FC3D-46C5-96A8-4C11244F72D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12" t="50000" r="8645" b="27928"/>
            <a:stretch/>
          </p:blipFill>
          <p:spPr bwMode="auto">
            <a:xfrm>
              <a:off x="1075747" y="387550"/>
              <a:ext cx="910056" cy="2081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CAB00EF5-DE9C-46D7-AF5B-EC77578B9A45}"/>
                </a:ext>
              </a:extLst>
            </p:cNvPr>
            <p:cNvCxnSpPr/>
            <p:nvPr/>
          </p:nvCxnSpPr>
          <p:spPr>
            <a:xfrm rot="16200000">
              <a:off x="1903745" y="497903"/>
              <a:ext cx="193855" cy="0"/>
            </a:xfrm>
            <a:prstGeom prst="line">
              <a:avLst/>
            </a:prstGeom>
            <a:ln w="19050">
              <a:solidFill>
                <a:srgbClr val="C700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ED42E43-A60F-4DDD-8E9A-CFCD20E1BAF3}"/>
                </a:ext>
              </a:extLst>
            </p:cNvPr>
            <p:cNvSpPr txBox="1"/>
            <p:nvPr/>
          </p:nvSpPr>
          <p:spPr>
            <a:xfrm>
              <a:off x="2101434" y="399628"/>
              <a:ext cx="720000" cy="196551"/>
            </a:xfrm>
            <a:prstGeom prst="rect">
              <a:avLst/>
            </a:prstGeom>
            <a:solidFill>
              <a:srgbClr val="DB6355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고객가치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EDF3A2E-69D2-47B8-B65A-1381E5060D05}"/>
                </a:ext>
              </a:extLst>
            </p:cNvPr>
            <p:cNvSpPr txBox="1"/>
            <p:nvPr/>
          </p:nvSpPr>
          <p:spPr>
            <a:xfrm>
              <a:off x="2960678" y="399628"/>
              <a:ext cx="720000" cy="196551"/>
            </a:xfrm>
            <a:prstGeom prst="rect">
              <a:avLst/>
            </a:prstGeom>
            <a:solidFill>
              <a:srgbClr val="B6C163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새로운 시도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413A138-723B-4CD2-863F-F40EE6D5ECA1}"/>
                </a:ext>
              </a:extLst>
            </p:cNvPr>
            <p:cNvSpPr txBox="1"/>
            <p:nvPr/>
          </p:nvSpPr>
          <p:spPr>
            <a:xfrm>
              <a:off x="3819923" y="399628"/>
              <a:ext cx="720000" cy="196551"/>
            </a:xfrm>
            <a:prstGeom prst="rect">
              <a:avLst/>
            </a:prstGeom>
            <a:solidFill>
              <a:srgbClr val="3B8BC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집요한 실행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C3F40AA6-79FA-4565-8F25-7387A4903FEF}"/>
                </a:ext>
              </a:extLst>
            </p:cNvPr>
            <p:cNvSpPr/>
            <p:nvPr/>
          </p:nvSpPr>
          <p:spPr>
            <a:xfrm>
              <a:off x="2873056" y="479903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45430CB7-6D85-4C8D-9654-D9C57410D599}"/>
                </a:ext>
              </a:extLst>
            </p:cNvPr>
            <p:cNvSpPr/>
            <p:nvPr/>
          </p:nvSpPr>
          <p:spPr>
            <a:xfrm>
              <a:off x="3732300" y="479903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" name="직선 연결선 4">
            <a:extLst>
              <a:ext uri="{FF2B5EF4-FFF2-40B4-BE49-F238E27FC236}">
                <a16:creationId xmlns:a16="http://schemas.microsoft.com/office/drawing/2014/main" id="{6F0BB87D-F469-4D50-BFE7-4EEBEF631A71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2649449" y="2264538"/>
            <a:ext cx="459909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직선 연결선 5">
            <a:extLst>
              <a:ext uri="{FF2B5EF4-FFF2-40B4-BE49-F238E27FC236}">
                <a16:creationId xmlns:a16="http://schemas.microsoft.com/office/drawing/2014/main" id="{FCAC27A4-DE9B-49E1-86AE-8087DE4236C3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056164" y="2285175"/>
            <a:ext cx="3785668" cy="0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MSIPCMContentMarking" descr="{&quot;HashCode&quot;:1951497329,&quot;Placement&quot;:&quot;Footer&quot;,&quot;Top&quot;:521.91,&quot;Left&quot;:0.0,&quot;SlideWidth&quot;:780,&quot;SlideHeight&quot;:540}">
            <a:extLst>
              <a:ext uri="{FF2B5EF4-FFF2-40B4-BE49-F238E27FC236}">
                <a16:creationId xmlns:a16="http://schemas.microsoft.com/office/drawing/2014/main" id="{FF55B42E-DF78-4B4D-A014-80E1DEC33029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  <a:ea typeface="LG스마트체 Regular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 err="1">
              <a:solidFill>
                <a:srgbClr val="808080"/>
              </a:solidFill>
              <a:latin typeface="LG스마트체 SemiBold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48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2F62EFF-23B3-42E1-B1B4-25BC3F2B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5616624" cy="418721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000">
                <a:latin typeface="LG스마트체 Bold" panose="020B0600000101010101" pitchFamily="50" charset="-127"/>
                <a:ea typeface="LG스마트체 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D6FCC2A6-6626-449C-AD82-6B0C6B384B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13386" y="131478"/>
            <a:ext cx="2506104" cy="3206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4572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9144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3716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8288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endParaRPr lang="ko-KR" altLang="en-US"/>
          </a:p>
        </p:txBody>
      </p:sp>
      <p:sp>
        <p:nvSpPr>
          <p:cNvPr id="16" name="Line 2">
            <a:extLst>
              <a:ext uri="{FF2B5EF4-FFF2-40B4-BE49-F238E27FC236}">
                <a16:creationId xmlns:a16="http://schemas.microsoft.com/office/drawing/2014/main" id="{AEBDE53E-8439-42DF-9DE9-22A7CF5C670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5533" y="522959"/>
            <a:ext cx="8951717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B95604D1-A37E-4D41-841B-23AEF8781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33967" r="15812" b="32739"/>
          <a:stretch/>
        </p:blipFill>
        <p:spPr>
          <a:xfrm>
            <a:off x="8719490" y="327871"/>
            <a:ext cx="1048051" cy="20308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Line 3">
            <a:extLst>
              <a:ext uri="{FF2B5EF4-FFF2-40B4-BE49-F238E27FC236}">
                <a16:creationId xmlns:a16="http://schemas.microsoft.com/office/drawing/2014/main" id="{C9C7CF54-4E34-42CA-8C7F-BA81598CD4F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475756"/>
            <a:ext cx="9718675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2191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 userDrawn="1"/>
        </p:nvGrpSpPr>
        <p:grpSpPr>
          <a:xfrm>
            <a:off x="200472" y="379678"/>
            <a:ext cx="4339451" cy="216501"/>
            <a:chOff x="200472" y="379678"/>
            <a:chExt cx="4339451" cy="216501"/>
          </a:xfrm>
        </p:grpSpPr>
        <p:pic>
          <p:nvPicPr>
            <p:cNvPr id="15" name="Picture 2" descr="C:\Users\junechoi\Desktop\app2\app2\비전블럭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12" t="27928" r="8645" b="50000"/>
            <a:stretch/>
          </p:blipFill>
          <p:spPr bwMode="auto">
            <a:xfrm>
              <a:off x="200472" y="379678"/>
              <a:ext cx="910056" cy="2081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C:\Users\junechoi\Desktop\app2\app2\비전블럭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12" t="50000" r="8645" b="27928"/>
            <a:stretch/>
          </p:blipFill>
          <p:spPr bwMode="auto">
            <a:xfrm>
              <a:off x="1075747" y="387550"/>
              <a:ext cx="910056" cy="2081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직선 연결선 8"/>
            <p:cNvCxnSpPr/>
            <p:nvPr/>
          </p:nvCxnSpPr>
          <p:spPr>
            <a:xfrm rot="16200000">
              <a:off x="1903745" y="497903"/>
              <a:ext cx="193855" cy="0"/>
            </a:xfrm>
            <a:prstGeom prst="line">
              <a:avLst/>
            </a:prstGeom>
            <a:ln w="19050">
              <a:solidFill>
                <a:srgbClr val="C700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101434" y="399628"/>
              <a:ext cx="720000" cy="196551"/>
            </a:xfrm>
            <a:prstGeom prst="rect">
              <a:avLst/>
            </a:prstGeom>
            <a:solidFill>
              <a:srgbClr val="DB6355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고객가치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60678" y="399628"/>
              <a:ext cx="720000" cy="196551"/>
            </a:xfrm>
            <a:prstGeom prst="rect">
              <a:avLst/>
            </a:prstGeom>
            <a:solidFill>
              <a:srgbClr val="B6C163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새로운 시도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19923" y="399628"/>
              <a:ext cx="720000" cy="196551"/>
            </a:xfrm>
            <a:prstGeom prst="rect">
              <a:avLst/>
            </a:prstGeom>
            <a:solidFill>
              <a:srgbClr val="3B8BC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집요한 실행</a:t>
              </a:r>
            </a:p>
          </p:txBody>
        </p:sp>
        <p:sp>
          <p:nvSpPr>
            <p:cNvPr id="13" name="타원 12"/>
            <p:cNvSpPr/>
            <p:nvPr/>
          </p:nvSpPr>
          <p:spPr>
            <a:xfrm>
              <a:off x="2873056" y="479903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3732300" y="479903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16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SIPCMContentMarking" descr="{&quot;HashCode&quot;:1951497329,&quot;Placement&quot;:&quot;Footer&quot;,&quot;Top&quot;:521.91,&quot;Left&quot;:0.0,&quot;SlideWidth&quot;:780,&quot;SlideHeight&quot;:540}">
            <a:extLst>
              <a:ext uri="{FF2B5EF4-FFF2-40B4-BE49-F238E27FC236}">
                <a16:creationId xmlns:a16="http://schemas.microsoft.com/office/drawing/2014/main" id="{C8FB40DE-4C71-47CF-AD5E-215D0B989308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>
              <a:solidFill>
                <a:srgbClr val="808080"/>
              </a:solidFill>
              <a:latin typeface="LG스마트체 SemiBold" panose="020B0600000101010101" pitchFamily="50" charset="-127"/>
            </a:endParaRPr>
          </a:p>
        </p:txBody>
      </p:sp>
      <p:sp>
        <p:nvSpPr>
          <p:cNvPr id="8" name="MSIPCMContentMarking" descr="{&quot;HashCode&quot;:166943725,&quot;Placement&quot;:&quot;Header&quot;,&quot;Top&quot;:0.0,&quot;Left&quot;:685.0934,&quot;SlideWidth&quot;:780,&quot;SlideHeight&quot;:540}">
            <a:extLst>
              <a:ext uri="{FF2B5EF4-FFF2-40B4-BE49-F238E27FC236}">
                <a16:creationId xmlns:a16="http://schemas.microsoft.com/office/drawing/2014/main" id="{0415A7CC-6B7B-479F-A2A0-5814B1B2E659}"/>
              </a:ext>
            </a:extLst>
          </p:cNvPr>
          <p:cNvSpPr txBox="1"/>
          <p:nvPr userDrawn="1"/>
        </p:nvSpPr>
        <p:spPr>
          <a:xfrm>
            <a:off x="8700686" y="0"/>
            <a:ext cx="120531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</a:rPr>
              <a:t>[Confidential]</a:t>
            </a:r>
            <a:endParaRPr lang="ko-KR" altLang="en-US" sz="1100">
              <a:solidFill>
                <a:srgbClr val="C0004B"/>
              </a:solidFill>
              <a:latin typeface="LG스마트체2.0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989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8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6A3E5FBA-E9AA-416E-84DF-0DB11C2C4B6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dirty="0"/>
              <a:t>특허 분석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3E3D9EB-B513-4474-9CF9-36B630EB28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B554BDBD-C24A-4FBD-8A4B-DDDBC9E524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049652"/>
              </p:ext>
            </p:extLst>
          </p:nvPr>
        </p:nvGraphicFramePr>
        <p:xfrm>
          <a:off x="629685" y="726746"/>
          <a:ext cx="8640000" cy="5661429"/>
        </p:xfrm>
        <a:graphic>
          <a:graphicData uri="http://schemas.openxmlformats.org/drawingml/2006/table">
            <a:tbl>
              <a:tblPr/>
              <a:tblGrid>
                <a:gridCol w="792000">
                  <a:extLst>
                    <a:ext uri="{9D8B030D-6E8A-4147-A177-3AD203B41FA5}">
                      <a16:colId xmlns:a16="http://schemas.microsoft.com/office/drawing/2014/main" val="414209383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473671954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670817739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1321400446"/>
                    </a:ext>
                  </a:extLst>
                </a:gridCol>
                <a:gridCol w="179651">
                  <a:extLst>
                    <a:ext uri="{9D8B030D-6E8A-4147-A177-3AD203B41FA5}">
                      <a16:colId xmlns:a16="http://schemas.microsoft.com/office/drawing/2014/main" val="3576781189"/>
                    </a:ext>
                  </a:extLst>
                </a:gridCol>
                <a:gridCol w="1296349">
                  <a:extLst>
                    <a:ext uri="{9D8B030D-6E8A-4147-A177-3AD203B41FA5}">
                      <a16:colId xmlns:a16="http://schemas.microsoft.com/office/drawing/2014/main" val="3231129186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206514715"/>
                    </a:ext>
                  </a:extLst>
                </a:gridCol>
                <a:gridCol w="1476000">
                  <a:extLst>
                    <a:ext uri="{9D8B030D-6E8A-4147-A177-3AD203B41FA5}">
                      <a16:colId xmlns:a16="http://schemas.microsoft.com/office/drawing/2014/main" val="2341559381"/>
                    </a:ext>
                  </a:extLst>
                </a:gridCol>
              </a:tblGrid>
              <a:tr h="273663">
                <a:tc row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b"/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특허 정보</a:t>
                      </a:r>
                      <a:endParaRPr kumimoji="1" 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algn="ctr" fontAlgn="b"/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분류</a:t>
                      </a:r>
                      <a:endParaRPr kumimoji="1" 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algn="ctr" fontAlgn="ctr"/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광학</a:t>
                      </a:r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발명 명칭</a:t>
                      </a:r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Ultra-accurate object tracking using RADAR in multi-object environment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8993"/>
                  </a:ext>
                </a:extLst>
              </a:tr>
              <a:tr h="2736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발명자</a:t>
                      </a:r>
                      <a:endParaRPr kumimoji="1" 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Michael Kerner (’18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년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~, 31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건 등록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), Michael </a:t>
                      </a:r>
                      <a:r>
                        <a:rPr kumimoji="0" lang="en-US" altLang="ko-KR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Delishansky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, Zohar Agon, </a:t>
                      </a:r>
                      <a:r>
                        <a:rPr kumimoji="0" lang="en-US" altLang="ko-KR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Shachar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Shayovitz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, Michael Ney, Shay Freundlich, John H.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kern="120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164521"/>
                  </a:ext>
                </a:extLst>
              </a:tr>
              <a:tr h="273663"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algn="ctr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특허 현황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심사 중</a:t>
                      </a:r>
                      <a:endParaRPr kumimoji="1" lang="en-US" altLang="ko-KR" sz="1100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등록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출원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연월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2020.06.30 (</a:t>
                      </a:r>
                      <a:r>
                        <a:rPr kumimoji="1" lang="ko-KR" altLang="en-US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출원</a:t>
                      </a:r>
                      <a:r>
                        <a:rPr kumimoji="1" lang="en-US" altLang="ko-KR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)</a:t>
                      </a:r>
                    </a:p>
                    <a:p>
                      <a:pPr algn="ctr" fontAlgn="ctr"/>
                      <a:r>
                        <a:rPr kumimoji="1" lang="en-US" altLang="ko-KR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2021.12.30 (</a:t>
                      </a:r>
                      <a:r>
                        <a:rPr kumimoji="1" lang="ko-KR" altLang="en-US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공개</a:t>
                      </a:r>
                      <a:r>
                        <a:rPr kumimoji="1" lang="en-US" altLang="ko-KR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문헌 번호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16/917852 (</a:t>
                      </a:r>
                      <a:r>
                        <a:rPr kumimoji="1" lang="ko-KR" altLang="en-US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출원 번호</a:t>
                      </a:r>
                      <a:r>
                        <a:rPr kumimoji="1" lang="en-US" altLang="ko-KR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)</a:t>
                      </a:r>
                      <a:endParaRPr kumimoji="1" lang="ko-KR" altLang="en-US" sz="1100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530789"/>
                  </a:ext>
                </a:extLst>
              </a:tr>
              <a:tr h="27366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특허 분석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대표 도면</a:t>
                      </a:r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기술 요약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564989"/>
                  </a:ext>
                </a:extLst>
              </a:tr>
              <a:tr h="2844000"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85725" indent="-85725" algn="l" fontAlgn="ctr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</a:pPr>
                      <a:endParaRPr kumimoji="1" lang="en-US" altLang="ko-KR" sz="1100" u="none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0" marT="3600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919760"/>
                  </a:ext>
                </a:extLst>
              </a:tr>
              <a:tr h="1584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b"/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시사점</a:t>
                      </a:r>
                      <a:endParaRPr kumimoji="1" 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7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85725" marR="0" lvl="0" indent="-85725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100" b="1" u="sng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정성적</a:t>
                      </a:r>
                      <a:r>
                        <a:rPr kumimoji="1" lang="en-US" altLang="ko-KR" sz="1100" b="1" u="sng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100" b="1" u="sng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효과</a:t>
                      </a:r>
                      <a:r>
                        <a:rPr kumimoji="1" lang="ko-KR" altLang="en-US" sz="1100" b="1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br>
                        <a:rPr kumimoji="1" lang="en-US" altLang="ko-KR" sz="1100" b="1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kumimoji="1" lang="en-US" altLang="ko-K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여러 </a:t>
                      </a:r>
                      <a:r>
                        <a:rPr kumimoji="1" lang="en-US" altLang="ko-K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device </a:t>
                      </a:r>
                      <a:r>
                        <a:rPr kumimoji="1" lang="ko-KR" altLang="en-US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의 위치를 수백 마이크로미터 수준으로 정확히 측정하여</a:t>
                      </a:r>
                      <a:r>
                        <a:rPr kumimoji="1" lang="en-US" altLang="ko-K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서로 구분이 가능해지는 효과</a:t>
                      </a:r>
                      <a:r>
                        <a:rPr kumimoji="1" lang="en-US" altLang="ko-K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.</a:t>
                      </a:r>
                      <a:br>
                        <a:rPr kumimoji="1" lang="en-US" altLang="ko-KR" sz="1100" b="0" u="none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kumimoji="1" lang="en-US" altLang="ko-K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사용 영역이 넓어지고 있는 웨어러블 기기들이 서로 간섭 없이 정상적으로 작동하게 만드는 효과</a:t>
                      </a:r>
                      <a:r>
                        <a:rPr kumimoji="1" lang="en-US" altLang="ko-K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100" b="1" u="sng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기술적 실현성</a:t>
                      </a:r>
                      <a:br>
                        <a:rPr kumimoji="1" lang="en-US" altLang="ko-KR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kumimoji="1" lang="en-US" altLang="ko-KR" sz="1100" kern="1200" dirty="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1100" kern="1200" dirty="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각 </a:t>
                      </a:r>
                      <a:r>
                        <a:rPr kumimoji="1" lang="en-US" altLang="ko-KR" sz="1100" kern="1200" dirty="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RADAR element </a:t>
                      </a:r>
                      <a:r>
                        <a:rPr kumimoji="1" lang="ko-KR" altLang="en-US" sz="1100" kern="1200" dirty="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에 내재된 지연 소자의 지연 정도를 충분히 실험한다면 실현 가능성 있음</a:t>
                      </a:r>
                      <a:r>
                        <a:rPr kumimoji="1" lang="en-US" altLang="ko-KR" sz="1100" kern="1200" dirty="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100" kern="1200" dirty="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  - </a:t>
                      </a:r>
                      <a:r>
                        <a:rPr kumimoji="1" lang="ko-KR" altLang="en-US" sz="1100" kern="1200" dirty="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상황에 따라 지연 정도를 얼마나 변경할 것인지 결정하는 프로그래밍이 중요할 것으로 판단됨</a:t>
                      </a:r>
                      <a:r>
                        <a:rPr kumimoji="1" lang="en-US" altLang="ko-KR" sz="1100" kern="1200" dirty="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100" b="1" u="sng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자사 활용 방안 </a:t>
                      </a:r>
                      <a:r>
                        <a:rPr kumimoji="1" lang="en-US" altLang="ko-KR" sz="1100" b="1" u="sng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1100" b="1" u="sng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아이디어</a:t>
                      </a:r>
                      <a:r>
                        <a:rPr kumimoji="1" lang="en-US" altLang="ko-KR" sz="1100" b="1" u="sng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)</a:t>
                      </a:r>
                      <a:br>
                        <a:rPr kumimoji="1" lang="en-US" altLang="ko-KR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kumimoji="1" lang="en-US" altLang="ko-KR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 RADAR</a:t>
                      </a:r>
                      <a:r>
                        <a:rPr kumimoji="1" lang="ko-KR" altLang="en-US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로</a:t>
                      </a:r>
                      <a:r>
                        <a:rPr kumimoji="1" lang="en-US" altLang="ko-KR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LiDAR module </a:t>
                      </a:r>
                      <a:r>
                        <a:rPr kumimoji="1" lang="ko-KR" altLang="en-US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들이 서로 구별하여 인식하게 한다면 동일 </a:t>
                      </a:r>
                      <a:r>
                        <a:rPr kumimoji="1" lang="en-US" altLang="ko-KR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IR </a:t>
                      </a:r>
                      <a:r>
                        <a:rPr kumimoji="1" lang="ko-KR" altLang="en-US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파장을 쓰는 </a:t>
                      </a:r>
                      <a:r>
                        <a:rPr kumimoji="1" lang="en-US" altLang="ko-KR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LiDAR module </a:t>
                      </a:r>
                      <a:r>
                        <a:rPr kumimoji="1" lang="ko-KR" altLang="en-US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들 간의 간섭을 줄일 수 있을 것으로 기대됨</a:t>
                      </a:r>
                      <a:r>
                        <a:rPr kumimoji="1" lang="en-US" altLang="ko-KR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.</a:t>
                      </a:r>
                      <a:endParaRPr kumimoji="1" lang="en-US" altLang="ko-KR" sz="11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  - LiDAR module </a:t>
                      </a:r>
                      <a:r>
                        <a:rPr kumimoji="1" lang="ko-KR" altLang="en-US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들 간에 </a:t>
                      </a:r>
                      <a:r>
                        <a:rPr kumimoji="1" lang="en-US" altLang="ko-KR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PCD</a:t>
                      </a:r>
                      <a:r>
                        <a:rPr kumimoji="1" lang="ko-KR" altLang="en-US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를 공유한다면 계산 부하를 최소한으로 증가시키면서 시야를 넓힐 수 있을 것으로 예상됨</a:t>
                      </a:r>
                      <a:r>
                        <a:rPr kumimoji="1" lang="en-US" altLang="ko-KR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.</a:t>
                      </a:r>
                      <a:r>
                        <a:rPr kumimoji="1" lang="ko-KR" altLang="en-US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endParaRPr kumimoji="1" lang="en-US" altLang="ko-KR" sz="1100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341971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76754E0D-31A3-4247-9255-A1CC849B8DBD}"/>
              </a:ext>
            </a:extLst>
          </p:cNvPr>
          <p:cNvSpPr txBox="1"/>
          <p:nvPr/>
        </p:nvSpPr>
        <p:spPr>
          <a:xfrm>
            <a:off x="6027422" y="6566396"/>
            <a:ext cx="2507097" cy="169277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>
            <a:defPPr>
              <a:defRPr lang="ko-KR"/>
            </a:defPPr>
            <a:lvl1pPr marL="0" marR="0" lvl="0" indent="0" algn="ctr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b="0" i="0" u="none" strike="noStrike" cap="none" spc="0" normalizeH="0" baseline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  <a:lvl2pPr marL="742950" indent="-285750" defTabSz="957263" eaLnBrk="0" hangingPunct="0">
              <a:defRPr sz="1200">
                <a:latin typeface="LG스마트체 Regular" pitchFamily="50" charset="-127"/>
                <a:ea typeface="LG스마트체 Regular" pitchFamily="50" charset="-127"/>
              </a:defRPr>
            </a:lvl2pPr>
            <a:lvl3pPr marL="1143000" indent="-228600" defTabSz="957263" eaLnBrk="0" hangingPunct="0">
              <a:defRPr sz="1200">
                <a:latin typeface="LG스마트체 Regular" pitchFamily="50" charset="-127"/>
                <a:ea typeface="LG스마트체 Regular" pitchFamily="50" charset="-127"/>
              </a:defRPr>
            </a:lvl3pPr>
            <a:lvl4pPr marL="1600200" indent="-228600" defTabSz="957263" eaLnBrk="0" hangingPunct="0">
              <a:defRPr sz="1200">
                <a:latin typeface="LG스마트체 Regular" pitchFamily="50" charset="-127"/>
                <a:ea typeface="LG스마트체 Regular" pitchFamily="50" charset="-127"/>
              </a:defRPr>
            </a:lvl4pPr>
            <a:lvl5pPr marL="2057400" indent="-228600" defTabSz="957263" eaLnBrk="0" hangingPunct="0">
              <a:defRPr sz="1200">
                <a:latin typeface="LG스마트체 Regular" pitchFamily="50" charset="-127"/>
                <a:ea typeface="LG스마트체 Regular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latin typeface="LG스마트체 Regular" pitchFamily="50" charset="-127"/>
                <a:ea typeface="LG스마트체 Regular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latin typeface="LG스마트체 Regular" pitchFamily="50" charset="-127"/>
                <a:ea typeface="LG스마트체 Regular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latin typeface="LG스마트체 Regular" pitchFamily="50" charset="-127"/>
                <a:ea typeface="LG스마트체 Regular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latin typeface="LG스마트체 Regular" pitchFamily="50" charset="-127"/>
                <a:ea typeface="LG스마트체 Regular" pitchFamily="50" charset="-127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검토자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 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: 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이동건 선임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BDF5F8F-B26D-4FA7-A362-75CB231F4A4B}"/>
              </a:ext>
            </a:extLst>
          </p:cNvPr>
          <p:cNvSpPr txBox="1"/>
          <p:nvPr/>
        </p:nvSpPr>
        <p:spPr>
          <a:xfrm>
            <a:off x="10312315" y="1313469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※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렌즈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구조 설계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Keyman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635F6E-48B2-403B-932D-ECB2CB50D5AF}"/>
              </a:ext>
            </a:extLst>
          </p:cNvPr>
          <p:cNvSpPr txBox="1"/>
          <p:nvPr/>
        </p:nvSpPr>
        <p:spPr>
          <a:xfrm>
            <a:off x="4703466" y="6515045"/>
            <a:ext cx="574957" cy="289942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A – 1 / </a:t>
            </a:r>
            <a:r>
              <a:rPr lang="en-US" altLang="ko-KR" sz="1300" dirty="0">
                <a:latin typeface="Arial Narrow"/>
                <a:ea typeface="LG스마트체 Regular"/>
              </a:rPr>
              <a:t>8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 Narrow"/>
              <a:ea typeface="LG스마트체 Regular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62A8DE0-6657-4F10-833D-B6C57AFD7749}"/>
              </a:ext>
            </a:extLst>
          </p:cNvPr>
          <p:cNvSpPr txBox="1"/>
          <p:nvPr/>
        </p:nvSpPr>
        <p:spPr>
          <a:xfrm>
            <a:off x="5317512" y="1952468"/>
            <a:ext cx="3281915" cy="311038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87313" marR="0" lvl="0" indent="-87313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 RADAR </a:t>
            </a:r>
            <a:r>
              <a:rPr kumimoji="1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를 이용한 </a:t>
            </a:r>
            <a:r>
              <a:rPr kumimoji="1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device </a:t>
            </a:r>
            <a:r>
              <a:rPr kumimoji="1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간 위치 파악 기술</a:t>
            </a:r>
            <a:endParaRPr kumimoji="0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  <a:ea typeface="LG스마트체 Regular"/>
              <a:cs typeface="+mn-cs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3948B58-2D63-4D97-9636-F46123FBE492}"/>
              </a:ext>
            </a:extLst>
          </p:cNvPr>
          <p:cNvSpPr/>
          <p:nvPr/>
        </p:nvSpPr>
        <p:spPr>
          <a:xfrm>
            <a:off x="5405772" y="2266973"/>
            <a:ext cx="3870543" cy="1646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lvl="0" indent="-85725" defTabSz="914400" fontAlgn="ctr" latinLnBrk="1">
              <a:spcBef>
                <a:spcPts val="300"/>
              </a:spcBef>
              <a:buFont typeface="Arial" panose="020B0604020202020204" pitchFamily="34" charset="0"/>
              <a:buChar char="•"/>
              <a:defRPr/>
            </a:pPr>
            <a:r>
              <a:rPr kumimoji="1" lang="en-US" altLang="ko-KR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RADAR-based object tracking system</a:t>
            </a:r>
            <a:r>
              <a:rPr kumimoji="1" lang="ko-KR" altLang="en-US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은 크게 세 가지 요소를 포함</a:t>
            </a:r>
            <a:r>
              <a:rPr kumimoji="1" lang="en-US" altLang="ko-KR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.</a:t>
            </a:r>
            <a:br>
              <a:rPr kumimoji="1" lang="en-US" altLang="ko-KR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kumimoji="1" lang="en-US" altLang="ko-KR" sz="10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- FMCW </a:t>
            </a:r>
            <a:r>
              <a:rPr kumimoji="1" lang="ko-KR" altLang="en-US" sz="10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신호를 받는 수신 증폭기</a:t>
            </a:r>
            <a:r>
              <a:rPr kumimoji="1" lang="en-US" altLang="ko-KR" sz="10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.</a:t>
            </a:r>
            <a:br>
              <a:rPr kumimoji="1" lang="en-US" altLang="ko-KR" sz="10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kumimoji="1" lang="en-US" altLang="ko-KR" sz="10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- </a:t>
            </a:r>
            <a:r>
              <a:rPr kumimoji="1" lang="ko-KR" altLang="en-US" sz="10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신호를 지연시켜주는 지연 소자</a:t>
            </a:r>
            <a:r>
              <a:rPr kumimoji="1" lang="en-US" altLang="ko-KR" sz="10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.</a:t>
            </a:r>
            <a:br>
              <a:rPr kumimoji="1" lang="en-US" altLang="ko-KR" sz="10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kumimoji="1" lang="en-US" altLang="ko-KR" sz="10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- </a:t>
            </a:r>
            <a:r>
              <a:rPr kumimoji="1" lang="ko-KR" altLang="en-US" sz="10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수신 증폭기로 다시 되돌려주는 송신 증폭기</a:t>
            </a:r>
            <a:r>
              <a:rPr kumimoji="1" lang="en-US" altLang="ko-KR" sz="10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.</a:t>
            </a:r>
          </a:p>
          <a:p>
            <a:pPr marL="85725" lvl="0" indent="-85725" defTabSz="914400" fontAlgn="ctr" latinLnBrk="1">
              <a:spcBef>
                <a:spcPts val="300"/>
              </a:spcBef>
              <a:buFont typeface="Arial" panose="020B0604020202020204" pitchFamily="34" charset="0"/>
              <a:buChar char="•"/>
              <a:defRPr/>
            </a:pPr>
            <a:r>
              <a:rPr kumimoji="1" lang="ko-KR" altLang="en-US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주변 사물에서 반사된 신호와 </a:t>
            </a:r>
            <a:r>
              <a:rPr kumimoji="1" lang="en-US" altLang="ko-KR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RADAR-based object tracking system </a:t>
            </a:r>
            <a:r>
              <a:rPr kumimoji="1" lang="ko-KR" altLang="en-US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이 설치된 사물과의 신호가 서로 구별되도록 수신 증폭기에서 받은 </a:t>
            </a:r>
            <a:r>
              <a:rPr kumimoji="1" lang="en-US" altLang="ko-KR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FMCW </a:t>
            </a:r>
            <a:r>
              <a:rPr kumimoji="1" lang="ko-KR" altLang="en-US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신호를 일정 시간만큼 지연시킴</a:t>
            </a:r>
            <a:r>
              <a:rPr kumimoji="1" lang="en-US" altLang="ko-KR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.</a:t>
            </a:r>
          </a:p>
          <a:p>
            <a:pPr marL="85725" lvl="0" indent="-85725" defTabSz="914400" fontAlgn="ctr" latinLnBrk="1">
              <a:spcBef>
                <a:spcPts val="300"/>
              </a:spcBef>
              <a:buFont typeface="Arial" panose="020B0604020202020204" pitchFamily="34" charset="0"/>
              <a:buChar char="•"/>
              <a:defRPr/>
            </a:pPr>
            <a:r>
              <a:rPr kumimoji="1" lang="en-US" altLang="ko-KR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Stylus </a:t>
            </a:r>
            <a:r>
              <a:rPr kumimoji="1" lang="ko-KR" altLang="en-US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와 같이 </a:t>
            </a:r>
            <a:r>
              <a:rPr kumimoji="1" lang="en-US" altLang="ko-KR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sub-millimeter </a:t>
            </a:r>
            <a:r>
              <a:rPr kumimoji="1" lang="ko-KR" altLang="en-US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수준의 정확도가 필요한 경우</a:t>
            </a:r>
            <a:r>
              <a:rPr kumimoji="1" lang="en-US" altLang="ko-KR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, </a:t>
            </a:r>
            <a:r>
              <a:rPr kumimoji="1" lang="ko-KR" altLang="en-US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여러 수신기로부터 신호를 수신하여 삼각 측량을 통해 위치를 계산한다</a:t>
            </a:r>
            <a:r>
              <a:rPr kumimoji="1" lang="en-US" altLang="ko-KR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.</a:t>
            </a:r>
          </a:p>
        </p:txBody>
      </p:sp>
      <p:sp>
        <p:nvSpPr>
          <p:cNvPr id="39" name="실행 단추: 홈으로 이동 3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56F9F2F-3D61-44D5-AAA3-A3EEDDD93C19}"/>
              </a:ext>
            </a:extLst>
          </p:cNvPr>
          <p:cNvSpPr/>
          <p:nvPr/>
        </p:nvSpPr>
        <p:spPr>
          <a:xfrm>
            <a:off x="9400307" y="620688"/>
            <a:ext cx="305221" cy="373433"/>
          </a:xfrm>
          <a:prstGeom prst="actionButtonHom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  <a:ea typeface="LG스마트체 Regular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F8153F-3224-4BCF-9583-41057328C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740" y="2715449"/>
            <a:ext cx="2661726" cy="1831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6780C00-3891-442D-B5A0-934AB1DB7004}"/>
              </a:ext>
            </a:extLst>
          </p:cNvPr>
          <p:cNvSpPr txBox="1"/>
          <p:nvPr/>
        </p:nvSpPr>
        <p:spPr>
          <a:xfrm>
            <a:off x="1610686" y="2143940"/>
            <a:ext cx="3208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여러 </a:t>
            </a:r>
            <a:r>
              <a:rPr lang="en-US" altLang="ko-KR" sz="1000" dirty="0"/>
              <a:t>RADAR element </a:t>
            </a:r>
            <a:r>
              <a:rPr lang="ko-KR" altLang="en-US" sz="1000" dirty="0"/>
              <a:t>를 이용해 </a:t>
            </a:r>
            <a:r>
              <a:rPr lang="en-US" altLang="ko-KR" sz="1000" dirty="0"/>
              <a:t>stylus </a:t>
            </a:r>
            <a:r>
              <a:rPr lang="ko-KR" altLang="en-US" sz="1000" dirty="0"/>
              <a:t>와 같은 물체의 정확한 위치를 파악함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925338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354823e-c960-4fe1-8874-8fa7879b6efb" xsi:nil="true"/>
    <lcf76f155ced4ddcb4097134ff3c332f xmlns="345c0310-5f6a-4163-af51-f88ea6aa846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1E0638D-5A29-4610-ACBC-726E812CB3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F8ED819-147A-4F13-9AD3-20EE49C5FB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5c0310-5f6a-4163-af51-f88ea6aa846a"/>
    <ds:schemaRef ds:uri="4354823e-c960-4fe1-8874-8fa7879b6e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BC881F-CDBF-41D2-81F6-2B4FE036A6C8}">
  <ds:schemaRefs>
    <ds:schemaRef ds:uri="http://schemas.microsoft.com/office/2006/metadata/properties"/>
    <ds:schemaRef ds:uri="http://schemas.microsoft.com/office/infopath/2007/PartnerControls"/>
    <ds:schemaRef ds:uri="4354823e-c960-4fe1-8874-8fa7879b6efb"/>
    <ds:schemaRef ds:uri="345c0310-5f6a-4163-af51-f88ea6aa846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496</TotalTime>
  <Words>311</Words>
  <Application>Microsoft Office PowerPoint</Application>
  <PresentationFormat>A4 용지(210x297mm)</PresentationFormat>
  <Paragraphs>33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2" baseType="lpstr">
      <vt:lpstr>LG스마트체 Bold</vt:lpstr>
      <vt:lpstr>LG스마트체 Regular</vt:lpstr>
      <vt:lpstr>LG스마트체 SemiBold</vt:lpstr>
      <vt:lpstr>LG스마트체2.0 Bold</vt:lpstr>
      <vt:lpstr>굴림</vt:lpstr>
      <vt:lpstr>맑은 고딕</vt:lpstr>
      <vt:lpstr>Arial</vt:lpstr>
      <vt:lpstr>Arial Narrow</vt:lpstr>
      <vt:lpstr>Calibri</vt:lpstr>
      <vt:lpstr>Wingdings</vt:lpstr>
      <vt:lpstr>Office 테마</vt:lpstr>
      <vt:lpstr>특허 분석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임선희</dc:creator>
  <cp:lastModifiedBy>이동건</cp:lastModifiedBy>
  <cp:revision>28</cp:revision>
  <cp:lastPrinted>2022-09-15T08:26:33Z</cp:lastPrinted>
  <dcterms:created xsi:type="dcterms:W3CDTF">2021-03-24T07:02:47Z</dcterms:created>
  <dcterms:modified xsi:type="dcterms:W3CDTF">2022-12-06T05:31:34Z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0x0101000548219E8075204D851A1D4A22C1123E</vt:lpwstr>
  </property>
  <property fmtid="{D5CDD505-2E9C-101B-9397-08002B2CF9AE}" pid="3" name="MSIP_Label_99b8a968-831d-4cfc-b1f9-4367a1331151_Enabled">
    <vt:lpwstr>true</vt:lpwstr>
  </property>
  <property fmtid="{D5CDD505-2E9C-101B-9397-08002B2CF9AE}" pid="4" name="MSIP_Label_99b8a968-831d-4cfc-b1f9-4367a1331151_SetDate">
    <vt:lpwstr>2022-10-25T02:59:12Z</vt:lpwstr>
  </property>
  <property fmtid="{D5CDD505-2E9C-101B-9397-08002B2CF9AE}" pid="5" name="MSIP_Label_99b8a968-831d-4cfc-b1f9-4367a1331151_Method">
    <vt:lpwstr>Privileged</vt:lpwstr>
  </property>
  <property fmtid="{D5CDD505-2E9C-101B-9397-08002B2CF9AE}" pid="6" name="MSIP_Label_99b8a968-831d-4cfc-b1f9-4367a1331151_Name">
    <vt:lpwstr>Confidential</vt:lpwstr>
  </property>
  <property fmtid="{D5CDD505-2E9C-101B-9397-08002B2CF9AE}" pid="7" name="MSIP_Label_99b8a968-831d-4cfc-b1f9-4367a1331151_SiteId">
    <vt:lpwstr>e6c7989d-a5fe-4b7b-a335-3288406db2fd</vt:lpwstr>
  </property>
  <property fmtid="{D5CDD505-2E9C-101B-9397-08002B2CF9AE}" pid="8" name="MSIP_Label_99b8a968-831d-4cfc-b1f9-4367a1331151_ActionId">
    <vt:lpwstr>9aa58724-ce94-4b65-8789-148069b417ca</vt:lpwstr>
  </property>
  <property fmtid="{D5CDD505-2E9C-101B-9397-08002B2CF9AE}" pid="9" name="MSIP_Label_99b8a968-831d-4cfc-b1f9-4367a1331151_ContentBits">
    <vt:lpwstr>3</vt:lpwstr>
  </property>
  <property fmtid="{D5CDD505-2E9C-101B-9397-08002B2CF9AE}" pid="10" name="MediaServiceImageTags">
    <vt:lpwstr/>
  </property>
</Properties>
</file>