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2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>
      <p:cViewPr varScale="1">
        <p:scale>
          <a:sx n="110" d="100"/>
          <a:sy n="110" d="100"/>
        </p:scale>
        <p:origin x="1590" y="90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60617758,&quot;Placement&quot;:&quot;Footer&quot;,&quot;Top&quot;:520.7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12890"/>
            <a:ext cx="3581188" cy="245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rgbClr val="808080"/>
                </a:solidFill>
                <a:latin typeface="LG스마트체 SemiBold" panose="020B0600000101010101" pitchFamily="50" charset="-127"/>
              </a:rPr>
              <a:t>Copyright 2021. LG Innotek Co., Ltd. all rights reserved.</a:t>
            </a:r>
            <a:endParaRPr lang="ko-KR" altLang="en-US" sz="10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019567981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89759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■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184019-C8DB-4989-92E9-8036F6ACA80A}"/>
              </a:ext>
            </a:extLst>
          </p:cNvPr>
          <p:cNvSpPr txBox="1"/>
          <p:nvPr/>
        </p:nvSpPr>
        <p:spPr>
          <a:xfrm>
            <a:off x="2000672" y="285293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800" dirty="0">
                <a:latin typeface="LG스마트체 Regular" pitchFamily="50" charset="-127"/>
                <a:ea typeface="LG스마트체 Regular" pitchFamily="50" charset="-127"/>
              </a:rPr>
              <a:t>한국특허공개번호 </a:t>
            </a: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XXXX</a:t>
            </a:r>
            <a:endParaRPr lang="ko-KR" altLang="en-US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44FF-815E-48FB-8C91-FB10DAD858C7}"/>
              </a:ext>
            </a:extLst>
          </p:cNvPr>
          <p:cNvSpPr txBox="1"/>
          <p:nvPr/>
        </p:nvSpPr>
        <p:spPr>
          <a:xfrm>
            <a:off x="2072680" y="4365104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429561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4619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BE268B-72E0-4B23-88A0-1DB1BCFBF1F5}"/>
              </a:ext>
            </a:extLst>
          </p:cNvPr>
          <p:cNvSpPr txBox="1"/>
          <p:nvPr/>
        </p:nvSpPr>
        <p:spPr>
          <a:xfrm>
            <a:off x="1983033" y="1340768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도표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제조절차등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및 실험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Date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도면은 가능한 발명의 특징을 잘 나타내도록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분해사시도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평면도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사시도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등 기재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lang="ko-KR" altLang="en-US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AA286-F38D-4DA5-8F98-3D4874128C73}"/>
              </a:ext>
            </a:extLst>
          </p:cNvPr>
          <p:cNvSpPr txBox="1"/>
          <p:nvPr/>
        </p:nvSpPr>
        <p:spPr>
          <a:xfrm>
            <a:off x="3008784" y="1130648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2282775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DF8E6E-FD27-4F54-8A7D-4C79AB40C1F1}"/>
              </a:ext>
            </a:extLst>
          </p:cNvPr>
          <p:cNvSpPr/>
          <p:nvPr/>
        </p:nvSpPr>
        <p:spPr>
          <a:xfrm>
            <a:off x="5510325" y="1352962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각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의  일반적 명칭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상호 구성관계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구동방법을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주체적으로 설명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크기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수치범위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최대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중간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3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단계 범위로 기술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임계적수치는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권리범위를 명확히 함에 있어서 꼭 필요하니 </a:t>
            </a:r>
            <a:r>
              <a:rPr lang="ko-KR" altLang="en-US" sz="800" dirty="0" err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기재하여주시기바랍니다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..</a:t>
            </a:r>
          </a:p>
          <a:p>
            <a:pPr lvl="0">
              <a:defRPr/>
            </a:pP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상대적 크기비교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모양</a:t>
            </a:r>
            <a:r>
              <a:rPr lang="en-US" altLang="ko-KR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물질 종류 등으로  가능한 많이 기재</a:t>
            </a:r>
            <a:endParaRPr lang="en-US" altLang="ko-KR" sz="8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4F22-C5A2-43D2-AB4E-A0721A7C82E7}"/>
              </a:ext>
            </a:extLst>
          </p:cNvPr>
          <p:cNvSpPr txBox="1"/>
          <p:nvPr/>
        </p:nvSpPr>
        <p:spPr>
          <a:xfrm>
            <a:off x="6459233" y="112474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B1E968-D4C9-4FAE-9CC1-6E6B39C7B643}"/>
              </a:ext>
            </a:extLst>
          </p:cNvPr>
          <p:cNvSpPr/>
          <p:nvPr/>
        </p:nvSpPr>
        <p:spPr>
          <a:xfrm>
            <a:off x="1603901" y="4581128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공정 순서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06419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2236899" y="120230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0679-9ED5-4E19-B0AC-3AEAB6328601}"/>
              </a:ext>
            </a:extLst>
          </p:cNvPr>
          <p:cNvSpPr txBox="1"/>
          <p:nvPr/>
        </p:nvSpPr>
        <p:spPr>
          <a:xfrm>
            <a:off x="7401272" y="11967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2190-1F09-4CE0-848E-D67A986EFC21}"/>
              </a:ext>
            </a:extLst>
          </p:cNvPr>
          <p:cNvSpPr txBox="1"/>
          <p:nvPr/>
        </p:nvSpPr>
        <p:spPr>
          <a:xfrm>
            <a:off x="1715645" y="198884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0E6B-929F-455C-A9C2-AE83AD1C687F}"/>
              </a:ext>
            </a:extLst>
          </p:cNvPr>
          <p:cNvSpPr txBox="1"/>
          <p:nvPr/>
        </p:nvSpPr>
        <p:spPr>
          <a:xfrm>
            <a:off x="1702582" y="37170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A2DDD-2FA3-428D-97C9-9C546AD70299}"/>
              </a:ext>
            </a:extLst>
          </p:cNvPr>
          <p:cNvSpPr txBox="1"/>
          <p:nvPr/>
        </p:nvSpPr>
        <p:spPr>
          <a:xfrm>
            <a:off x="5256662" y="1973376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4D4B-BA92-4F4D-8D20-C9F91B2E34B9}"/>
              </a:ext>
            </a:extLst>
          </p:cNvPr>
          <p:cNvSpPr txBox="1"/>
          <p:nvPr/>
        </p:nvSpPr>
        <p:spPr>
          <a:xfrm>
            <a:off x="5282349" y="3706540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CDA02-29E9-46C7-A117-F57B45B0D3E8}"/>
              </a:ext>
            </a:extLst>
          </p:cNvPr>
          <p:cNvSpPr txBox="1"/>
          <p:nvPr/>
        </p:nvSpPr>
        <p:spPr>
          <a:xfrm>
            <a:off x="1683161" y="50131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1+2.</a:t>
            </a: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가능할 경우</a:t>
            </a:r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9A5BC-1304-4970-BB7D-7A95CA4198FC}"/>
              </a:ext>
            </a:extLst>
          </p:cNvPr>
          <p:cNvSpPr txBox="1"/>
          <p:nvPr/>
        </p:nvSpPr>
        <p:spPr>
          <a:xfrm>
            <a:off x="5285734" y="5158309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171798-689A-45FD-AC8D-9E55B31ECA1D}"/>
</file>

<file path=customXml/itemProps2.xml><?xml version="1.0" encoding="utf-8"?>
<ds:datastoreItem xmlns:ds="http://schemas.openxmlformats.org/officeDocument/2006/customXml" ds:itemID="{AF4BA2A1-857E-47C6-BF97-2B0B3A87184D}"/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409</Words>
  <Application>Microsoft Office PowerPoint</Application>
  <PresentationFormat>A4 용지(210x297mm)</PresentationFormat>
  <Paragraphs>95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김형</cp:lastModifiedBy>
  <cp:revision>35</cp:revision>
  <cp:lastPrinted>2019-10-21T04:57:44Z</cp:lastPrinted>
  <dcterms:created xsi:type="dcterms:W3CDTF">2019-09-09T06:27:34Z</dcterms:created>
  <dcterms:modified xsi:type="dcterms:W3CDTF">2021-03-23T00:33:30Z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2021-03-23T00:33:30Z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