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96" r:id="rId6"/>
    <p:sldId id="293" r:id="rId7"/>
    <p:sldId id="306" r:id="rId8"/>
    <p:sldId id="295" r:id="rId9"/>
    <p:sldId id="307" r:id="rId10"/>
    <p:sldId id="298" r:id="rId11"/>
    <p:sldId id="283" r:id="rId12"/>
    <p:sldId id="263" r:id="rId13"/>
    <p:sldId id="299" r:id="rId14"/>
    <p:sldId id="301" r:id="rId15"/>
    <p:sldId id="291" r:id="rId16"/>
    <p:sldId id="292" r:id="rId17"/>
    <p:sldId id="305" r:id="rId18"/>
    <p:sldId id="300" r:id="rId19"/>
    <p:sldId id="294" r:id="rId20"/>
    <p:sldId id="287" r:id="rId21"/>
    <p:sldId id="308" r:id="rId22"/>
    <p:sldId id="309" r:id="rId2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8EA17D-8437-4FF6-AA87-EAA5C0714ED6}" v="247" dt="2022-05-23T02:50:59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상형" userId="a4308465-bb72-4a30-8432-27ddd16f147f" providerId="ADAL" clId="{D0D4B615-EFDD-4801-8A84-F1CBD15339A9}"/>
    <pc:docChg chg="modSld">
      <pc:chgData name="박상형" userId="a4308465-bb72-4a30-8432-27ddd16f147f" providerId="ADAL" clId="{D0D4B615-EFDD-4801-8A84-F1CBD15339A9}" dt="2022-04-21T08:11:13.802" v="1" actId="14100"/>
      <pc:docMkLst>
        <pc:docMk/>
      </pc:docMkLst>
      <pc:sldChg chg="modSp">
        <pc:chgData name="박상형" userId="a4308465-bb72-4a30-8432-27ddd16f147f" providerId="ADAL" clId="{D0D4B615-EFDD-4801-8A84-F1CBD15339A9}" dt="2022-04-21T08:11:13.802" v="1" actId="14100"/>
        <pc:sldMkLst>
          <pc:docMk/>
          <pc:sldMk cId="1655233589" sldId="282"/>
        </pc:sldMkLst>
        <pc:picChg chg="mod">
          <ac:chgData name="박상형" userId="a4308465-bb72-4a30-8432-27ddd16f147f" providerId="ADAL" clId="{D0D4B615-EFDD-4801-8A84-F1CBD15339A9}" dt="2022-04-21T08:11:13.802" v="1" actId="14100"/>
          <ac:picMkLst>
            <pc:docMk/>
            <pc:sldMk cId="1655233589" sldId="282"/>
            <ac:picMk id="4" creationId="{972C4897-86D1-47A4-AD93-E53BB4AD13BF}"/>
          </ac:picMkLst>
        </pc:picChg>
      </pc:sldChg>
    </pc:docChg>
  </pc:docChgLst>
  <pc:docChgLst>
    <pc:chgData name="Daniel Kim(김승윤)" userId="S::syooon1021@lginnotek.com::a1db9435-f41c-4d30-a524-698ebad258a7" providerId="AD" clId="Web-{240A56DF-5CBE-4948-96D3-1A94242564E1}"/>
    <pc:docChg chg="modSld">
      <pc:chgData name="Daniel Kim(김승윤)" userId="S::syooon1021@lginnotek.com::a1db9435-f41c-4d30-a524-698ebad258a7" providerId="AD" clId="Web-{240A56DF-5CBE-4948-96D3-1A94242564E1}" dt="2022-04-13T08:55:07.335" v="6" actId="1076"/>
      <pc:docMkLst>
        <pc:docMk/>
      </pc:docMkLst>
      <pc:sldChg chg="addSp modSp">
        <pc:chgData name="Daniel Kim(김승윤)" userId="S::syooon1021@lginnotek.com::a1db9435-f41c-4d30-a524-698ebad258a7" providerId="AD" clId="Web-{240A56DF-5CBE-4948-96D3-1A94242564E1}" dt="2022-04-13T08:55:07.335" v="6" actId="1076"/>
        <pc:sldMkLst>
          <pc:docMk/>
          <pc:sldMk cId="1756025135" sldId="276"/>
        </pc:sldMkLst>
        <pc:picChg chg="add mod">
          <ac:chgData name="Daniel Kim(김승윤)" userId="S::syooon1021@lginnotek.com::a1db9435-f41c-4d30-a524-698ebad258a7" providerId="AD" clId="Web-{240A56DF-5CBE-4948-96D3-1A94242564E1}" dt="2022-04-13T08:55:07.335" v="6" actId="1076"/>
          <ac:picMkLst>
            <pc:docMk/>
            <pc:sldMk cId="1756025135" sldId="276"/>
            <ac:picMk id="4" creationId="{91D23A2D-34E0-B827-ED44-AF5D0F39BC35}"/>
          </ac:picMkLst>
        </pc:picChg>
        <pc:picChg chg="add mod">
          <ac:chgData name="Daniel Kim(김승윤)" userId="S::syooon1021@lginnotek.com::a1db9435-f41c-4d30-a524-698ebad258a7" providerId="AD" clId="Web-{240A56DF-5CBE-4948-96D3-1A94242564E1}" dt="2022-04-13T08:55:05.085" v="5" actId="14100"/>
          <ac:picMkLst>
            <pc:docMk/>
            <pc:sldMk cId="1756025135" sldId="276"/>
            <ac:picMk id="5" creationId="{577FF9E3-1FA9-C12D-5BB7-F1B828A9F7BA}"/>
          </ac:picMkLst>
        </pc:picChg>
      </pc:sldChg>
    </pc:docChg>
  </pc:docChgLst>
  <pc:docChgLst>
    <pc:chgData name="Daniel Kim(김승윤)" userId="S::syooon1021@lginnotek.com::a1db9435-f41c-4d30-a524-698ebad258a7" providerId="AD" clId="Web-{7DD28EE6-D5BE-4AC9-9759-DF3A1BB6780B}"/>
    <pc:docChg chg="modSld">
      <pc:chgData name="Daniel Kim(김승윤)" userId="S::syooon1021@lginnotek.com::a1db9435-f41c-4d30-a524-698ebad258a7" providerId="AD" clId="Web-{7DD28EE6-D5BE-4AC9-9759-DF3A1BB6780B}" dt="2022-04-28T04:57:08.974" v="2"/>
      <pc:docMkLst>
        <pc:docMk/>
      </pc:docMkLst>
      <pc:sldChg chg="delSp modSp">
        <pc:chgData name="Daniel Kim(김승윤)" userId="S::syooon1021@lginnotek.com::a1db9435-f41c-4d30-a524-698ebad258a7" providerId="AD" clId="Web-{7DD28EE6-D5BE-4AC9-9759-DF3A1BB6780B}" dt="2022-04-28T04:57:08.974" v="2"/>
        <pc:sldMkLst>
          <pc:docMk/>
          <pc:sldMk cId="3419996363" sldId="256"/>
        </pc:sldMkLst>
        <pc:spChg chg="del mod">
          <ac:chgData name="Daniel Kim(김승윤)" userId="S::syooon1021@lginnotek.com::a1db9435-f41c-4d30-a524-698ebad258a7" providerId="AD" clId="Web-{7DD28EE6-D5BE-4AC9-9759-DF3A1BB6780B}" dt="2022-04-28T04:57:08.974" v="2"/>
          <ac:spMkLst>
            <pc:docMk/>
            <pc:sldMk cId="3419996363" sldId="256"/>
            <ac:spMk id="2" creationId="{344E97FF-42ED-427B-AC61-C9B2DC1E9C5C}"/>
          </ac:spMkLst>
        </pc:spChg>
      </pc:sldChg>
    </pc:docChg>
  </pc:docChgLst>
  <pc:docChgLst>
    <pc:chgData name="Daniel Kim(김승윤)" userId="a1db9435-f41c-4d30-a524-698ebad258a7" providerId="ADAL" clId="{7DE226F8-2E45-4218-BE60-D25806685267}"/>
    <pc:docChg chg="undo custSel addSld delSld modSld sldOrd">
      <pc:chgData name="Daniel Kim(김승윤)" userId="a1db9435-f41c-4d30-a524-698ebad258a7" providerId="ADAL" clId="{7DE226F8-2E45-4218-BE60-D25806685267}" dt="2022-05-18T07:19:57.339" v="22"/>
      <pc:docMkLst>
        <pc:docMk/>
      </pc:docMkLst>
      <pc:sldChg chg="add">
        <pc:chgData name="Daniel Kim(김승윤)" userId="a1db9435-f41c-4d30-a524-698ebad258a7" providerId="ADAL" clId="{7DE226F8-2E45-4218-BE60-D25806685267}" dt="2022-05-18T07:19:57.339" v="22"/>
        <pc:sldMkLst>
          <pc:docMk/>
          <pc:sldMk cId="3352908596" sldId="283"/>
        </pc:sldMkLst>
      </pc:sldChg>
      <pc:sldChg chg="modSp add del">
        <pc:chgData name="Daniel Kim(김승윤)" userId="a1db9435-f41c-4d30-a524-698ebad258a7" providerId="ADAL" clId="{7DE226F8-2E45-4218-BE60-D25806685267}" dt="2022-05-18T07:19:18.192" v="20"/>
        <pc:sldMkLst>
          <pc:docMk/>
          <pc:sldMk cId="752190936" sldId="286"/>
        </pc:sldMkLst>
        <pc:spChg chg="mod">
          <ac:chgData name="Daniel Kim(김승윤)" userId="a1db9435-f41c-4d30-a524-698ebad258a7" providerId="ADAL" clId="{7DE226F8-2E45-4218-BE60-D25806685267}" dt="2022-05-18T07:19:17.887" v="19" actId="6549"/>
          <ac:spMkLst>
            <pc:docMk/>
            <pc:sldMk cId="752190936" sldId="286"/>
            <ac:spMk id="2" creationId="{1D7CCE6A-533A-43C3-8E00-BCCFC27B14F6}"/>
          </ac:spMkLst>
        </pc:spChg>
      </pc:sldChg>
      <pc:sldChg chg="add del">
        <pc:chgData name="Daniel Kim(김승윤)" userId="a1db9435-f41c-4d30-a524-698ebad258a7" providerId="ADAL" clId="{7DE226F8-2E45-4218-BE60-D25806685267}" dt="2022-05-18T07:19:19.602" v="21" actId="2696"/>
        <pc:sldMkLst>
          <pc:docMk/>
          <pc:sldMk cId="778638087" sldId="286"/>
        </pc:sldMkLst>
      </pc:sldChg>
      <pc:sldChg chg="ord">
        <pc:chgData name="Daniel Kim(김승윤)" userId="a1db9435-f41c-4d30-a524-698ebad258a7" providerId="ADAL" clId="{7DE226F8-2E45-4218-BE60-D25806685267}" dt="2022-05-18T07:18:32.294" v="11"/>
        <pc:sldMkLst>
          <pc:docMk/>
          <pc:sldMk cId="1422067615" sldId="295"/>
        </pc:sldMkLst>
      </pc:sldChg>
      <pc:sldChg chg="modSp add">
        <pc:chgData name="Daniel Kim(김승윤)" userId="a1db9435-f41c-4d30-a524-698ebad258a7" providerId="ADAL" clId="{7DE226F8-2E45-4218-BE60-D25806685267}" dt="2022-05-18T07:18:27.012" v="8"/>
        <pc:sldMkLst>
          <pc:docMk/>
          <pc:sldMk cId="2494423469" sldId="306"/>
        </pc:sldMkLst>
        <pc:spChg chg="mod">
          <ac:chgData name="Daniel Kim(김승윤)" userId="a1db9435-f41c-4d30-a524-698ebad258a7" providerId="ADAL" clId="{7DE226F8-2E45-4218-BE60-D25806685267}" dt="2022-05-18T07:18:27.012" v="8"/>
          <ac:spMkLst>
            <pc:docMk/>
            <pc:sldMk cId="2494423469" sldId="306"/>
            <ac:spMk id="24" creationId="{2CE3D0DC-55C9-40F2-BD34-08F23783AC9E}"/>
          </ac:spMkLst>
        </pc:spChg>
        <pc:cxnChg chg="mod">
          <ac:chgData name="Daniel Kim(김승윤)" userId="a1db9435-f41c-4d30-a524-698ebad258a7" providerId="ADAL" clId="{7DE226F8-2E45-4218-BE60-D25806685267}" dt="2022-05-18T07:18:27.012" v="8"/>
          <ac:cxnSpMkLst>
            <pc:docMk/>
            <pc:sldMk cId="2494423469" sldId="306"/>
            <ac:cxnSpMk id="30" creationId="{D68B3F5E-9E79-44AA-90BF-9C25844CD2FA}"/>
          </ac:cxnSpMkLst>
        </pc:cxnChg>
        <pc:cxnChg chg="mod">
          <ac:chgData name="Daniel Kim(김승윤)" userId="a1db9435-f41c-4d30-a524-698ebad258a7" providerId="ADAL" clId="{7DE226F8-2E45-4218-BE60-D25806685267}" dt="2022-05-18T07:18:27.012" v="8"/>
          <ac:cxnSpMkLst>
            <pc:docMk/>
            <pc:sldMk cId="2494423469" sldId="306"/>
            <ac:cxnSpMk id="65" creationId="{F50E3309-D496-480A-8401-5792AD0C7EA4}"/>
          </ac:cxnSpMkLst>
        </pc:cxnChg>
      </pc:sldChg>
      <pc:sldChg chg="add ord">
        <pc:chgData name="Daniel Kim(김승윤)" userId="a1db9435-f41c-4d30-a524-698ebad258a7" providerId="ADAL" clId="{7DE226F8-2E45-4218-BE60-D25806685267}" dt="2022-05-18T07:18:30.873" v="10"/>
        <pc:sldMkLst>
          <pc:docMk/>
          <pc:sldMk cId="3914339114" sldId="307"/>
        </pc:sldMkLst>
      </pc:sldChg>
    </pc:docChg>
  </pc:docChgLst>
  <pc:docChgLst>
    <pc:chgData name="Daniel Kim(김승윤)" userId="a1db9435-f41c-4d30-a524-698ebad258a7" providerId="ADAL" clId="{E1784754-62D3-4CA2-8C87-274AF0FB1C09}"/>
    <pc:docChg chg="undo custSel mod addSld delSld modSld sldOrd">
      <pc:chgData name="Daniel Kim(김승윤)" userId="a1db9435-f41c-4d30-a524-698ebad258a7" providerId="ADAL" clId="{E1784754-62D3-4CA2-8C87-274AF0FB1C09}" dt="2022-04-19T07:49:25.609" v="3560" actId="1076"/>
      <pc:docMkLst>
        <pc:docMk/>
      </pc:docMkLst>
      <pc:sldChg chg="addSp modSp">
        <pc:chgData name="Daniel Kim(김승윤)" userId="a1db9435-f41c-4d30-a524-698ebad258a7" providerId="ADAL" clId="{E1784754-62D3-4CA2-8C87-274AF0FB1C09}" dt="2022-04-15T02:19:33.483" v="1896" actId="20577"/>
        <pc:sldMkLst>
          <pc:docMk/>
          <pc:sldMk cId="3419996363" sldId="256"/>
        </pc:sldMkLst>
        <pc:spChg chg="add mod">
          <ac:chgData name="Daniel Kim(김승윤)" userId="a1db9435-f41c-4d30-a524-698ebad258a7" providerId="ADAL" clId="{E1784754-62D3-4CA2-8C87-274AF0FB1C09}" dt="2022-04-15T02:19:33.483" v="1896" actId="20577"/>
          <ac:spMkLst>
            <pc:docMk/>
            <pc:sldMk cId="3419996363" sldId="256"/>
            <ac:spMk id="2" creationId="{344E97FF-42ED-427B-AC61-C9B2DC1E9C5C}"/>
          </ac:spMkLst>
        </pc:spChg>
      </pc:sldChg>
      <pc:sldChg chg="modSp">
        <pc:chgData name="Daniel Kim(김승윤)" userId="a1db9435-f41c-4d30-a524-698ebad258a7" providerId="ADAL" clId="{E1784754-62D3-4CA2-8C87-274AF0FB1C09}" dt="2022-04-07T04:49:04.787" v="517"/>
        <pc:sldMkLst>
          <pc:docMk/>
          <pc:sldMk cId="4104999139" sldId="258"/>
        </pc:sldMkLst>
        <pc:graphicFrameChg chg="mod">
          <ac:chgData name="Daniel Kim(김승윤)" userId="a1db9435-f41c-4d30-a524-698ebad258a7" providerId="ADAL" clId="{E1784754-62D3-4CA2-8C87-274AF0FB1C09}" dt="2022-04-07T04:49:04.787" v="517"/>
          <ac:graphicFrameMkLst>
            <pc:docMk/>
            <pc:sldMk cId="4104999139" sldId="258"/>
            <ac:graphicFrameMk id="13" creationId="{035F8E7F-CD01-4890-87A6-8D802E5874EF}"/>
          </ac:graphicFrameMkLst>
        </pc:graphicFrameChg>
        <pc:graphicFrameChg chg="modGraphic">
          <ac:chgData name="Daniel Kim(김승윤)" userId="a1db9435-f41c-4d30-a524-698ebad258a7" providerId="ADAL" clId="{E1784754-62D3-4CA2-8C87-274AF0FB1C09}" dt="2022-04-07T04:48:47.617" v="516" actId="20577"/>
          <ac:graphicFrameMkLst>
            <pc:docMk/>
            <pc:sldMk cId="4104999139" sldId="258"/>
            <ac:graphicFrameMk id="36" creationId="{3FCB2B24-0A31-4315-99EF-8C8F96C8AE06}"/>
          </ac:graphicFrameMkLst>
        </pc:graphicFrameChg>
      </pc:sldChg>
      <pc:sldChg chg="modSp">
        <pc:chgData name="Daniel Kim(김승윤)" userId="a1db9435-f41c-4d30-a524-698ebad258a7" providerId="ADAL" clId="{E1784754-62D3-4CA2-8C87-274AF0FB1C09}" dt="2022-04-04T02:14:03.357" v="189" actId="1076"/>
        <pc:sldMkLst>
          <pc:docMk/>
          <pc:sldMk cId="2739025173" sldId="259"/>
        </pc:sldMkLst>
        <pc:spChg chg="mod">
          <ac:chgData name="Daniel Kim(김승윤)" userId="a1db9435-f41c-4d30-a524-698ebad258a7" providerId="ADAL" clId="{E1784754-62D3-4CA2-8C87-274AF0FB1C09}" dt="2022-04-04T02:11:51.833" v="141" actId="20577"/>
          <ac:spMkLst>
            <pc:docMk/>
            <pc:sldMk cId="2739025173" sldId="259"/>
            <ac:spMk id="2" creationId="{103D3D96-545A-4FEE-B00F-606823EA3D64}"/>
          </ac:spMkLst>
        </pc:spChg>
        <pc:spChg chg="mod">
          <ac:chgData name="Daniel Kim(김승윤)" userId="a1db9435-f41c-4d30-a524-698ebad258a7" providerId="ADAL" clId="{E1784754-62D3-4CA2-8C87-274AF0FB1C09}" dt="2022-04-04T02:14:03.357" v="189" actId="1076"/>
          <ac:spMkLst>
            <pc:docMk/>
            <pc:sldMk cId="2739025173" sldId="259"/>
            <ac:spMk id="8" creationId="{D5759ECF-AC59-4685-83DB-26564AED6454}"/>
          </ac:spMkLst>
        </pc:spChg>
        <pc:spChg chg="mod">
          <ac:chgData name="Daniel Kim(김승윤)" userId="a1db9435-f41c-4d30-a524-698ebad258a7" providerId="ADAL" clId="{E1784754-62D3-4CA2-8C87-274AF0FB1C09}" dt="2022-04-04T02:14:03.357" v="189" actId="1076"/>
          <ac:spMkLst>
            <pc:docMk/>
            <pc:sldMk cId="2739025173" sldId="259"/>
            <ac:spMk id="9" creationId="{F30D3489-7D16-4DA8-A326-7592943BB4D5}"/>
          </ac:spMkLst>
        </pc:spChg>
        <pc:spChg chg="mod">
          <ac:chgData name="Daniel Kim(김승윤)" userId="a1db9435-f41c-4d30-a524-698ebad258a7" providerId="ADAL" clId="{E1784754-62D3-4CA2-8C87-274AF0FB1C09}" dt="2022-04-04T02:14:03.357" v="189" actId="1076"/>
          <ac:spMkLst>
            <pc:docMk/>
            <pc:sldMk cId="2739025173" sldId="259"/>
            <ac:spMk id="10" creationId="{26460B4F-8EC5-450C-819F-68BE5014EBFE}"/>
          </ac:spMkLst>
        </pc:spChg>
        <pc:picChg chg="mod">
          <ac:chgData name="Daniel Kim(김승윤)" userId="a1db9435-f41c-4d30-a524-698ebad258a7" providerId="ADAL" clId="{E1784754-62D3-4CA2-8C87-274AF0FB1C09}" dt="2022-04-04T02:14:03.357" v="189" actId="1076"/>
          <ac:picMkLst>
            <pc:docMk/>
            <pc:sldMk cId="2739025173" sldId="259"/>
            <ac:picMk id="1026" creationId="{B205D4C9-6C47-483B-9C6D-B3C905B170A0}"/>
          </ac:picMkLst>
        </pc:picChg>
        <pc:picChg chg="mod">
          <ac:chgData name="Daniel Kim(김승윤)" userId="a1db9435-f41c-4d30-a524-698ebad258a7" providerId="ADAL" clId="{E1784754-62D3-4CA2-8C87-274AF0FB1C09}" dt="2022-04-04T02:14:03.357" v="189" actId="1076"/>
          <ac:picMkLst>
            <pc:docMk/>
            <pc:sldMk cId="2739025173" sldId="259"/>
            <ac:picMk id="1027" creationId="{B7706764-0236-4396-BE1E-D7934C340728}"/>
          </ac:picMkLst>
        </pc:picChg>
        <pc:picChg chg="mod">
          <ac:chgData name="Daniel Kim(김승윤)" userId="a1db9435-f41c-4d30-a524-698ebad258a7" providerId="ADAL" clId="{E1784754-62D3-4CA2-8C87-274AF0FB1C09}" dt="2022-04-04T02:14:03.357" v="189" actId="1076"/>
          <ac:picMkLst>
            <pc:docMk/>
            <pc:sldMk cId="2739025173" sldId="259"/>
            <ac:picMk id="1028" creationId="{D6703278-C4AE-4877-9589-57CFD71F128C}"/>
          </ac:picMkLst>
        </pc:picChg>
        <pc:picChg chg="mod">
          <ac:chgData name="Daniel Kim(김승윤)" userId="a1db9435-f41c-4d30-a524-698ebad258a7" providerId="ADAL" clId="{E1784754-62D3-4CA2-8C87-274AF0FB1C09}" dt="2022-04-04T02:14:03.357" v="189" actId="1076"/>
          <ac:picMkLst>
            <pc:docMk/>
            <pc:sldMk cId="2739025173" sldId="259"/>
            <ac:picMk id="1029" creationId="{2684579F-1DC3-41A7-B4A4-3031F2850D3C}"/>
          </ac:picMkLst>
        </pc:picChg>
      </pc:sldChg>
      <pc:sldChg chg="addSp modSp ord">
        <pc:chgData name="Daniel Kim(김승윤)" userId="a1db9435-f41c-4d30-a524-698ebad258a7" providerId="ADAL" clId="{E1784754-62D3-4CA2-8C87-274AF0FB1C09}" dt="2022-04-14T07:57:50.167" v="1466" actId="1582"/>
        <pc:sldMkLst>
          <pc:docMk/>
          <pc:sldMk cId="66601402" sldId="260"/>
        </pc:sldMkLst>
        <pc:spChg chg="mod">
          <ac:chgData name="Daniel Kim(김승윤)" userId="a1db9435-f41c-4d30-a524-698ebad258a7" providerId="ADAL" clId="{E1784754-62D3-4CA2-8C87-274AF0FB1C09}" dt="2022-04-04T02:11:56.906" v="142" actId="20577"/>
          <ac:spMkLst>
            <pc:docMk/>
            <pc:sldMk cId="66601402" sldId="260"/>
            <ac:spMk id="2" creationId="{1D7CCE6A-533A-43C3-8E00-BCCFC27B14F6}"/>
          </ac:spMkLst>
        </pc:spChg>
        <pc:spChg chg="mod">
          <ac:chgData name="Daniel Kim(김승윤)" userId="a1db9435-f41c-4d30-a524-698ebad258a7" providerId="ADAL" clId="{E1784754-62D3-4CA2-8C87-274AF0FB1C09}" dt="2022-04-04T02:07:43.512" v="17" actId="14100"/>
          <ac:spMkLst>
            <pc:docMk/>
            <pc:sldMk cId="66601402" sldId="260"/>
            <ac:spMk id="8" creationId="{44E924A0-3B4F-4392-B3F7-97DB0787AC47}"/>
          </ac:spMkLst>
        </pc:spChg>
        <pc:spChg chg="add mod">
          <ac:chgData name="Daniel Kim(김승윤)" userId="a1db9435-f41c-4d30-a524-698ebad258a7" providerId="ADAL" clId="{E1784754-62D3-4CA2-8C87-274AF0FB1C09}" dt="2022-04-14T07:57:50.167" v="1466" actId="1582"/>
          <ac:spMkLst>
            <pc:docMk/>
            <pc:sldMk cId="66601402" sldId="260"/>
            <ac:spMk id="15" creationId="{97CEA853-2281-4BC9-9D0E-1288BE787F4C}"/>
          </ac:spMkLst>
        </pc:spChg>
        <pc:grpChg chg="mod">
          <ac:chgData name="Daniel Kim(김승윤)" userId="a1db9435-f41c-4d30-a524-698ebad258a7" providerId="ADAL" clId="{E1784754-62D3-4CA2-8C87-274AF0FB1C09}" dt="2022-04-04T02:09:15.836" v="100" actId="1076"/>
          <ac:grpSpMkLst>
            <pc:docMk/>
            <pc:sldMk cId="66601402" sldId="260"/>
            <ac:grpSpMk id="28" creationId="{9C40531D-9AF6-4CD2-9B66-DCBB87EBBB77}"/>
          </ac:grpSpMkLst>
        </pc:grpChg>
        <pc:cxnChg chg="mod">
          <ac:chgData name="Daniel Kim(김승윤)" userId="a1db9435-f41c-4d30-a524-698ebad258a7" providerId="ADAL" clId="{E1784754-62D3-4CA2-8C87-274AF0FB1C09}" dt="2022-04-04T02:07:43.512" v="17" actId="14100"/>
          <ac:cxnSpMkLst>
            <pc:docMk/>
            <pc:sldMk cId="66601402" sldId="260"/>
            <ac:cxnSpMk id="16" creationId="{3BE2139D-2AF7-4EFB-A36D-BC1ED1D6D12F}"/>
          </ac:cxnSpMkLst>
        </pc:cxnChg>
        <pc:cxnChg chg="mod">
          <ac:chgData name="Daniel Kim(김승윤)" userId="a1db9435-f41c-4d30-a524-698ebad258a7" providerId="ADAL" clId="{E1784754-62D3-4CA2-8C87-274AF0FB1C09}" dt="2022-04-04T02:09:15.836" v="100" actId="1076"/>
          <ac:cxnSpMkLst>
            <pc:docMk/>
            <pc:sldMk cId="66601402" sldId="260"/>
            <ac:cxnSpMk id="18" creationId="{D330FE3F-ACAA-4365-AA65-F882C6E1985A}"/>
          </ac:cxnSpMkLst>
        </pc:cxnChg>
        <pc:cxnChg chg="mod">
          <ac:chgData name="Daniel Kim(김승윤)" userId="a1db9435-f41c-4d30-a524-698ebad258a7" providerId="ADAL" clId="{E1784754-62D3-4CA2-8C87-274AF0FB1C09}" dt="2022-04-04T02:09:15.836" v="100" actId="1076"/>
          <ac:cxnSpMkLst>
            <pc:docMk/>
            <pc:sldMk cId="66601402" sldId="260"/>
            <ac:cxnSpMk id="40" creationId="{5F321520-CBB6-4A52-96DE-EB2A18B9A92C}"/>
          </ac:cxnSpMkLst>
        </pc:cxnChg>
      </pc:sldChg>
      <pc:sldChg chg="modSp">
        <pc:chgData name="Daniel Kim(김승윤)" userId="a1db9435-f41c-4d30-a524-698ebad258a7" providerId="ADAL" clId="{E1784754-62D3-4CA2-8C87-274AF0FB1C09}" dt="2022-04-04T02:14:10.033" v="190" actId="1076"/>
        <pc:sldMkLst>
          <pc:docMk/>
          <pc:sldMk cId="2525392281" sldId="262"/>
        </pc:sldMkLst>
        <pc:spChg chg="mod">
          <ac:chgData name="Daniel Kim(김승윤)" userId="a1db9435-f41c-4d30-a524-698ebad258a7" providerId="ADAL" clId="{E1784754-62D3-4CA2-8C87-274AF0FB1C09}" dt="2022-04-04T02:14:10.033" v="190" actId="1076"/>
          <ac:spMkLst>
            <pc:docMk/>
            <pc:sldMk cId="2525392281" sldId="262"/>
            <ac:spMk id="5" creationId="{7AEC991D-8B10-4EEF-BC5F-26EE3F4A361D}"/>
          </ac:spMkLst>
        </pc:spChg>
        <pc:spChg chg="mod">
          <ac:chgData name="Daniel Kim(김승윤)" userId="a1db9435-f41c-4d30-a524-698ebad258a7" providerId="ADAL" clId="{E1784754-62D3-4CA2-8C87-274AF0FB1C09}" dt="2022-04-04T02:14:10.033" v="190" actId="1076"/>
          <ac:spMkLst>
            <pc:docMk/>
            <pc:sldMk cId="2525392281" sldId="262"/>
            <ac:spMk id="7" creationId="{7ACD68EC-50DA-4EC0-8D83-42D22441149F}"/>
          </ac:spMkLst>
        </pc:spChg>
        <pc:spChg chg="mod">
          <ac:chgData name="Daniel Kim(김승윤)" userId="a1db9435-f41c-4d30-a524-698ebad258a7" providerId="ADAL" clId="{E1784754-62D3-4CA2-8C87-274AF0FB1C09}" dt="2022-04-04T02:14:10.033" v="190" actId="1076"/>
          <ac:spMkLst>
            <pc:docMk/>
            <pc:sldMk cId="2525392281" sldId="262"/>
            <ac:spMk id="8" creationId="{A6F337D2-942A-441D-8920-FCA214BF19CC}"/>
          </ac:spMkLst>
        </pc:spChg>
        <pc:picChg chg="mod">
          <ac:chgData name="Daniel Kim(김승윤)" userId="a1db9435-f41c-4d30-a524-698ebad258a7" providerId="ADAL" clId="{E1784754-62D3-4CA2-8C87-274AF0FB1C09}" dt="2022-04-04T02:14:10.033" v="190" actId="1076"/>
          <ac:picMkLst>
            <pc:docMk/>
            <pc:sldMk cId="2525392281" sldId="262"/>
            <ac:picMk id="4" creationId="{721D7379-FF19-401F-BBFB-286E974CE6C7}"/>
          </ac:picMkLst>
        </pc:picChg>
        <pc:picChg chg="mod">
          <ac:chgData name="Daniel Kim(김승윤)" userId="a1db9435-f41c-4d30-a524-698ebad258a7" providerId="ADAL" clId="{E1784754-62D3-4CA2-8C87-274AF0FB1C09}" dt="2022-04-04T02:14:10.033" v="190" actId="1076"/>
          <ac:picMkLst>
            <pc:docMk/>
            <pc:sldMk cId="2525392281" sldId="262"/>
            <ac:picMk id="6" creationId="{A97B33FC-903E-4985-9994-FAA68AADAA11}"/>
          </ac:picMkLst>
        </pc:picChg>
      </pc:sldChg>
      <pc:sldChg chg="addSp delSp modSp ord">
        <pc:chgData name="Daniel Kim(김승윤)" userId="a1db9435-f41c-4d30-a524-698ebad258a7" providerId="ADAL" clId="{E1784754-62D3-4CA2-8C87-274AF0FB1C09}" dt="2022-04-14T07:58:45.054" v="1484" actId="167"/>
        <pc:sldMkLst>
          <pc:docMk/>
          <pc:sldMk cId="2566730078" sldId="263"/>
        </pc:sldMkLst>
        <pc:spChg chg="mod">
          <ac:chgData name="Daniel Kim(김승윤)" userId="a1db9435-f41c-4d30-a524-698ebad258a7" providerId="ADAL" clId="{E1784754-62D3-4CA2-8C87-274AF0FB1C09}" dt="2022-04-04T02:12:04.993" v="145" actId="20577"/>
          <ac:spMkLst>
            <pc:docMk/>
            <pc:sldMk cId="2566730078" sldId="263"/>
            <ac:spMk id="2" creationId="{1D7CCE6A-533A-43C3-8E00-BCCFC27B14F6}"/>
          </ac:spMkLst>
        </pc:spChg>
        <pc:spChg chg="mod">
          <ac:chgData name="Daniel Kim(김승윤)" userId="a1db9435-f41c-4d30-a524-698ebad258a7" providerId="ADAL" clId="{E1784754-62D3-4CA2-8C87-274AF0FB1C09}" dt="2022-04-04T02:10:32.336" v="118" actId="1076"/>
          <ac:spMkLst>
            <pc:docMk/>
            <pc:sldMk cId="2566730078" sldId="263"/>
            <ac:spMk id="8" creationId="{44E924A0-3B4F-4392-B3F7-97DB0787AC47}"/>
          </ac:spMkLst>
        </pc:spChg>
        <pc:spChg chg="mod">
          <ac:chgData name="Daniel Kim(김승윤)" userId="a1db9435-f41c-4d30-a524-698ebad258a7" providerId="ADAL" clId="{E1784754-62D3-4CA2-8C87-274AF0FB1C09}" dt="2022-04-04T02:10:49.653" v="119" actId="1076"/>
          <ac:spMkLst>
            <pc:docMk/>
            <pc:sldMk cId="2566730078" sldId="263"/>
            <ac:spMk id="11" creationId="{EE0D6E82-5AD9-4657-991E-BA0AF425DE1D}"/>
          </ac:spMkLst>
        </pc:spChg>
        <pc:spChg chg="del">
          <ac:chgData name="Daniel Kim(김승윤)" userId="a1db9435-f41c-4d30-a524-698ebad258a7" providerId="ADAL" clId="{E1784754-62D3-4CA2-8C87-274AF0FB1C09}" dt="2022-04-04T02:05:47.919" v="0" actId="478"/>
          <ac:spMkLst>
            <pc:docMk/>
            <pc:sldMk cId="2566730078" sldId="263"/>
            <ac:spMk id="12" creationId="{0C808B28-ED0A-495D-8B71-879C1252D6D0}"/>
          </ac:spMkLst>
        </pc:spChg>
        <pc:spChg chg="del">
          <ac:chgData name="Daniel Kim(김승윤)" userId="a1db9435-f41c-4d30-a524-698ebad258a7" providerId="ADAL" clId="{E1784754-62D3-4CA2-8C87-274AF0FB1C09}" dt="2022-04-04T02:05:57.715" v="1" actId="478"/>
          <ac:spMkLst>
            <pc:docMk/>
            <pc:sldMk cId="2566730078" sldId="263"/>
            <ac:spMk id="13" creationId="{5E2FB64F-9B02-4B7D-AE14-47AA83502ADD}"/>
          </ac:spMkLst>
        </pc:spChg>
        <pc:spChg chg="del">
          <ac:chgData name="Daniel Kim(김승윤)" userId="a1db9435-f41c-4d30-a524-698ebad258a7" providerId="ADAL" clId="{E1784754-62D3-4CA2-8C87-274AF0FB1C09}" dt="2022-04-04T02:05:59.029" v="2" actId="478"/>
          <ac:spMkLst>
            <pc:docMk/>
            <pc:sldMk cId="2566730078" sldId="263"/>
            <ac:spMk id="14" creationId="{784696A2-68A1-4BA1-B405-947CBA3E400D}"/>
          </ac:spMkLst>
        </pc:spChg>
        <pc:spChg chg="mod">
          <ac:chgData name="Daniel Kim(김승윤)" userId="a1db9435-f41c-4d30-a524-698ebad258a7" providerId="ADAL" clId="{E1784754-62D3-4CA2-8C87-274AF0FB1C09}" dt="2022-04-04T02:10:05.529" v="112" actId="1076"/>
          <ac:spMkLst>
            <pc:docMk/>
            <pc:sldMk cId="2566730078" sldId="263"/>
            <ac:spMk id="27" creationId="{291D653C-2EC3-4C62-943A-3CF2BB6A84E4}"/>
          </ac:spMkLst>
        </pc:spChg>
        <pc:spChg chg="mod">
          <ac:chgData name="Daniel Kim(김승윤)" userId="a1db9435-f41c-4d30-a524-698ebad258a7" providerId="ADAL" clId="{E1784754-62D3-4CA2-8C87-274AF0FB1C09}" dt="2022-04-04T02:10:20.519" v="116" actId="1076"/>
          <ac:spMkLst>
            <pc:docMk/>
            <pc:sldMk cId="2566730078" sldId="263"/>
            <ac:spMk id="30" creationId="{9BB646E9-B414-4260-97ED-C842AE109D93}"/>
          </ac:spMkLst>
        </pc:spChg>
        <pc:spChg chg="mod">
          <ac:chgData name="Daniel Kim(김승윤)" userId="a1db9435-f41c-4d30-a524-698ebad258a7" providerId="ADAL" clId="{E1784754-62D3-4CA2-8C87-274AF0FB1C09}" dt="2022-04-04T02:10:18.042" v="115" actId="1076"/>
          <ac:spMkLst>
            <pc:docMk/>
            <pc:sldMk cId="2566730078" sldId="263"/>
            <ac:spMk id="31" creationId="{BEB309B3-2675-4CD1-B1FB-33345AF11B15}"/>
          </ac:spMkLst>
        </pc:spChg>
        <pc:spChg chg="add mod ord">
          <ac:chgData name="Daniel Kim(김승윤)" userId="a1db9435-f41c-4d30-a524-698ebad258a7" providerId="ADAL" clId="{E1784754-62D3-4CA2-8C87-274AF0FB1C09}" dt="2022-04-14T07:58:45.054" v="1484" actId="167"/>
          <ac:spMkLst>
            <pc:docMk/>
            <pc:sldMk cId="2566730078" sldId="263"/>
            <ac:spMk id="32" creationId="{68037144-9467-478F-ABD9-314828232D41}"/>
          </ac:spMkLst>
        </pc:spChg>
        <pc:spChg chg="add mod ord">
          <ac:chgData name="Daniel Kim(김승윤)" userId="a1db9435-f41c-4d30-a524-698ebad258a7" providerId="ADAL" clId="{E1784754-62D3-4CA2-8C87-274AF0FB1C09}" dt="2022-04-14T07:58:37.244" v="1482" actId="167"/>
          <ac:spMkLst>
            <pc:docMk/>
            <pc:sldMk cId="2566730078" sldId="263"/>
            <ac:spMk id="33" creationId="{B4FF751E-0ABF-45E6-8D6B-444E696B6806}"/>
          </ac:spMkLst>
        </pc:spChg>
        <pc:spChg chg="mod">
          <ac:chgData name="Daniel Kim(김승윤)" userId="a1db9435-f41c-4d30-a524-698ebad258a7" providerId="ADAL" clId="{E1784754-62D3-4CA2-8C87-274AF0FB1C09}" dt="2022-04-04T02:10:15.928" v="114" actId="1076"/>
          <ac:spMkLst>
            <pc:docMk/>
            <pc:sldMk cId="2566730078" sldId="263"/>
            <ac:spMk id="34" creationId="{397D630D-BC35-476C-B524-776F00223124}"/>
          </ac:spMkLst>
        </pc:spChg>
        <pc:spChg chg="mod">
          <ac:chgData name="Daniel Kim(김승윤)" userId="a1db9435-f41c-4d30-a524-698ebad258a7" providerId="ADAL" clId="{E1784754-62D3-4CA2-8C87-274AF0FB1C09}" dt="2022-04-04T02:08:01.804" v="42" actId="20577"/>
          <ac:spMkLst>
            <pc:docMk/>
            <pc:sldMk cId="2566730078" sldId="263"/>
            <ac:spMk id="44" creationId="{3D9B819C-07F1-44E4-B543-D58606352233}"/>
          </ac:spMkLst>
        </pc:spChg>
        <pc:spChg chg="mod">
          <ac:chgData name="Daniel Kim(김승윤)" userId="a1db9435-f41c-4d30-a524-698ebad258a7" providerId="ADAL" clId="{E1784754-62D3-4CA2-8C87-274AF0FB1C09}" dt="2022-04-04T02:08:13.932" v="45" actId="20577"/>
          <ac:spMkLst>
            <pc:docMk/>
            <pc:sldMk cId="2566730078" sldId="263"/>
            <ac:spMk id="45" creationId="{E4C2EF39-47EF-47C7-9BA7-C2FCD4A8F05F}"/>
          </ac:spMkLst>
        </pc:spChg>
        <pc:spChg chg="mod">
          <ac:chgData name="Daniel Kim(김승윤)" userId="a1db9435-f41c-4d30-a524-698ebad258a7" providerId="ADAL" clId="{E1784754-62D3-4CA2-8C87-274AF0FB1C09}" dt="2022-04-04T02:08:27.794" v="64" actId="20577"/>
          <ac:spMkLst>
            <pc:docMk/>
            <pc:sldMk cId="2566730078" sldId="263"/>
            <ac:spMk id="46" creationId="{58AD27F9-8D99-4590-AB21-A04575405305}"/>
          </ac:spMkLst>
        </pc:spChg>
        <pc:spChg chg="mod">
          <ac:chgData name="Daniel Kim(김승윤)" userId="a1db9435-f41c-4d30-a524-698ebad258a7" providerId="ADAL" clId="{E1784754-62D3-4CA2-8C87-274AF0FB1C09}" dt="2022-04-04T02:08:53.831" v="97" actId="20577"/>
          <ac:spMkLst>
            <pc:docMk/>
            <pc:sldMk cId="2566730078" sldId="263"/>
            <ac:spMk id="47" creationId="{6DF70D78-5400-4413-80B8-538981EA8B9D}"/>
          </ac:spMkLst>
        </pc:spChg>
        <pc:grpChg chg="mod">
          <ac:chgData name="Daniel Kim(김승윤)" userId="a1db9435-f41c-4d30-a524-698ebad258a7" providerId="ADAL" clId="{E1784754-62D3-4CA2-8C87-274AF0FB1C09}" dt="2022-04-04T02:11:14.829" v="124" actId="1076"/>
          <ac:grpSpMkLst>
            <pc:docMk/>
            <pc:sldMk cId="2566730078" sldId="263"/>
            <ac:grpSpMk id="41" creationId="{F40AC15F-88BF-42E3-8AA4-1183BE4D6C2A}"/>
          </ac:grpSpMkLst>
        </pc:grpChg>
        <pc:grpChg chg="add mod">
          <ac:chgData name="Daniel Kim(김승윤)" userId="a1db9435-f41c-4d30-a524-698ebad258a7" providerId="ADAL" clId="{E1784754-62D3-4CA2-8C87-274AF0FB1C09}" dt="2022-04-04T02:11:02.673" v="122" actId="1076"/>
          <ac:grpSpMkLst>
            <pc:docMk/>
            <pc:sldMk cId="2566730078" sldId="263"/>
            <ac:grpSpMk id="42" creationId="{C4679500-629B-44F2-A88B-EB6508DA932E}"/>
          </ac:grpSpMkLst>
        </pc:grpChg>
        <pc:picChg chg="mod">
          <ac:chgData name="Daniel Kim(김승윤)" userId="a1db9435-f41c-4d30-a524-698ebad258a7" providerId="ADAL" clId="{E1784754-62D3-4CA2-8C87-274AF0FB1C09}" dt="2022-04-14T07:58:41.173" v="1483" actId="14100"/>
          <ac:picMkLst>
            <pc:docMk/>
            <pc:sldMk cId="2566730078" sldId="263"/>
            <ac:picMk id="6" creationId="{C3B9713F-4C2E-4E3E-923F-68E1C4F64ADA}"/>
          </ac:picMkLst>
        </pc:picChg>
        <pc:cxnChg chg="mod">
          <ac:chgData name="Daniel Kim(김승윤)" userId="a1db9435-f41c-4d30-a524-698ebad258a7" providerId="ADAL" clId="{E1784754-62D3-4CA2-8C87-274AF0FB1C09}" dt="2022-04-04T02:10:32.336" v="118" actId="1076"/>
          <ac:cxnSpMkLst>
            <pc:docMk/>
            <pc:sldMk cId="2566730078" sldId="263"/>
            <ac:cxnSpMk id="16" creationId="{3BE2139D-2AF7-4EFB-A36D-BC1ED1D6D12F}"/>
          </ac:cxnSpMkLst>
        </pc:cxnChg>
        <pc:cxnChg chg="del mod">
          <ac:chgData name="Daniel Kim(김승윤)" userId="a1db9435-f41c-4d30-a524-698ebad258a7" providerId="ADAL" clId="{E1784754-62D3-4CA2-8C87-274AF0FB1C09}" dt="2022-04-04T02:10:52.891" v="120" actId="478"/>
          <ac:cxnSpMkLst>
            <pc:docMk/>
            <pc:sldMk cId="2566730078" sldId="263"/>
            <ac:cxnSpMk id="18" creationId="{D330FE3F-ACAA-4365-AA65-F882C6E1985A}"/>
          </ac:cxnSpMkLst>
        </pc:cxnChg>
        <pc:cxnChg chg="del mod">
          <ac:chgData name="Daniel Kim(김승윤)" userId="a1db9435-f41c-4d30-a524-698ebad258a7" providerId="ADAL" clId="{E1784754-62D3-4CA2-8C87-274AF0FB1C09}" dt="2022-04-04T02:06:01.156" v="4" actId="478"/>
          <ac:cxnSpMkLst>
            <pc:docMk/>
            <pc:sldMk cId="2566730078" sldId="263"/>
            <ac:cxnSpMk id="24" creationId="{BA7E1240-82A9-4587-86AE-6E08D3F0443F}"/>
          </ac:cxnSpMkLst>
        </pc:cxnChg>
        <pc:cxnChg chg="del mod">
          <ac:chgData name="Daniel Kim(김승윤)" userId="a1db9435-f41c-4d30-a524-698ebad258a7" providerId="ADAL" clId="{E1784754-62D3-4CA2-8C87-274AF0FB1C09}" dt="2022-04-04T02:05:59.994" v="3" actId="478"/>
          <ac:cxnSpMkLst>
            <pc:docMk/>
            <pc:sldMk cId="2566730078" sldId="263"/>
            <ac:cxnSpMk id="26" creationId="{38A88F51-52F8-4D70-B1ED-0222919CC4C0}"/>
          </ac:cxnSpMkLst>
        </pc:cxnChg>
        <pc:cxnChg chg="mod">
          <ac:chgData name="Daniel Kim(김승윤)" userId="a1db9435-f41c-4d30-a524-698ebad258a7" providerId="ADAL" clId="{E1784754-62D3-4CA2-8C87-274AF0FB1C09}" dt="2022-04-04T02:10:20.519" v="116" actId="1076"/>
          <ac:cxnSpMkLst>
            <pc:docMk/>
            <pc:sldMk cId="2566730078" sldId="263"/>
            <ac:cxnSpMk id="36" creationId="{CE7A08CE-2363-49F0-9F36-8F06DE974D97}"/>
          </ac:cxnSpMkLst>
        </pc:cxnChg>
        <pc:cxnChg chg="mod">
          <ac:chgData name="Daniel Kim(김승윤)" userId="a1db9435-f41c-4d30-a524-698ebad258a7" providerId="ADAL" clId="{E1784754-62D3-4CA2-8C87-274AF0FB1C09}" dt="2022-04-04T02:10:18.042" v="115" actId="1076"/>
          <ac:cxnSpMkLst>
            <pc:docMk/>
            <pc:sldMk cId="2566730078" sldId="263"/>
            <ac:cxnSpMk id="38" creationId="{319BEAEF-F793-48A2-99DE-3955F599AB2C}"/>
          </ac:cxnSpMkLst>
        </pc:cxnChg>
        <pc:cxnChg chg="del mod">
          <ac:chgData name="Daniel Kim(김승윤)" userId="a1db9435-f41c-4d30-a524-698ebad258a7" providerId="ADAL" clId="{E1784754-62D3-4CA2-8C87-274AF0FB1C09}" dt="2022-04-04T02:07:20.825" v="13" actId="478"/>
          <ac:cxnSpMkLst>
            <pc:docMk/>
            <pc:sldMk cId="2566730078" sldId="263"/>
            <ac:cxnSpMk id="40" creationId="{5F321520-CBB6-4A52-96DE-EB2A18B9A92C}"/>
          </ac:cxnSpMkLst>
        </pc:cxnChg>
        <pc:cxnChg chg="mod">
          <ac:chgData name="Daniel Kim(김승윤)" userId="a1db9435-f41c-4d30-a524-698ebad258a7" providerId="ADAL" clId="{E1784754-62D3-4CA2-8C87-274AF0FB1C09}" dt="2022-04-04T02:11:14.829" v="124" actId="1076"/>
          <ac:cxnSpMkLst>
            <pc:docMk/>
            <pc:sldMk cId="2566730078" sldId="263"/>
            <ac:cxnSpMk id="43" creationId="{D08E4751-665B-4342-9B05-9B55AFE507A1}"/>
          </ac:cxnSpMkLst>
        </pc:cxnChg>
        <pc:cxnChg chg="add mod">
          <ac:chgData name="Daniel Kim(김승윤)" userId="a1db9435-f41c-4d30-a524-698ebad258a7" providerId="ADAL" clId="{E1784754-62D3-4CA2-8C87-274AF0FB1C09}" dt="2022-04-04T02:11:36.627" v="127" actId="13822"/>
          <ac:cxnSpMkLst>
            <pc:docMk/>
            <pc:sldMk cId="2566730078" sldId="263"/>
            <ac:cxnSpMk id="59" creationId="{37CD5BE5-0296-4EB7-A4D6-12D2C1B26D96}"/>
          </ac:cxnSpMkLst>
        </pc:cxnChg>
        <pc:cxnChg chg="add mod">
          <ac:chgData name="Daniel Kim(김승윤)" userId="a1db9435-f41c-4d30-a524-698ebad258a7" providerId="ADAL" clId="{E1784754-62D3-4CA2-8C87-274AF0FB1C09}" dt="2022-04-04T02:11:36.627" v="127" actId="13822"/>
          <ac:cxnSpMkLst>
            <pc:docMk/>
            <pc:sldMk cId="2566730078" sldId="263"/>
            <ac:cxnSpMk id="61" creationId="{FF7B600D-0882-4D12-BB30-77D02552A5DC}"/>
          </ac:cxnSpMkLst>
        </pc:cxnChg>
        <pc:cxnChg chg="add mod">
          <ac:chgData name="Daniel Kim(김승윤)" userId="a1db9435-f41c-4d30-a524-698ebad258a7" providerId="ADAL" clId="{E1784754-62D3-4CA2-8C87-274AF0FB1C09}" dt="2022-04-04T02:11:36.627" v="127" actId="13822"/>
          <ac:cxnSpMkLst>
            <pc:docMk/>
            <pc:sldMk cId="2566730078" sldId="263"/>
            <ac:cxnSpMk id="63" creationId="{38DC830E-4197-48F7-B330-D3CDB203B2C0}"/>
          </ac:cxnSpMkLst>
        </pc:cxnChg>
      </pc:sldChg>
      <pc:sldChg chg="addSp delSp modSp add">
        <pc:chgData name="Daniel Kim(김승윤)" userId="a1db9435-f41c-4d30-a524-698ebad258a7" providerId="ADAL" clId="{E1784754-62D3-4CA2-8C87-274AF0FB1C09}" dt="2022-04-04T02:13:12.701" v="173" actId="403"/>
        <pc:sldMkLst>
          <pc:docMk/>
          <pc:sldMk cId="742370232" sldId="264"/>
        </pc:sldMkLst>
        <pc:spChg chg="del mod">
          <ac:chgData name="Daniel Kim(김승윤)" userId="a1db9435-f41c-4d30-a524-698ebad258a7" providerId="ADAL" clId="{E1784754-62D3-4CA2-8C87-274AF0FB1C09}" dt="2022-04-04T02:12:46.787" v="162"/>
          <ac:spMkLst>
            <pc:docMk/>
            <pc:sldMk cId="742370232" sldId="264"/>
            <ac:spMk id="2" creationId="{08C62159-CBA4-4CCD-95D4-1052B4A158F5}"/>
          </ac:spMkLst>
        </pc:spChg>
        <pc:spChg chg="add mod">
          <ac:chgData name="Daniel Kim(김승윤)" userId="a1db9435-f41c-4d30-a524-698ebad258a7" providerId="ADAL" clId="{E1784754-62D3-4CA2-8C87-274AF0FB1C09}" dt="2022-04-04T02:12:46.787" v="162"/>
          <ac:spMkLst>
            <pc:docMk/>
            <pc:sldMk cId="742370232" sldId="264"/>
            <ac:spMk id="4" creationId="{5CD5AA8A-1E6F-4614-A691-403254684A76}"/>
          </ac:spMkLst>
        </pc:spChg>
        <pc:spChg chg="add mod">
          <ac:chgData name="Daniel Kim(김승윤)" userId="a1db9435-f41c-4d30-a524-698ebad258a7" providerId="ADAL" clId="{E1784754-62D3-4CA2-8C87-274AF0FB1C09}" dt="2022-04-04T02:13:12.701" v="173" actId="403"/>
          <ac:spMkLst>
            <pc:docMk/>
            <pc:sldMk cId="742370232" sldId="264"/>
            <ac:spMk id="5" creationId="{6DD6CCEA-D2A1-455D-8EB7-07BF5D1D274F}"/>
          </ac:spMkLst>
        </pc:spChg>
      </pc:sldChg>
      <pc:sldChg chg="add del">
        <pc:chgData name="Daniel Kim(김승윤)" userId="a1db9435-f41c-4d30-a524-698ebad258a7" providerId="ADAL" clId="{E1784754-62D3-4CA2-8C87-274AF0FB1C09}" dt="2022-04-04T02:13:22.687" v="176" actId="2696"/>
        <pc:sldMkLst>
          <pc:docMk/>
          <pc:sldMk cId="2256510433" sldId="265"/>
        </pc:sldMkLst>
      </pc:sldChg>
      <pc:sldChg chg="modSp add">
        <pc:chgData name="Daniel Kim(김승윤)" userId="a1db9435-f41c-4d30-a524-698ebad258a7" providerId="ADAL" clId="{E1784754-62D3-4CA2-8C87-274AF0FB1C09}" dt="2022-04-04T02:13:33.574" v="186" actId="20577"/>
        <pc:sldMkLst>
          <pc:docMk/>
          <pc:sldMk cId="878442096" sldId="266"/>
        </pc:sldMkLst>
        <pc:spChg chg="mod">
          <ac:chgData name="Daniel Kim(김승윤)" userId="a1db9435-f41c-4d30-a524-698ebad258a7" providerId="ADAL" clId="{E1784754-62D3-4CA2-8C87-274AF0FB1C09}" dt="2022-04-04T02:13:33.574" v="186" actId="20577"/>
          <ac:spMkLst>
            <pc:docMk/>
            <pc:sldMk cId="878442096" sldId="266"/>
            <ac:spMk id="5" creationId="{6DD6CCEA-D2A1-455D-8EB7-07BF5D1D274F}"/>
          </ac:spMkLst>
        </pc:spChg>
      </pc:sldChg>
      <pc:sldChg chg="addSp delSp modSp add">
        <pc:chgData name="Daniel Kim(김승윤)" userId="a1db9435-f41c-4d30-a524-698ebad258a7" providerId="ADAL" clId="{E1784754-62D3-4CA2-8C87-274AF0FB1C09}" dt="2022-04-04T05:19:03.177" v="414" actId="1076"/>
        <pc:sldMkLst>
          <pc:docMk/>
          <pc:sldMk cId="3392222379" sldId="267"/>
        </pc:sldMkLst>
        <pc:spChg chg="mod">
          <ac:chgData name="Daniel Kim(김승윤)" userId="a1db9435-f41c-4d30-a524-698ebad258a7" providerId="ADAL" clId="{E1784754-62D3-4CA2-8C87-274AF0FB1C09}" dt="2022-04-04T03:08:55.868" v="338" actId="20577"/>
          <ac:spMkLst>
            <pc:docMk/>
            <pc:sldMk cId="3392222379" sldId="267"/>
            <ac:spMk id="2" creationId="{103D3D96-545A-4FEE-B00F-606823EA3D64}"/>
          </ac:spMkLst>
        </pc:spChg>
        <pc:spChg chg="add del mod">
          <ac:chgData name="Daniel Kim(김승윤)" userId="a1db9435-f41c-4d30-a524-698ebad258a7" providerId="ADAL" clId="{E1784754-62D3-4CA2-8C87-274AF0FB1C09}" dt="2022-04-04T04:33:23.590" v="384" actId="14100"/>
          <ac:spMkLst>
            <pc:docMk/>
            <pc:sldMk cId="3392222379" sldId="267"/>
            <ac:spMk id="8" creationId="{D5759ECF-AC59-4685-83DB-26564AED6454}"/>
          </ac:spMkLst>
        </pc:spChg>
        <pc:spChg chg="add del mod">
          <ac:chgData name="Daniel Kim(김승윤)" userId="a1db9435-f41c-4d30-a524-698ebad258a7" providerId="ADAL" clId="{E1784754-62D3-4CA2-8C87-274AF0FB1C09}" dt="2022-04-04T04:33:55.316" v="405" actId="14100"/>
          <ac:spMkLst>
            <pc:docMk/>
            <pc:sldMk cId="3392222379" sldId="267"/>
            <ac:spMk id="9" creationId="{F30D3489-7D16-4DA8-A326-7592943BB4D5}"/>
          </ac:spMkLst>
        </pc:spChg>
        <pc:spChg chg="add del mod">
          <ac:chgData name="Daniel Kim(김승윤)" userId="a1db9435-f41c-4d30-a524-698ebad258a7" providerId="ADAL" clId="{E1784754-62D3-4CA2-8C87-274AF0FB1C09}" dt="2022-04-04T04:33:38.928" v="387" actId="478"/>
          <ac:spMkLst>
            <pc:docMk/>
            <pc:sldMk cId="3392222379" sldId="267"/>
            <ac:spMk id="10" creationId="{26460B4F-8EC5-450C-819F-68BE5014EBFE}"/>
          </ac:spMkLst>
        </pc:spChg>
        <pc:grpChg chg="add mod">
          <ac:chgData name="Daniel Kim(김승윤)" userId="a1db9435-f41c-4d30-a524-698ebad258a7" providerId="ADAL" clId="{E1784754-62D3-4CA2-8C87-274AF0FB1C09}" dt="2022-04-04T05:19:03.177" v="414" actId="1076"/>
          <ac:grpSpMkLst>
            <pc:docMk/>
            <pc:sldMk cId="3392222379" sldId="267"/>
            <ac:grpSpMk id="7" creationId="{08A1E311-E4EC-45D2-BEB3-04BFE4A29709}"/>
          </ac:grpSpMkLst>
        </pc:grpChg>
        <pc:picChg chg="add mod">
          <ac:chgData name="Daniel Kim(김승윤)" userId="a1db9435-f41c-4d30-a524-698ebad258a7" providerId="ADAL" clId="{E1784754-62D3-4CA2-8C87-274AF0FB1C09}" dt="2022-04-04T04:33:29.551" v="385" actId="1076"/>
          <ac:picMkLst>
            <pc:docMk/>
            <pc:sldMk cId="3392222379" sldId="267"/>
            <ac:picMk id="4" creationId="{751253F4-9D09-4ECD-B5A7-2D8CEBED06D5}"/>
          </ac:picMkLst>
        </pc:picChg>
        <pc:picChg chg="add mod">
          <ac:chgData name="Daniel Kim(김승윤)" userId="a1db9435-f41c-4d30-a524-698ebad258a7" providerId="ADAL" clId="{E1784754-62D3-4CA2-8C87-274AF0FB1C09}" dt="2022-04-04T05:18:57.777" v="413" actId="164"/>
          <ac:picMkLst>
            <pc:docMk/>
            <pc:sldMk cId="3392222379" sldId="267"/>
            <ac:picMk id="5" creationId="{6BA058E7-274C-466B-BB5A-67111E92D3D5}"/>
          </ac:picMkLst>
        </pc:picChg>
        <pc:picChg chg="add mod">
          <ac:chgData name="Daniel Kim(김승윤)" userId="a1db9435-f41c-4d30-a524-698ebad258a7" providerId="ADAL" clId="{E1784754-62D3-4CA2-8C87-274AF0FB1C09}" dt="2022-04-04T05:18:57.777" v="413" actId="164"/>
          <ac:picMkLst>
            <pc:docMk/>
            <pc:sldMk cId="3392222379" sldId="267"/>
            <ac:picMk id="6" creationId="{E505D696-4A98-43BA-B0AC-A6AC9B120B60}"/>
          </ac:picMkLst>
        </pc:picChg>
        <pc:picChg chg="add del mod">
          <ac:chgData name="Daniel Kim(김승윤)" userId="a1db9435-f41c-4d30-a524-698ebad258a7" providerId="ADAL" clId="{E1784754-62D3-4CA2-8C87-274AF0FB1C09}" dt="2022-04-04T03:09:01.363" v="339" actId="478"/>
          <ac:picMkLst>
            <pc:docMk/>
            <pc:sldMk cId="3392222379" sldId="267"/>
            <ac:picMk id="1026" creationId="{B205D4C9-6C47-483B-9C6D-B3C905B170A0}"/>
          </ac:picMkLst>
        </pc:picChg>
        <pc:picChg chg="add del mod">
          <ac:chgData name="Daniel Kim(김승윤)" userId="a1db9435-f41c-4d30-a524-698ebad258a7" providerId="ADAL" clId="{E1784754-62D3-4CA2-8C87-274AF0FB1C09}" dt="2022-04-04T03:09:01.363" v="339" actId="478"/>
          <ac:picMkLst>
            <pc:docMk/>
            <pc:sldMk cId="3392222379" sldId="267"/>
            <ac:picMk id="1027" creationId="{B7706764-0236-4396-BE1E-D7934C340728}"/>
          </ac:picMkLst>
        </pc:picChg>
        <pc:picChg chg="add del mod">
          <ac:chgData name="Daniel Kim(김승윤)" userId="a1db9435-f41c-4d30-a524-698ebad258a7" providerId="ADAL" clId="{E1784754-62D3-4CA2-8C87-274AF0FB1C09}" dt="2022-04-04T03:09:01.363" v="339" actId="478"/>
          <ac:picMkLst>
            <pc:docMk/>
            <pc:sldMk cId="3392222379" sldId="267"/>
            <ac:picMk id="1028" creationId="{D6703278-C4AE-4877-9589-57CFD71F128C}"/>
          </ac:picMkLst>
        </pc:picChg>
        <pc:picChg chg="add del mod">
          <ac:chgData name="Daniel Kim(김승윤)" userId="a1db9435-f41c-4d30-a524-698ebad258a7" providerId="ADAL" clId="{E1784754-62D3-4CA2-8C87-274AF0FB1C09}" dt="2022-04-04T03:09:01.363" v="339" actId="478"/>
          <ac:picMkLst>
            <pc:docMk/>
            <pc:sldMk cId="3392222379" sldId="267"/>
            <ac:picMk id="1029" creationId="{2684579F-1DC3-41A7-B4A4-3031F2850D3C}"/>
          </ac:picMkLst>
        </pc:picChg>
      </pc:sldChg>
      <pc:sldChg chg="addSp delSp modSp add">
        <pc:chgData name="Daniel Kim(김승윤)" userId="a1db9435-f41c-4d30-a524-698ebad258a7" providerId="ADAL" clId="{E1784754-62D3-4CA2-8C87-274AF0FB1C09}" dt="2022-04-04T05:23:34.874" v="425" actId="1076"/>
        <pc:sldMkLst>
          <pc:docMk/>
          <pc:sldMk cId="1300075990" sldId="268"/>
        </pc:sldMkLst>
        <pc:spChg chg="mod">
          <ac:chgData name="Daniel Kim(김승윤)" userId="a1db9435-f41c-4d30-a524-698ebad258a7" providerId="ADAL" clId="{E1784754-62D3-4CA2-8C87-274AF0FB1C09}" dt="2022-04-04T05:23:27.656" v="424" actId="1076"/>
          <ac:spMkLst>
            <pc:docMk/>
            <pc:sldMk cId="1300075990" sldId="268"/>
            <ac:spMk id="3" creationId="{652D9925-18F2-44A4-A94C-2562FA368FDF}"/>
          </ac:spMkLst>
        </pc:spChg>
        <pc:spChg chg="mod">
          <ac:chgData name="Daniel Kim(김승윤)" userId="a1db9435-f41c-4d30-a524-698ebad258a7" providerId="ADAL" clId="{E1784754-62D3-4CA2-8C87-274AF0FB1C09}" dt="2022-04-04T05:23:34.874" v="425" actId="1076"/>
          <ac:spMkLst>
            <pc:docMk/>
            <pc:sldMk cId="1300075990" sldId="268"/>
            <ac:spMk id="5" creationId="{7AEC991D-8B10-4EEF-BC5F-26EE3F4A361D}"/>
          </ac:spMkLst>
        </pc:spChg>
        <pc:spChg chg="mod">
          <ac:chgData name="Daniel Kim(김승윤)" userId="a1db9435-f41c-4d30-a524-698ebad258a7" providerId="ADAL" clId="{E1784754-62D3-4CA2-8C87-274AF0FB1C09}" dt="2022-04-04T05:23:34.874" v="425" actId="1076"/>
          <ac:spMkLst>
            <pc:docMk/>
            <pc:sldMk cId="1300075990" sldId="268"/>
            <ac:spMk id="7" creationId="{7ACD68EC-50DA-4EC0-8D83-42D22441149F}"/>
          </ac:spMkLst>
        </pc:spChg>
        <pc:spChg chg="mod">
          <ac:chgData name="Daniel Kim(김승윤)" userId="a1db9435-f41c-4d30-a524-698ebad258a7" providerId="ADAL" clId="{E1784754-62D3-4CA2-8C87-274AF0FB1C09}" dt="2022-04-04T05:23:34.874" v="425" actId="1076"/>
          <ac:spMkLst>
            <pc:docMk/>
            <pc:sldMk cId="1300075990" sldId="268"/>
            <ac:spMk id="8" creationId="{A6F337D2-942A-441D-8920-FCA214BF19CC}"/>
          </ac:spMkLst>
        </pc:spChg>
        <pc:picChg chg="del">
          <ac:chgData name="Daniel Kim(김승윤)" userId="a1db9435-f41c-4d30-a524-698ebad258a7" providerId="ADAL" clId="{E1784754-62D3-4CA2-8C87-274AF0FB1C09}" dt="2022-04-04T05:23:01.477" v="415" actId="478"/>
          <ac:picMkLst>
            <pc:docMk/>
            <pc:sldMk cId="1300075990" sldId="268"/>
            <ac:picMk id="4" creationId="{721D7379-FF19-401F-BBFB-286E974CE6C7}"/>
          </ac:picMkLst>
        </pc:picChg>
        <pc:picChg chg="del">
          <ac:chgData name="Daniel Kim(김승윤)" userId="a1db9435-f41c-4d30-a524-698ebad258a7" providerId="ADAL" clId="{E1784754-62D3-4CA2-8C87-274AF0FB1C09}" dt="2022-04-04T05:23:01.477" v="415" actId="478"/>
          <ac:picMkLst>
            <pc:docMk/>
            <pc:sldMk cId="1300075990" sldId="268"/>
            <ac:picMk id="6" creationId="{A97B33FC-903E-4985-9994-FAA68AADAA11}"/>
          </ac:picMkLst>
        </pc:picChg>
        <pc:picChg chg="add mod">
          <ac:chgData name="Daniel Kim(김승윤)" userId="a1db9435-f41c-4d30-a524-698ebad258a7" providerId="ADAL" clId="{E1784754-62D3-4CA2-8C87-274AF0FB1C09}" dt="2022-04-04T05:23:34.874" v="425" actId="1076"/>
          <ac:picMkLst>
            <pc:docMk/>
            <pc:sldMk cId="1300075990" sldId="268"/>
            <ac:picMk id="9" creationId="{07E6BCC1-50AC-4B2B-A16B-39E89913C386}"/>
          </ac:picMkLst>
        </pc:picChg>
      </pc:sldChg>
      <pc:sldChg chg="delSp modSp add del">
        <pc:chgData name="Daniel Kim(김승윤)" userId="a1db9435-f41c-4d30-a524-698ebad258a7" providerId="ADAL" clId="{E1784754-62D3-4CA2-8C87-274AF0FB1C09}" dt="2022-04-13T08:21:35.362" v="935" actId="2696"/>
        <pc:sldMkLst>
          <pc:docMk/>
          <pc:sldMk cId="3766371350" sldId="269"/>
        </pc:sldMkLst>
        <pc:grpChg chg="del">
          <ac:chgData name="Daniel Kim(김승윤)" userId="a1db9435-f41c-4d30-a524-698ebad258a7" providerId="ADAL" clId="{E1784754-62D3-4CA2-8C87-274AF0FB1C09}" dt="2022-04-04T08:25:45.575" v="428" actId="478"/>
          <ac:grpSpMkLst>
            <pc:docMk/>
            <pc:sldMk cId="3766371350" sldId="269"/>
            <ac:grpSpMk id="3" creationId="{0B4D92B4-0A3A-43D1-AC22-3DFD3CF4E6BC}"/>
          </ac:grpSpMkLst>
        </pc:grpChg>
        <pc:graphicFrameChg chg="del modGraphic">
          <ac:chgData name="Daniel Kim(김승윤)" userId="a1db9435-f41c-4d30-a524-698ebad258a7" providerId="ADAL" clId="{E1784754-62D3-4CA2-8C87-274AF0FB1C09}" dt="2022-04-13T08:21:25.129" v="932"/>
          <ac:graphicFrameMkLst>
            <pc:docMk/>
            <pc:sldMk cId="3766371350" sldId="269"/>
            <ac:graphicFrameMk id="36" creationId="{3FCB2B24-0A31-4315-99EF-8C8F96C8AE06}"/>
          </ac:graphicFrameMkLst>
        </pc:graphicFrameChg>
      </pc:sldChg>
      <pc:sldChg chg="addSp modSp add">
        <pc:chgData name="Daniel Kim(김승윤)" userId="a1db9435-f41c-4d30-a524-698ebad258a7" providerId="ADAL" clId="{E1784754-62D3-4CA2-8C87-274AF0FB1C09}" dt="2022-04-13T08:21:33.575" v="934" actId="1076"/>
        <pc:sldMkLst>
          <pc:docMk/>
          <pc:sldMk cId="367224021" sldId="270"/>
        </pc:sldMkLst>
        <pc:graphicFrameChg chg="add mod">
          <ac:chgData name="Daniel Kim(김승윤)" userId="a1db9435-f41c-4d30-a524-698ebad258a7" providerId="ADAL" clId="{E1784754-62D3-4CA2-8C87-274AF0FB1C09}" dt="2022-04-13T08:21:33.575" v="934" actId="1076"/>
          <ac:graphicFrameMkLst>
            <pc:docMk/>
            <pc:sldMk cId="367224021" sldId="270"/>
            <ac:graphicFrameMk id="11" creationId="{CD4E824C-68DF-40F7-B5E0-35480CC62F8A}"/>
          </ac:graphicFrameMkLst>
        </pc:graphicFrameChg>
      </pc:sldChg>
      <pc:sldChg chg="addSp delSp modSp add mod setBg">
        <pc:chgData name="Daniel Kim(김승윤)" userId="a1db9435-f41c-4d30-a524-698ebad258a7" providerId="ADAL" clId="{E1784754-62D3-4CA2-8C87-274AF0FB1C09}" dt="2022-04-04T03:08:23.602" v="325" actId="1076"/>
        <pc:sldMkLst>
          <pc:docMk/>
          <pc:sldMk cId="1271992322" sldId="271"/>
        </pc:sldMkLst>
        <pc:spChg chg="mod">
          <ac:chgData name="Daniel Kim(김승윤)" userId="a1db9435-f41c-4d30-a524-698ebad258a7" providerId="ADAL" clId="{E1784754-62D3-4CA2-8C87-274AF0FB1C09}" dt="2022-04-04T02:59:15.901" v="215" actId="26606"/>
          <ac:spMkLst>
            <pc:docMk/>
            <pc:sldMk cId="1271992322" sldId="271"/>
            <ac:spMk id="2" creationId="{103D3D96-545A-4FEE-B00F-606823EA3D64}"/>
          </ac:spMkLst>
        </pc:spChg>
        <pc:spChg chg="ord">
          <ac:chgData name="Daniel Kim(김승윤)" userId="a1db9435-f41c-4d30-a524-698ebad258a7" providerId="ADAL" clId="{E1784754-62D3-4CA2-8C87-274AF0FB1C09}" dt="2022-04-04T02:59:15.901" v="215" actId="26606"/>
          <ac:spMkLst>
            <pc:docMk/>
            <pc:sldMk cId="1271992322" sldId="271"/>
            <ac:spMk id="3" creationId="{CD4E0D6C-FB00-42F4-92FE-71FA37943014}"/>
          </ac:spMkLst>
        </pc:spChg>
        <pc:spChg chg="add mod">
          <ac:chgData name="Daniel Kim(김승윤)" userId="a1db9435-f41c-4d30-a524-698ebad258a7" providerId="ADAL" clId="{E1784754-62D3-4CA2-8C87-274AF0FB1C09}" dt="2022-04-04T03:04:40.857" v="283" actId="1076"/>
          <ac:spMkLst>
            <pc:docMk/>
            <pc:sldMk cId="1271992322" sldId="271"/>
            <ac:spMk id="6" creationId="{FE3C147D-89D2-42FB-87C1-969676A3E1A0}"/>
          </ac:spMkLst>
        </pc:spChg>
        <pc:spChg chg="del">
          <ac:chgData name="Daniel Kim(김승윤)" userId="a1db9435-f41c-4d30-a524-698ebad258a7" providerId="ADAL" clId="{E1784754-62D3-4CA2-8C87-274AF0FB1C09}" dt="2022-04-04T02:57:39.982" v="208" actId="478"/>
          <ac:spMkLst>
            <pc:docMk/>
            <pc:sldMk cId="1271992322" sldId="271"/>
            <ac:spMk id="8" creationId="{D5759ECF-AC59-4685-83DB-26564AED6454}"/>
          </ac:spMkLst>
        </pc:spChg>
        <pc:spChg chg="del">
          <ac:chgData name="Daniel Kim(김승윤)" userId="a1db9435-f41c-4d30-a524-698ebad258a7" providerId="ADAL" clId="{E1784754-62D3-4CA2-8C87-274AF0FB1C09}" dt="2022-04-04T02:57:39.982" v="208" actId="478"/>
          <ac:spMkLst>
            <pc:docMk/>
            <pc:sldMk cId="1271992322" sldId="271"/>
            <ac:spMk id="9" creationId="{F30D3489-7D16-4DA8-A326-7592943BB4D5}"/>
          </ac:spMkLst>
        </pc:spChg>
        <pc:spChg chg="del">
          <ac:chgData name="Daniel Kim(김승윤)" userId="a1db9435-f41c-4d30-a524-698ebad258a7" providerId="ADAL" clId="{E1784754-62D3-4CA2-8C87-274AF0FB1C09}" dt="2022-04-04T02:57:39.982" v="208" actId="478"/>
          <ac:spMkLst>
            <pc:docMk/>
            <pc:sldMk cId="1271992322" sldId="271"/>
            <ac:spMk id="10" creationId="{26460B4F-8EC5-450C-819F-68BE5014EBFE}"/>
          </ac:spMkLst>
        </pc:spChg>
        <pc:spChg chg="add mod">
          <ac:chgData name="Daniel Kim(김승윤)" userId="a1db9435-f41c-4d30-a524-698ebad258a7" providerId="ADAL" clId="{E1784754-62D3-4CA2-8C87-274AF0FB1C09}" dt="2022-04-04T03:08:23.602" v="325" actId="1076"/>
          <ac:spMkLst>
            <pc:docMk/>
            <pc:sldMk cId="1271992322" sldId="271"/>
            <ac:spMk id="14" creationId="{22673EC3-2776-432A-AF20-DCFDC39861B1}"/>
          </ac:spMkLst>
        </pc:spChg>
        <pc:spChg chg="add mod">
          <ac:chgData name="Daniel Kim(김승윤)" userId="a1db9435-f41c-4d30-a524-698ebad258a7" providerId="ADAL" clId="{E1784754-62D3-4CA2-8C87-274AF0FB1C09}" dt="2022-04-04T03:08:20.430" v="324" actId="1076"/>
          <ac:spMkLst>
            <pc:docMk/>
            <pc:sldMk cId="1271992322" sldId="271"/>
            <ac:spMk id="15" creationId="{88B299D0-2BD0-4DAF-A1CD-A052715EBAE1}"/>
          </ac:spMkLst>
        </pc:spChg>
        <pc:picChg chg="add del mod">
          <ac:chgData name="Daniel Kim(김승윤)" userId="a1db9435-f41c-4d30-a524-698ebad258a7" providerId="ADAL" clId="{E1784754-62D3-4CA2-8C87-274AF0FB1C09}" dt="2022-04-04T02:59:08.860" v="212" actId="478"/>
          <ac:picMkLst>
            <pc:docMk/>
            <pc:sldMk cId="1271992322" sldId="271"/>
            <ac:picMk id="4" creationId="{B3FAD169-44DD-47E5-B094-6AA2C5FE895B}"/>
          </ac:picMkLst>
        </pc:picChg>
        <pc:picChg chg="add mod">
          <ac:chgData name="Daniel Kim(김승윤)" userId="a1db9435-f41c-4d30-a524-698ebad258a7" providerId="ADAL" clId="{E1784754-62D3-4CA2-8C87-274AF0FB1C09}" dt="2022-04-04T03:08:02.982" v="315" actId="1076"/>
          <ac:picMkLst>
            <pc:docMk/>
            <pc:sldMk cId="1271992322" sldId="271"/>
            <ac:picMk id="5" creationId="{21EC4CF0-B468-4836-9000-7E6757D8DB0D}"/>
          </ac:picMkLst>
        </pc:picChg>
        <pc:picChg chg="del">
          <ac:chgData name="Daniel Kim(김승윤)" userId="a1db9435-f41c-4d30-a524-698ebad258a7" providerId="ADAL" clId="{E1784754-62D3-4CA2-8C87-274AF0FB1C09}" dt="2022-04-04T02:57:39.982" v="208" actId="478"/>
          <ac:picMkLst>
            <pc:docMk/>
            <pc:sldMk cId="1271992322" sldId="271"/>
            <ac:picMk id="1026" creationId="{B205D4C9-6C47-483B-9C6D-B3C905B170A0}"/>
          </ac:picMkLst>
        </pc:picChg>
        <pc:picChg chg="del">
          <ac:chgData name="Daniel Kim(김승윤)" userId="a1db9435-f41c-4d30-a524-698ebad258a7" providerId="ADAL" clId="{E1784754-62D3-4CA2-8C87-274AF0FB1C09}" dt="2022-04-04T02:57:39.982" v="208" actId="478"/>
          <ac:picMkLst>
            <pc:docMk/>
            <pc:sldMk cId="1271992322" sldId="271"/>
            <ac:picMk id="1027" creationId="{B7706764-0236-4396-BE1E-D7934C340728}"/>
          </ac:picMkLst>
        </pc:picChg>
        <pc:picChg chg="del">
          <ac:chgData name="Daniel Kim(김승윤)" userId="a1db9435-f41c-4d30-a524-698ebad258a7" providerId="ADAL" clId="{E1784754-62D3-4CA2-8C87-274AF0FB1C09}" dt="2022-04-04T02:57:39.982" v="208" actId="478"/>
          <ac:picMkLst>
            <pc:docMk/>
            <pc:sldMk cId="1271992322" sldId="271"/>
            <ac:picMk id="1028" creationId="{D6703278-C4AE-4877-9589-57CFD71F128C}"/>
          </ac:picMkLst>
        </pc:picChg>
        <pc:picChg chg="del">
          <ac:chgData name="Daniel Kim(김승윤)" userId="a1db9435-f41c-4d30-a524-698ebad258a7" providerId="ADAL" clId="{E1784754-62D3-4CA2-8C87-274AF0FB1C09}" dt="2022-04-04T02:57:39.982" v="208" actId="478"/>
          <ac:picMkLst>
            <pc:docMk/>
            <pc:sldMk cId="1271992322" sldId="271"/>
            <ac:picMk id="1029" creationId="{2684579F-1DC3-41A7-B4A4-3031F2850D3C}"/>
          </ac:picMkLst>
        </pc:picChg>
      </pc:sldChg>
      <pc:sldChg chg="addSp delSp modSp add ord">
        <pc:chgData name="Daniel Kim(김승윤)" userId="a1db9435-f41c-4d30-a524-698ebad258a7" providerId="ADAL" clId="{E1784754-62D3-4CA2-8C87-274AF0FB1C09}" dt="2022-04-14T07:56:30.253" v="1461" actId="1076"/>
        <pc:sldMkLst>
          <pc:docMk/>
          <pc:sldMk cId="501845726" sldId="272"/>
        </pc:sldMkLst>
        <pc:spChg chg="mod">
          <ac:chgData name="Daniel Kim(김승윤)" userId="a1db9435-f41c-4d30-a524-698ebad258a7" providerId="ADAL" clId="{E1784754-62D3-4CA2-8C87-274AF0FB1C09}" dt="2022-04-13T08:19:05.269" v="774" actId="20577"/>
          <ac:spMkLst>
            <pc:docMk/>
            <pc:sldMk cId="501845726" sldId="272"/>
            <ac:spMk id="2" creationId="{90D20B00-0363-4B34-94C8-7249300C9868}"/>
          </ac:spMkLst>
        </pc:spChg>
        <pc:spChg chg="add del mod">
          <ac:chgData name="Daniel Kim(김승윤)" userId="a1db9435-f41c-4d30-a524-698ebad258a7" providerId="ADAL" clId="{E1784754-62D3-4CA2-8C87-274AF0FB1C09}" dt="2022-04-13T08:18:28.305" v="701" actId="478"/>
          <ac:spMkLst>
            <pc:docMk/>
            <pc:sldMk cId="501845726" sldId="272"/>
            <ac:spMk id="7" creationId="{78F5BE55-C20F-4EAD-9F71-7A5FAA182CF2}"/>
          </ac:spMkLst>
        </pc:spChg>
        <pc:spChg chg="add mod">
          <ac:chgData name="Daniel Kim(김승윤)" userId="a1db9435-f41c-4d30-a524-698ebad258a7" providerId="ADAL" clId="{E1784754-62D3-4CA2-8C87-274AF0FB1C09}" dt="2022-04-14T07:56:30.253" v="1461" actId="1076"/>
          <ac:spMkLst>
            <pc:docMk/>
            <pc:sldMk cId="501845726" sldId="272"/>
            <ac:spMk id="8" creationId="{95384070-1347-4AA0-94E4-05217F656C89}"/>
          </ac:spMkLst>
        </pc:spChg>
        <pc:picChg chg="add mod">
          <ac:chgData name="Daniel Kim(김승윤)" userId="a1db9435-f41c-4d30-a524-698ebad258a7" providerId="ADAL" clId="{E1784754-62D3-4CA2-8C87-274AF0FB1C09}" dt="2022-04-14T07:56:30.253" v="1461" actId="1076"/>
          <ac:picMkLst>
            <pc:docMk/>
            <pc:sldMk cId="501845726" sldId="272"/>
            <ac:picMk id="4" creationId="{34B9A02C-6B4D-4592-9B9A-F77242BFAD83}"/>
          </ac:picMkLst>
        </pc:picChg>
        <pc:picChg chg="add mod">
          <ac:chgData name="Daniel Kim(김승윤)" userId="a1db9435-f41c-4d30-a524-698ebad258a7" providerId="ADAL" clId="{E1784754-62D3-4CA2-8C87-274AF0FB1C09}" dt="2022-04-14T07:56:30.253" v="1461" actId="1076"/>
          <ac:picMkLst>
            <pc:docMk/>
            <pc:sldMk cId="501845726" sldId="272"/>
            <ac:picMk id="5" creationId="{E4A9A58E-4377-4F39-A19C-7205B8483446}"/>
          </ac:picMkLst>
        </pc:picChg>
        <pc:picChg chg="add mod">
          <ac:chgData name="Daniel Kim(김승윤)" userId="a1db9435-f41c-4d30-a524-698ebad258a7" providerId="ADAL" clId="{E1784754-62D3-4CA2-8C87-274AF0FB1C09}" dt="2022-04-14T07:56:30.253" v="1461" actId="1076"/>
          <ac:picMkLst>
            <pc:docMk/>
            <pc:sldMk cId="501845726" sldId="272"/>
            <ac:picMk id="6" creationId="{79F12F2A-32AD-40EE-A62C-2256C0F2EB5A}"/>
          </ac:picMkLst>
        </pc:picChg>
      </pc:sldChg>
      <pc:sldChg chg="add del">
        <pc:chgData name="Daniel Kim(김승윤)" userId="a1db9435-f41c-4d30-a524-698ebad258a7" providerId="ADAL" clId="{E1784754-62D3-4CA2-8C87-274AF0FB1C09}" dt="2022-04-04T08:13:07.295" v="427"/>
        <pc:sldMkLst>
          <pc:docMk/>
          <pc:sldMk cId="3979116415" sldId="272"/>
        </pc:sldMkLst>
      </pc:sldChg>
      <pc:sldChg chg="add del">
        <pc:chgData name="Daniel Kim(김승윤)" userId="a1db9435-f41c-4d30-a524-698ebad258a7" providerId="ADAL" clId="{E1784754-62D3-4CA2-8C87-274AF0FB1C09}" dt="2022-04-13T08:18:35.181" v="704" actId="2696"/>
        <pc:sldMkLst>
          <pc:docMk/>
          <pc:sldMk cId="3197766896" sldId="273"/>
        </pc:sldMkLst>
      </pc:sldChg>
      <pc:sldChg chg="addSp delSp modSp add">
        <pc:chgData name="Daniel Kim(김승윤)" userId="a1db9435-f41c-4d30-a524-698ebad258a7" providerId="ADAL" clId="{E1784754-62D3-4CA2-8C87-274AF0FB1C09}" dt="2022-04-13T08:21:11.606" v="931"/>
        <pc:sldMkLst>
          <pc:docMk/>
          <pc:sldMk cId="3867924094" sldId="274"/>
        </pc:sldMkLst>
        <pc:spChg chg="mod">
          <ac:chgData name="Daniel Kim(김승윤)" userId="a1db9435-f41c-4d30-a524-698ebad258a7" providerId="ADAL" clId="{E1784754-62D3-4CA2-8C87-274AF0FB1C09}" dt="2022-04-13T08:18:57.875" v="759" actId="20577"/>
          <ac:spMkLst>
            <pc:docMk/>
            <pc:sldMk cId="3867924094" sldId="274"/>
            <ac:spMk id="2" creationId="{90D20B00-0363-4B34-94C8-7249300C9868}"/>
          </ac:spMkLst>
        </pc:spChg>
        <pc:spChg chg="add mod">
          <ac:chgData name="Daniel Kim(김승윤)" userId="a1db9435-f41c-4d30-a524-698ebad258a7" providerId="ADAL" clId="{E1784754-62D3-4CA2-8C87-274AF0FB1C09}" dt="2022-04-13T08:21:11.606" v="931"/>
          <ac:spMkLst>
            <pc:docMk/>
            <pc:sldMk cId="3867924094" sldId="274"/>
            <ac:spMk id="12" creationId="{50CD7A80-767B-48CA-A9C3-8D81D0CD8C5E}"/>
          </ac:spMkLst>
        </pc:spChg>
        <pc:picChg chg="del">
          <ac:chgData name="Daniel Kim(김승윤)" userId="a1db9435-f41c-4d30-a524-698ebad258a7" providerId="ADAL" clId="{E1784754-62D3-4CA2-8C87-274AF0FB1C09}" dt="2022-04-13T08:18:39.152" v="705" actId="478"/>
          <ac:picMkLst>
            <pc:docMk/>
            <pc:sldMk cId="3867924094" sldId="274"/>
            <ac:picMk id="4" creationId="{34B9A02C-6B4D-4592-9B9A-F77242BFAD83}"/>
          </ac:picMkLst>
        </pc:picChg>
        <pc:picChg chg="del">
          <ac:chgData name="Daniel Kim(김승윤)" userId="a1db9435-f41c-4d30-a524-698ebad258a7" providerId="ADAL" clId="{E1784754-62D3-4CA2-8C87-274AF0FB1C09}" dt="2022-04-13T08:18:39.152" v="705" actId="478"/>
          <ac:picMkLst>
            <pc:docMk/>
            <pc:sldMk cId="3867924094" sldId="274"/>
            <ac:picMk id="5" creationId="{E4A9A58E-4377-4F39-A19C-7205B8483446}"/>
          </ac:picMkLst>
        </pc:picChg>
        <pc:picChg chg="del mod">
          <ac:chgData name="Daniel Kim(김승윤)" userId="a1db9435-f41c-4d30-a524-698ebad258a7" providerId="ADAL" clId="{E1784754-62D3-4CA2-8C87-274AF0FB1C09}" dt="2022-04-13T08:18:41.700" v="707" actId="478"/>
          <ac:picMkLst>
            <pc:docMk/>
            <pc:sldMk cId="3867924094" sldId="274"/>
            <ac:picMk id="6" creationId="{79F12F2A-32AD-40EE-A62C-2256C0F2EB5A}"/>
          </ac:picMkLst>
        </pc:picChg>
        <pc:picChg chg="add mod">
          <ac:chgData name="Daniel Kim(김승윤)" userId="a1db9435-f41c-4d30-a524-698ebad258a7" providerId="ADAL" clId="{E1784754-62D3-4CA2-8C87-274AF0FB1C09}" dt="2022-04-13T08:20:17.018" v="831" actId="1076"/>
          <ac:picMkLst>
            <pc:docMk/>
            <pc:sldMk cId="3867924094" sldId="274"/>
            <ac:picMk id="2050" creationId="{99A66D45-21D7-4B1E-9CA4-37C5CC639665}"/>
          </ac:picMkLst>
        </pc:picChg>
        <pc:picChg chg="add mod">
          <ac:chgData name="Daniel Kim(김승윤)" userId="a1db9435-f41c-4d30-a524-698ebad258a7" providerId="ADAL" clId="{E1784754-62D3-4CA2-8C87-274AF0FB1C09}" dt="2022-04-13T08:20:37.213" v="838" actId="1076"/>
          <ac:picMkLst>
            <pc:docMk/>
            <pc:sldMk cId="3867924094" sldId="274"/>
            <ac:picMk id="2051" creationId="{36F8B8F8-7DF1-4B86-B577-AB84058451E7}"/>
          </ac:picMkLst>
        </pc:picChg>
        <pc:picChg chg="add del">
          <ac:chgData name="Daniel Kim(김승윤)" userId="a1db9435-f41c-4d30-a524-698ebad258a7" providerId="ADAL" clId="{E1784754-62D3-4CA2-8C87-274AF0FB1C09}" dt="2022-04-13T08:20:29.128" v="836"/>
          <ac:picMkLst>
            <pc:docMk/>
            <pc:sldMk cId="3867924094" sldId="274"/>
            <ac:picMk id="2053" creationId="{BA893FD5-E243-49E1-9892-F11C41FDBB94}"/>
          </ac:picMkLst>
        </pc:picChg>
        <pc:picChg chg="add del">
          <ac:chgData name="Daniel Kim(김승윤)" userId="a1db9435-f41c-4d30-a524-698ebad258a7" providerId="ADAL" clId="{E1784754-62D3-4CA2-8C87-274AF0FB1C09}" dt="2022-04-13T08:20:29.128" v="836"/>
          <ac:picMkLst>
            <pc:docMk/>
            <pc:sldMk cId="3867924094" sldId="274"/>
            <ac:picMk id="2054" creationId="{AB000383-092C-4DB0-8290-D2C0739CB85A}"/>
          </ac:picMkLst>
        </pc:picChg>
        <pc:picChg chg="add mod">
          <ac:chgData name="Daniel Kim(김승윤)" userId="a1db9435-f41c-4d30-a524-698ebad258a7" providerId="ADAL" clId="{E1784754-62D3-4CA2-8C87-274AF0FB1C09}" dt="2022-04-13T08:20:46.020" v="841" actId="1076"/>
          <ac:picMkLst>
            <pc:docMk/>
            <pc:sldMk cId="3867924094" sldId="274"/>
            <ac:picMk id="2055" creationId="{2BE3C767-9D6E-4B8B-A545-9E8BFB79AC61}"/>
          </ac:picMkLst>
        </pc:picChg>
      </pc:sldChg>
      <pc:sldChg chg="modSp add">
        <pc:chgData name="Daniel Kim(김승윤)" userId="a1db9435-f41c-4d30-a524-698ebad258a7" providerId="ADAL" clId="{E1784754-62D3-4CA2-8C87-274AF0FB1C09}" dt="2022-04-13T08:27:06.271" v="1308" actId="20577"/>
        <pc:sldMkLst>
          <pc:docMk/>
          <pc:sldMk cId="263483203" sldId="275"/>
        </pc:sldMkLst>
        <pc:spChg chg="mod">
          <ac:chgData name="Daniel Kim(김승윤)" userId="a1db9435-f41c-4d30-a524-698ebad258a7" providerId="ADAL" clId="{E1784754-62D3-4CA2-8C87-274AF0FB1C09}" dt="2022-04-13T08:27:06.271" v="1308" actId="20577"/>
          <ac:spMkLst>
            <pc:docMk/>
            <pc:sldMk cId="263483203" sldId="275"/>
            <ac:spMk id="5" creationId="{6DD6CCEA-D2A1-455D-8EB7-07BF5D1D274F}"/>
          </ac:spMkLst>
        </pc:spChg>
      </pc:sldChg>
      <pc:sldChg chg="addSp modSp add">
        <pc:chgData name="Daniel Kim(김승윤)" userId="a1db9435-f41c-4d30-a524-698ebad258a7" providerId="ADAL" clId="{E1784754-62D3-4CA2-8C87-274AF0FB1C09}" dt="2022-04-19T07:49:25.609" v="3560" actId="1076"/>
        <pc:sldMkLst>
          <pc:docMk/>
          <pc:sldMk cId="1756025135" sldId="276"/>
        </pc:sldMkLst>
        <pc:spChg chg="mod">
          <ac:chgData name="Daniel Kim(김승윤)" userId="a1db9435-f41c-4d30-a524-698ebad258a7" providerId="ADAL" clId="{E1784754-62D3-4CA2-8C87-274AF0FB1C09}" dt="2022-04-14T07:59:49.317" v="1504"/>
          <ac:spMkLst>
            <pc:docMk/>
            <pc:sldMk cId="1756025135" sldId="276"/>
            <ac:spMk id="2" creationId="{8E731C93-A507-4001-8CC7-7196FDECDD76}"/>
          </ac:spMkLst>
        </pc:spChg>
        <pc:spChg chg="add mod">
          <ac:chgData name="Daniel Kim(김승윤)" userId="a1db9435-f41c-4d30-a524-698ebad258a7" providerId="ADAL" clId="{E1784754-62D3-4CA2-8C87-274AF0FB1C09}" dt="2022-04-19T07:49:21.727" v="3559" actId="1076"/>
          <ac:spMkLst>
            <pc:docMk/>
            <pc:sldMk cId="1756025135" sldId="276"/>
            <ac:spMk id="6" creationId="{207CB603-316A-4348-ACC7-9B412714F185}"/>
          </ac:spMkLst>
        </pc:spChg>
        <pc:picChg chg="mod modCrop">
          <ac:chgData name="Daniel Kim(김승윤)" userId="a1db9435-f41c-4d30-a524-698ebad258a7" providerId="ADAL" clId="{E1784754-62D3-4CA2-8C87-274AF0FB1C09}" dt="2022-04-19T07:49:16.734" v="3557" actId="14100"/>
          <ac:picMkLst>
            <pc:docMk/>
            <pc:sldMk cId="1756025135" sldId="276"/>
            <ac:picMk id="4" creationId="{91D23A2D-34E0-B827-ED44-AF5D0F39BC35}"/>
          </ac:picMkLst>
        </pc:picChg>
        <pc:picChg chg="mod">
          <ac:chgData name="Daniel Kim(김승윤)" userId="a1db9435-f41c-4d30-a524-698ebad258a7" providerId="ADAL" clId="{E1784754-62D3-4CA2-8C87-274AF0FB1C09}" dt="2022-04-14T08:00:51.653" v="1646" actId="1076"/>
          <ac:picMkLst>
            <pc:docMk/>
            <pc:sldMk cId="1756025135" sldId="276"/>
            <ac:picMk id="5" creationId="{577FF9E3-1FA9-C12D-5BB7-F1B828A9F7BA}"/>
          </ac:picMkLst>
        </pc:picChg>
        <pc:picChg chg="add mod">
          <ac:chgData name="Daniel Kim(김승윤)" userId="a1db9435-f41c-4d30-a524-698ebad258a7" providerId="ADAL" clId="{E1784754-62D3-4CA2-8C87-274AF0FB1C09}" dt="2022-04-19T07:49:25.609" v="3560" actId="1076"/>
          <ac:picMkLst>
            <pc:docMk/>
            <pc:sldMk cId="1756025135" sldId="276"/>
            <ac:picMk id="8" creationId="{FBCA874C-3AD2-4F71-B7E8-C630E24A913A}"/>
          </ac:picMkLst>
        </pc:picChg>
      </pc:sldChg>
      <pc:sldChg chg="addSp delSp modSp add del">
        <pc:chgData name="Daniel Kim(김승윤)" userId="a1db9435-f41c-4d30-a524-698ebad258a7" providerId="ADAL" clId="{E1784754-62D3-4CA2-8C87-274AF0FB1C09}" dt="2022-04-14T07:56:09.092" v="1459" actId="2696"/>
        <pc:sldMkLst>
          <pc:docMk/>
          <pc:sldMk cId="3210575742" sldId="277"/>
        </pc:sldMkLst>
        <pc:spChg chg="mod">
          <ac:chgData name="Daniel Kim(김승윤)" userId="a1db9435-f41c-4d30-a524-698ebad258a7" providerId="ADAL" clId="{E1784754-62D3-4CA2-8C87-274AF0FB1C09}" dt="2022-04-13T08:27:22.842" v="1318" actId="20577"/>
          <ac:spMkLst>
            <pc:docMk/>
            <pc:sldMk cId="3210575742" sldId="277"/>
            <ac:spMk id="2" creationId="{1D7CCE6A-533A-43C3-8E00-BCCFC27B14F6}"/>
          </ac:spMkLst>
        </pc:spChg>
        <pc:spChg chg="mod">
          <ac:chgData name="Daniel Kim(김승윤)" userId="a1db9435-f41c-4d30-a524-698ebad258a7" providerId="ADAL" clId="{E1784754-62D3-4CA2-8C87-274AF0FB1C09}" dt="2022-04-14T06:59:35.950" v="1321" actId="1076"/>
          <ac:spMkLst>
            <pc:docMk/>
            <pc:sldMk cId="3210575742" sldId="277"/>
            <ac:spMk id="4" creationId="{74C2B06F-1839-4B90-A146-57EA1A4A576D}"/>
          </ac:spMkLst>
        </pc:spChg>
        <pc:spChg chg="mod">
          <ac:chgData name="Daniel Kim(김승윤)" userId="a1db9435-f41c-4d30-a524-698ebad258a7" providerId="ADAL" clId="{E1784754-62D3-4CA2-8C87-274AF0FB1C09}" dt="2022-04-14T07:00:01.671" v="1327" actId="1076"/>
          <ac:spMkLst>
            <pc:docMk/>
            <pc:sldMk cId="3210575742" sldId="277"/>
            <ac:spMk id="5" creationId="{DB9C2594-751D-4B04-8482-636CE425BF50}"/>
          </ac:spMkLst>
        </pc:spChg>
        <pc:spChg chg="mod">
          <ac:chgData name="Daniel Kim(김승윤)" userId="a1db9435-f41c-4d30-a524-698ebad258a7" providerId="ADAL" clId="{E1784754-62D3-4CA2-8C87-274AF0FB1C09}" dt="2022-04-14T06:59:35.950" v="1321" actId="1076"/>
          <ac:spMkLst>
            <pc:docMk/>
            <pc:sldMk cId="3210575742" sldId="277"/>
            <ac:spMk id="8" creationId="{44E924A0-3B4F-4392-B3F7-97DB0787AC47}"/>
          </ac:spMkLst>
        </pc:spChg>
        <pc:spChg chg="mod">
          <ac:chgData name="Daniel Kim(김승윤)" userId="a1db9435-f41c-4d30-a524-698ebad258a7" providerId="ADAL" clId="{E1784754-62D3-4CA2-8C87-274AF0FB1C09}" dt="2022-04-14T06:59:35.950" v="1321" actId="1076"/>
          <ac:spMkLst>
            <pc:docMk/>
            <pc:sldMk cId="3210575742" sldId="277"/>
            <ac:spMk id="9" creationId="{8845F83B-84B2-45B6-B823-D0314BAC5EC6}"/>
          </ac:spMkLst>
        </pc:spChg>
        <pc:spChg chg="mod">
          <ac:chgData name="Daniel Kim(김승윤)" userId="a1db9435-f41c-4d30-a524-698ebad258a7" providerId="ADAL" clId="{E1784754-62D3-4CA2-8C87-274AF0FB1C09}" dt="2022-04-14T07:00:01.671" v="1327" actId="1076"/>
          <ac:spMkLst>
            <pc:docMk/>
            <pc:sldMk cId="3210575742" sldId="277"/>
            <ac:spMk id="10" creationId="{01B8268E-11CA-43B6-854E-9A255D9963D7}"/>
          </ac:spMkLst>
        </pc:spChg>
        <pc:spChg chg="mod">
          <ac:chgData name="Daniel Kim(김승윤)" userId="a1db9435-f41c-4d30-a524-698ebad258a7" providerId="ADAL" clId="{E1784754-62D3-4CA2-8C87-274AF0FB1C09}" dt="2022-04-14T06:59:35.950" v="1321" actId="1076"/>
          <ac:spMkLst>
            <pc:docMk/>
            <pc:sldMk cId="3210575742" sldId="277"/>
            <ac:spMk id="11" creationId="{EE0D6E82-5AD9-4657-991E-BA0AF425DE1D}"/>
          </ac:spMkLst>
        </pc:spChg>
        <pc:spChg chg="mod topLvl">
          <ac:chgData name="Daniel Kim(김승윤)" userId="a1db9435-f41c-4d30-a524-698ebad258a7" providerId="ADAL" clId="{E1784754-62D3-4CA2-8C87-274AF0FB1C09}" dt="2022-04-14T07:00:42.329" v="1337" actId="1076"/>
          <ac:spMkLst>
            <pc:docMk/>
            <pc:sldMk cId="3210575742" sldId="277"/>
            <ac:spMk id="27" creationId="{291D653C-2EC3-4C62-943A-3CF2BB6A84E4}"/>
          </ac:spMkLst>
        </pc:spChg>
        <pc:spChg chg="mod topLvl">
          <ac:chgData name="Daniel Kim(김승윤)" userId="a1db9435-f41c-4d30-a524-698ebad258a7" providerId="ADAL" clId="{E1784754-62D3-4CA2-8C87-274AF0FB1C09}" dt="2022-04-14T07:00:48.401" v="1338" actId="1076"/>
          <ac:spMkLst>
            <pc:docMk/>
            <pc:sldMk cId="3210575742" sldId="277"/>
            <ac:spMk id="30" creationId="{9BB646E9-B414-4260-97ED-C842AE109D93}"/>
          </ac:spMkLst>
        </pc:spChg>
        <pc:spChg chg="mod topLvl">
          <ac:chgData name="Daniel Kim(김승윤)" userId="a1db9435-f41c-4d30-a524-698ebad258a7" providerId="ADAL" clId="{E1784754-62D3-4CA2-8C87-274AF0FB1C09}" dt="2022-04-14T07:00:48.401" v="1338" actId="1076"/>
          <ac:spMkLst>
            <pc:docMk/>
            <pc:sldMk cId="3210575742" sldId="277"/>
            <ac:spMk id="31" creationId="{BEB309B3-2675-4CD1-B1FB-33345AF11B15}"/>
          </ac:spMkLst>
        </pc:spChg>
        <pc:spChg chg="del mod topLvl">
          <ac:chgData name="Daniel Kim(김승윤)" userId="a1db9435-f41c-4d30-a524-698ebad258a7" providerId="ADAL" clId="{E1784754-62D3-4CA2-8C87-274AF0FB1C09}" dt="2022-04-14T07:01:41.845" v="1384"/>
          <ac:spMkLst>
            <pc:docMk/>
            <pc:sldMk cId="3210575742" sldId="277"/>
            <ac:spMk id="34" creationId="{397D630D-BC35-476C-B524-776F00223124}"/>
          </ac:spMkLst>
        </pc:spChg>
        <pc:spChg chg="add del mod">
          <ac:chgData name="Daniel Kim(김승윤)" userId="a1db9435-f41c-4d30-a524-698ebad258a7" providerId="ADAL" clId="{E1784754-62D3-4CA2-8C87-274AF0FB1C09}" dt="2022-04-14T07:01:41.845" v="1384"/>
          <ac:spMkLst>
            <pc:docMk/>
            <pc:sldMk cId="3210575742" sldId="277"/>
            <ac:spMk id="50" creationId="{ED92666A-E2B4-4766-B234-56E4C6CBC0B9}"/>
          </ac:spMkLst>
        </pc:spChg>
        <pc:spChg chg="add del mod">
          <ac:chgData name="Daniel Kim(김승윤)" userId="a1db9435-f41c-4d30-a524-698ebad258a7" providerId="ADAL" clId="{E1784754-62D3-4CA2-8C87-274AF0FB1C09}" dt="2022-04-14T07:01:41.845" v="1384"/>
          <ac:spMkLst>
            <pc:docMk/>
            <pc:sldMk cId="3210575742" sldId="277"/>
            <ac:spMk id="51" creationId="{0DCA1CE4-8CC1-4A67-8EE4-05D93D9E2670}"/>
          </ac:spMkLst>
        </pc:spChg>
        <pc:spChg chg="add del mod">
          <ac:chgData name="Daniel Kim(김승윤)" userId="a1db9435-f41c-4d30-a524-698ebad258a7" providerId="ADAL" clId="{E1784754-62D3-4CA2-8C87-274AF0FB1C09}" dt="2022-04-14T07:01:49.819" v="1387"/>
          <ac:spMkLst>
            <pc:docMk/>
            <pc:sldMk cId="3210575742" sldId="277"/>
            <ac:spMk id="52" creationId="{278FE645-F3A6-4F4D-9876-3A702F63B632}"/>
          </ac:spMkLst>
        </pc:spChg>
        <pc:spChg chg="add del mod">
          <ac:chgData name="Daniel Kim(김승윤)" userId="a1db9435-f41c-4d30-a524-698ebad258a7" providerId="ADAL" clId="{E1784754-62D3-4CA2-8C87-274AF0FB1C09}" dt="2022-04-14T07:01:49.819" v="1387"/>
          <ac:spMkLst>
            <pc:docMk/>
            <pc:sldMk cId="3210575742" sldId="277"/>
            <ac:spMk id="53" creationId="{8B1ABA82-ADB7-4110-8ADA-B87A08193CE5}"/>
          </ac:spMkLst>
        </pc:spChg>
        <pc:spChg chg="add del mod">
          <ac:chgData name="Daniel Kim(김승윤)" userId="a1db9435-f41c-4d30-a524-698ebad258a7" providerId="ADAL" clId="{E1784754-62D3-4CA2-8C87-274AF0FB1C09}" dt="2022-04-14T07:01:49.819" v="1387"/>
          <ac:spMkLst>
            <pc:docMk/>
            <pc:sldMk cId="3210575742" sldId="277"/>
            <ac:spMk id="54" creationId="{8E699020-B0AD-4BC4-9168-7D489E019704}"/>
          </ac:spMkLst>
        </pc:spChg>
        <pc:grpChg chg="del mod">
          <ac:chgData name="Daniel Kim(김승윤)" userId="a1db9435-f41c-4d30-a524-698ebad258a7" providerId="ADAL" clId="{E1784754-62D3-4CA2-8C87-274AF0FB1C09}" dt="2022-04-14T07:00:10.617" v="1329" actId="165"/>
          <ac:grpSpMkLst>
            <pc:docMk/>
            <pc:sldMk cId="3210575742" sldId="277"/>
            <ac:grpSpMk id="41" creationId="{F40AC15F-88BF-42E3-8AA4-1183BE4D6C2A}"/>
          </ac:grpSpMkLst>
        </pc:grpChg>
        <pc:grpChg chg="mod">
          <ac:chgData name="Daniel Kim(김승윤)" userId="a1db9435-f41c-4d30-a524-698ebad258a7" providerId="ADAL" clId="{E1784754-62D3-4CA2-8C87-274AF0FB1C09}" dt="2022-04-14T07:00:39.166" v="1336" actId="1076"/>
          <ac:grpSpMkLst>
            <pc:docMk/>
            <pc:sldMk cId="3210575742" sldId="277"/>
            <ac:grpSpMk id="42" creationId="{C4679500-629B-44F2-A88B-EB6508DA932E}"/>
          </ac:grpSpMkLst>
        </pc:grpChg>
        <pc:picChg chg="mod">
          <ac:chgData name="Daniel Kim(김승윤)" userId="a1db9435-f41c-4d30-a524-698ebad258a7" providerId="ADAL" clId="{E1784754-62D3-4CA2-8C87-274AF0FB1C09}" dt="2022-04-14T06:59:35.950" v="1321" actId="1076"/>
          <ac:picMkLst>
            <pc:docMk/>
            <pc:sldMk cId="3210575742" sldId="277"/>
            <ac:picMk id="6" creationId="{C3B9713F-4C2E-4E3E-923F-68E1C4F64ADA}"/>
          </ac:picMkLst>
        </pc:picChg>
        <pc:picChg chg="mod">
          <ac:chgData name="Daniel Kim(김승윤)" userId="a1db9435-f41c-4d30-a524-698ebad258a7" providerId="ADAL" clId="{E1784754-62D3-4CA2-8C87-274AF0FB1C09}" dt="2022-04-14T07:00:01.671" v="1327" actId="1076"/>
          <ac:picMkLst>
            <pc:docMk/>
            <pc:sldMk cId="3210575742" sldId="277"/>
            <ac:picMk id="7" creationId="{B64AFF27-A78B-4C99-B996-DE9C53103C1E}"/>
          </ac:picMkLst>
        </pc:picChg>
        <pc:cxnChg chg="mod">
          <ac:chgData name="Daniel Kim(김승윤)" userId="a1db9435-f41c-4d30-a524-698ebad258a7" providerId="ADAL" clId="{E1784754-62D3-4CA2-8C87-274AF0FB1C09}" dt="2022-04-14T06:59:35.950" v="1321" actId="1076"/>
          <ac:cxnSpMkLst>
            <pc:docMk/>
            <pc:sldMk cId="3210575742" sldId="277"/>
            <ac:cxnSpMk id="16" creationId="{3BE2139D-2AF7-4EFB-A36D-BC1ED1D6D12F}"/>
          </ac:cxnSpMkLst>
        </pc:cxnChg>
        <pc:cxnChg chg="mod topLvl">
          <ac:chgData name="Daniel Kim(김승윤)" userId="a1db9435-f41c-4d30-a524-698ebad258a7" providerId="ADAL" clId="{E1784754-62D3-4CA2-8C87-274AF0FB1C09}" dt="2022-04-14T07:00:48.401" v="1338" actId="1076"/>
          <ac:cxnSpMkLst>
            <pc:docMk/>
            <pc:sldMk cId="3210575742" sldId="277"/>
            <ac:cxnSpMk id="36" creationId="{CE7A08CE-2363-49F0-9F36-8F06DE974D97}"/>
          </ac:cxnSpMkLst>
        </pc:cxnChg>
        <pc:cxnChg chg="mod topLvl">
          <ac:chgData name="Daniel Kim(김승윤)" userId="a1db9435-f41c-4d30-a524-698ebad258a7" providerId="ADAL" clId="{E1784754-62D3-4CA2-8C87-274AF0FB1C09}" dt="2022-04-14T07:00:50.315" v="1339" actId="1076"/>
          <ac:cxnSpMkLst>
            <pc:docMk/>
            <pc:sldMk cId="3210575742" sldId="277"/>
            <ac:cxnSpMk id="38" creationId="{319BEAEF-F793-48A2-99DE-3955F599AB2C}"/>
          </ac:cxnSpMkLst>
        </pc:cxnChg>
        <pc:cxnChg chg="del mod">
          <ac:chgData name="Daniel Kim(김승윤)" userId="a1db9435-f41c-4d30-a524-698ebad258a7" providerId="ADAL" clId="{E1784754-62D3-4CA2-8C87-274AF0FB1C09}" dt="2022-04-14T06:59:56.690" v="1326" actId="478"/>
          <ac:cxnSpMkLst>
            <pc:docMk/>
            <pc:sldMk cId="3210575742" sldId="277"/>
            <ac:cxnSpMk id="43" creationId="{D08E4751-665B-4342-9B05-9B55AFE507A1}"/>
          </ac:cxnSpMkLst>
        </pc:cxnChg>
        <pc:cxnChg chg="mod">
          <ac:chgData name="Daniel Kim(김승윤)" userId="a1db9435-f41c-4d30-a524-698ebad258a7" providerId="ADAL" clId="{E1784754-62D3-4CA2-8C87-274AF0FB1C09}" dt="2022-04-14T06:59:35.950" v="1321" actId="1076"/>
          <ac:cxnSpMkLst>
            <pc:docMk/>
            <pc:sldMk cId="3210575742" sldId="277"/>
            <ac:cxnSpMk id="59" creationId="{37CD5BE5-0296-4EB7-A4D6-12D2C1B26D96}"/>
          </ac:cxnSpMkLst>
        </pc:cxnChg>
        <pc:cxnChg chg="mod">
          <ac:chgData name="Daniel Kim(김승윤)" userId="a1db9435-f41c-4d30-a524-698ebad258a7" providerId="ADAL" clId="{E1784754-62D3-4CA2-8C87-274AF0FB1C09}" dt="2022-04-14T07:00:42.329" v="1337" actId="1076"/>
          <ac:cxnSpMkLst>
            <pc:docMk/>
            <pc:sldMk cId="3210575742" sldId="277"/>
            <ac:cxnSpMk id="61" creationId="{FF7B600D-0882-4D12-BB30-77D02552A5DC}"/>
          </ac:cxnSpMkLst>
        </pc:cxnChg>
        <pc:cxnChg chg="mod">
          <ac:chgData name="Daniel Kim(김승윤)" userId="a1db9435-f41c-4d30-a524-698ebad258a7" providerId="ADAL" clId="{E1784754-62D3-4CA2-8C87-274AF0FB1C09}" dt="2022-04-14T07:00:39.166" v="1336" actId="1076"/>
          <ac:cxnSpMkLst>
            <pc:docMk/>
            <pc:sldMk cId="3210575742" sldId="277"/>
            <ac:cxnSpMk id="63" creationId="{38DC830E-4197-48F7-B330-D3CDB203B2C0}"/>
          </ac:cxnSpMkLst>
        </pc:cxnChg>
      </pc:sldChg>
      <pc:sldChg chg="addSp modSp add">
        <pc:chgData name="Daniel Kim(김승윤)" userId="a1db9435-f41c-4d30-a524-698ebad258a7" providerId="ADAL" clId="{E1784754-62D3-4CA2-8C87-274AF0FB1C09}" dt="2022-04-14T08:02:55.709" v="1751"/>
        <pc:sldMkLst>
          <pc:docMk/>
          <pc:sldMk cId="881680466" sldId="278"/>
        </pc:sldMkLst>
        <pc:spChg chg="mod">
          <ac:chgData name="Daniel Kim(김승윤)" userId="a1db9435-f41c-4d30-a524-698ebad258a7" providerId="ADAL" clId="{E1784754-62D3-4CA2-8C87-274AF0FB1C09}" dt="2022-04-14T07:56:17.687" v="1460" actId="1076"/>
          <ac:spMkLst>
            <pc:docMk/>
            <pc:sldMk cId="881680466" sldId="278"/>
            <ac:spMk id="4" creationId="{74C2B06F-1839-4B90-A146-57EA1A4A576D}"/>
          </ac:spMkLst>
        </pc:spChg>
        <pc:spChg chg="mod">
          <ac:chgData name="Daniel Kim(김승윤)" userId="a1db9435-f41c-4d30-a524-698ebad258a7" providerId="ADAL" clId="{E1784754-62D3-4CA2-8C87-274AF0FB1C09}" dt="2022-04-14T07:56:17.687" v="1460" actId="1076"/>
          <ac:spMkLst>
            <pc:docMk/>
            <pc:sldMk cId="881680466" sldId="278"/>
            <ac:spMk id="5" creationId="{DB9C2594-751D-4B04-8482-636CE425BF50}"/>
          </ac:spMkLst>
        </pc:spChg>
        <pc:spChg chg="mod">
          <ac:chgData name="Daniel Kim(김승윤)" userId="a1db9435-f41c-4d30-a524-698ebad258a7" providerId="ADAL" clId="{E1784754-62D3-4CA2-8C87-274AF0FB1C09}" dt="2022-04-14T07:56:17.687" v="1460" actId="1076"/>
          <ac:spMkLst>
            <pc:docMk/>
            <pc:sldMk cId="881680466" sldId="278"/>
            <ac:spMk id="8" creationId="{44E924A0-3B4F-4392-B3F7-97DB0787AC47}"/>
          </ac:spMkLst>
        </pc:spChg>
        <pc:spChg chg="mod">
          <ac:chgData name="Daniel Kim(김승윤)" userId="a1db9435-f41c-4d30-a524-698ebad258a7" providerId="ADAL" clId="{E1784754-62D3-4CA2-8C87-274AF0FB1C09}" dt="2022-04-14T07:56:17.687" v="1460" actId="1076"/>
          <ac:spMkLst>
            <pc:docMk/>
            <pc:sldMk cId="881680466" sldId="278"/>
            <ac:spMk id="9" creationId="{8845F83B-84B2-45B6-B823-D0314BAC5EC6}"/>
          </ac:spMkLst>
        </pc:spChg>
        <pc:spChg chg="mod">
          <ac:chgData name="Daniel Kim(김승윤)" userId="a1db9435-f41c-4d30-a524-698ebad258a7" providerId="ADAL" clId="{E1784754-62D3-4CA2-8C87-274AF0FB1C09}" dt="2022-04-14T07:56:17.687" v="1460" actId="1076"/>
          <ac:spMkLst>
            <pc:docMk/>
            <pc:sldMk cId="881680466" sldId="278"/>
            <ac:spMk id="10" creationId="{01B8268E-11CA-43B6-854E-9A255D9963D7}"/>
          </ac:spMkLst>
        </pc:spChg>
        <pc:spChg chg="mod">
          <ac:chgData name="Daniel Kim(김승윤)" userId="a1db9435-f41c-4d30-a524-698ebad258a7" providerId="ADAL" clId="{E1784754-62D3-4CA2-8C87-274AF0FB1C09}" dt="2022-04-14T07:56:17.687" v="1460" actId="1076"/>
          <ac:spMkLst>
            <pc:docMk/>
            <pc:sldMk cId="881680466" sldId="278"/>
            <ac:spMk id="11" creationId="{EE0D6E82-5AD9-4657-991E-BA0AF425DE1D}"/>
          </ac:spMkLst>
        </pc:spChg>
        <pc:spChg chg="add mod">
          <ac:chgData name="Daniel Kim(김승윤)" userId="a1db9435-f41c-4d30-a524-698ebad258a7" providerId="ADAL" clId="{E1784754-62D3-4CA2-8C87-274AF0FB1C09}" dt="2022-04-14T07:56:17.687" v="1460" actId="1076"/>
          <ac:spMkLst>
            <pc:docMk/>
            <pc:sldMk cId="881680466" sldId="278"/>
            <ac:spMk id="12" creationId="{8D9905C4-C20F-478E-99CA-15D5C4703D8E}"/>
          </ac:spMkLst>
        </pc:spChg>
        <pc:spChg chg="add mod">
          <ac:chgData name="Daniel Kim(김승윤)" userId="a1db9435-f41c-4d30-a524-698ebad258a7" providerId="ADAL" clId="{E1784754-62D3-4CA2-8C87-274AF0FB1C09}" dt="2022-04-14T07:56:17.687" v="1460" actId="1076"/>
          <ac:spMkLst>
            <pc:docMk/>
            <pc:sldMk cId="881680466" sldId="278"/>
            <ac:spMk id="18" creationId="{44CB67AE-1978-403A-B99A-2F2EA5FB0C5E}"/>
          </ac:spMkLst>
        </pc:spChg>
        <pc:spChg chg="add mod">
          <ac:chgData name="Daniel Kim(김승윤)" userId="a1db9435-f41c-4d30-a524-698ebad258a7" providerId="ADAL" clId="{E1784754-62D3-4CA2-8C87-274AF0FB1C09}" dt="2022-04-14T08:01:44.440" v="1707"/>
          <ac:spMkLst>
            <pc:docMk/>
            <pc:sldMk cId="881680466" sldId="278"/>
            <ac:spMk id="32" creationId="{5FE96D7F-354E-4E8D-BF93-0FB6094581E0}"/>
          </ac:spMkLst>
        </pc:spChg>
        <pc:spChg chg="add mod">
          <ac:chgData name="Daniel Kim(김승윤)" userId="a1db9435-f41c-4d30-a524-698ebad258a7" providerId="ADAL" clId="{E1784754-62D3-4CA2-8C87-274AF0FB1C09}" dt="2022-04-14T08:02:49.071" v="1750"/>
          <ac:spMkLst>
            <pc:docMk/>
            <pc:sldMk cId="881680466" sldId="278"/>
            <ac:spMk id="33" creationId="{AD7016BD-CF02-4B12-AC03-F91465633327}"/>
          </ac:spMkLst>
        </pc:spChg>
        <pc:spChg chg="mod">
          <ac:chgData name="Daniel Kim(김승윤)" userId="a1db9435-f41c-4d30-a524-698ebad258a7" providerId="ADAL" clId="{E1784754-62D3-4CA2-8C87-274AF0FB1C09}" dt="2022-04-14T07:02:10.966" v="1424" actId="20577"/>
          <ac:spMkLst>
            <pc:docMk/>
            <pc:sldMk cId="881680466" sldId="278"/>
            <ac:spMk id="34" creationId="{397D630D-BC35-476C-B524-776F00223124}"/>
          </ac:spMkLst>
        </pc:spChg>
        <pc:spChg chg="add mod">
          <ac:chgData name="Daniel Kim(김승윤)" userId="a1db9435-f41c-4d30-a524-698ebad258a7" providerId="ADAL" clId="{E1784754-62D3-4CA2-8C87-274AF0FB1C09}" dt="2022-04-14T08:02:55.709" v="1751"/>
          <ac:spMkLst>
            <pc:docMk/>
            <pc:sldMk cId="881680466" sldId="278"/>
            <ac:spMk id="35" creationId="{AAEF96A7-7153-413C-9150-FA26CDF62B41}"/>
          </ac:spMkLst>
        </pc:spChg>
        <pc:spChg chg="add mod">
          <ac:chgData name="Daniel Kim(김승윤)" userId="a1db9435-f41c-4d30-a524-698ebad258a7" providerId="ADAL" clId="{E1784754-62D3-4CA2-8C87-274AF0FB1C09}" dt="2022-04-14T07:56:17.687" v="1460" actId="1076"/>
          <ac:spMkLst>
            <pc:docMk/>
            <pc:sldMk cId="881680466" sldId="278"/>
            <ac:spMk id="40" creationId="{663565BB-C5AC-4B72-A2AF-114DDEB9C5DD}"/>
          </ac:spMkLst>
        </pc:spChg>
        <pc:spChg chg="add mod">
          <ac:chgData name="Daniel Kim(김승윤)" userId="a1db9435-f41c-4d30-a524-698ebad258a7" providerId="ADAL" clId="{E1784754-62D3-4CA2-8C87-274AF0FB1C09}" dt="2022-04-14T07:56:17.687" v="1460" actId="1076"/>
          <ac:spMkLst>
            <pc:docMk/>
            <pc:sldMk cId="881680466" sldId="278"/>
            <ac:spMk id="50" creationId="{643FA97B-E357-4822-B0AE-21BC8C48C94A}"/>
          </ac:spMkLst>
        </pc:spChg>
        <pc:grpChg chg="mod">
          <ac:chgData name="Daniel Kim(김승윤)" userId="a1db9435-f41c-4d30-a524-698ebad258a7" providerId="ADAL" clId="{E1784754-62D3-4CA2-8C87-274AF0FB1C09}" dt="2022-04-14T07:56:17.687" v="1460" actId="1076"/>
          <ac:grpSpMkLst>
            <pc:docMk/>
            <pc:sldMk cId="881680466" sldId="278"/>
            <ac:grpSpMk id="41" creationId="{F40AC15F-88BF-42E3-8AA4-1183BE4D6C2A}"/>
          </ac:grpSpMkLst>
        </pc:grpChg>
        <pc:grpChg chg="mod">
          <ac:chgData name="Daniel Kim(김승윤)" userId="a1db9435-f41c-4d30-a524-698ebad258a7" providerId="ADAL" clId="{E1784754-62D3-4CA2-8C87-274AF0FB1C09}" dt="2022-04-14T07:56:17.687" v="1460" actId="1076"/>
          <ac:grpSpMkLst>
            <pc:docMk/>
            <pc:sldMk cId="881680466" sldId="278"/>
            <ac:grpSpMk id="42" creationId="{C4679500-629B-44F2-A88B-EB6508DA932E}"/>
          </ac:grpSpMkLst>
        </pc:grpChg>
        <pc:picChg chg="mod">
          <ac:chgData name="Daniel Kim(김승윤)" userId="a1db9435-f41c-4d30-a524-698ebad258a7" providerId="ADAL" clId="{E1784754-62D3-4CA2-8C87-274AF0FB1C09}" dt="2022-04-14T07:56:17.687" v="1460" actId="1076"/>
          <ac:picMkLst>
            <pc:docMk/>
            <pc:sldMk cId="881680466" sldId="278"/>
            <ac:picMk id="6" creationId="{C3B9713F-4C2E-4E3E-923F-68E1C4F64ADA}"/>
          </ac:picMkLst>
        </pc:picChg>
        <pc:picChg chg="mod">
          <ac:chgData name="Daniel Kim(김승윤)" userId="a1db9435-f41c-4d30-a524-698ebad258a7" providerId="ADAL" clId="{E1784754-62D3-4CA2-8C87-274AF0FB1C09}" dt="2022-04-14T07:56:17.687" v="1460" actId="1076"/>
          <ac:picMkLst>
            <pc:docMk/>
            <pc:sldMk cId="881680466" sldId="278"/>
            <ac:picMk id="7" creationId="{B64AFF27-A78B-4C99-B996-DE9C53103C1E}"/>
          </ac:picMkLst>
        </pc:picChg>
        <pc:cxnChg chg="add mod">
          <ac:chgData name="Daniel Kim(김승윤)" userId="a1db9435-f41c-4d30-a524-698ebad258a7" providerId="ADAL" clId="{E1784754-62D3-4CA2-8C87-274AF0FB1C09}" dt="2022-04-14T07:56:17.687" v="1460" actId="1076"/>
          <ac:cxnSpMkLst>
            <pc:docMk/>
            <pc:sldMk cId="881680466" sldId="278"/>
            <ac:cxnSpMk id="14" creationId="{46D5A4FA-BE8E-460E-8745-4ABE420759EB}"/>
          </ac:cxnSpMkLst>
        </pc:cxnChg>
        <pc:cxnChg chg="mod">
          <ac:chgData name="Daniel Kim(김승윤)" userId="a1db9435-f41c-4d30-a524-698ebad258a7" providerId="ADAL" clId="{E1784754-62D3-4CA2-8C87-274AF0FB1C09}" dt="2022-04-14T07:56:17.687" v="1460" actId="1076"/>
          <ac:cxnSpMkLst>
            <pc:docMk/>
            <pc:sldMk cId="881680466" sldId="278"/>
            <ac:cxnSpMk id="16" creationId="{3BE2139D-2AF7-4EFB-A36D-BC1ED1D6D12F}"/>
          </ac:cxnSpMkLst>
        </pc:cxnChg>
        <pc:cxnChg chg="add mod">
          <ac:chgData name="Daniel Kim(김승윤)" userId="a1db9435-f41c-4d30-a524-698ebad258a7" providerId="ADAL" clId="{E1784754-62D3-4CA2-8C87-274AF0FB1C09}" dt="2022-04-14T07:56:17.687" v="1460" actId="1076"/>
          <ac:cxnSpMkLst>
            <pc:docMk/>
            <pc:sldMk cId="881680466" sldId="278"/>
            <ac:cxnSpMk id="17" creationId="{163397A5-F9E5-44FC-BE11-DFE1F827364E}"/>
          </ac:cxnSpMkLst>
        </pc:cxnChg>
        <pc:cxnChg chg="mod">
          <ac:chgData name="Daniel Kim(김승윤)" userId="a1db9435-f41c-4d30-a524-698ebad258a7" providerId="ADAL" clId="{E1784754-62D3-4CA2-8C87-274AF0FB1C09}" dt="2022-04-14T07:56:17.687" v="1460" actId="1076"/>
          <ac:cxnSpMkLst>
            <pc:docMk/>
            <pc:sldMk cId="881680466" sldId="278"/>
            <ac:cxnSpMk id="43" creationId="{D08E4751-665B-4342-9B05-9B55AFE507A1}"/>
          </ac:cxnSpMkLst>
        </pc:cxnChg>
        <pc:cxnChg chg="mod">
          <ac:chgData name="Daniel Kim(김승윤)" userId="a1db9435-f41c-4d30-a524-698ebad258a7" providerId="ADAL" clId="{E1784754-62D3-4CA2-8C87-274AF0FB1C09}" dt="2022-04-14T07:56:17.687" v="1460" actId="1076"/>
          <ac:cxnSpMkLst>
            <pc:docMk/>
            <pc:sldMk cId="881680466" sldId="278"/>
            <ac:cxnSpMk id="59" creationId="{37CD5BE5-0296-4EB7-A4D6-12D2C1B26D96}"/>
          </ac:cxnSpMkLst>
        </pc:cxnChg>
        <pc:cxnChg chg="mod">
          <ac:chgData name="Daniel Kim(김승윤)" userId="a1db9435-f41c-4d30-a524-698ebad258a7" providerId="ADAL" clId="{E1784754-62D3-4CA2-8C87-274AF0FB1C09}" dt="2022-04-14T07:56:17.687" v="1460" actId="1076"/>
          <ac:cxnSpMkLst>
            <pc:docMk/>
            <pc:sldMk cId="881680466" sldId="278"/>
            <ac:cxnSpMk id="61" creationId="{FF7B600D-0882-4D12-BB30-77D02552A5DC}"/>
          </ac:cxnSpMkLst>
        </pc:cxnChg>
        <pc:cxnChg chg="mod">
          <ac:chgData name="Daniel Kim(김승윤)" userId="a1db9435-f41c-4d30-a524-698ebad258a7" providerId="ADAL" clId="{E1784754-62D3-4CA2-8C87-274AF0FB1C09}" dt="2022-04-14T07:56:17.687" v="1460" actId="1076"/>
          <ac:cxnSpMkLst>
            <pc:docMk/>
            <pc:sldMk cId="881680466" sldId="278"/>
            <ac:cxnSpMk id="63" creationId="{38DC830E-4197-48F7-B330-D3CDB203B2C0}"/>
          </ac:cxnSpMkLst>
        </pc:cxnChg>
      </pc:sldChg>
      <pc:sldChg chg="addSp delSp modSp add">
        <pc:chgData name="Daniel Kim(김승윤)" userId="a1db9435-f41c-4d30-a524-698ebad258a7" providerId="ADAL" clId="{E1784754-62D3-4CA2-8C87-274AF0FB1C09}" dt="2022-04-15T04:34:33.097" v="2176" actId="1076"/>
        <pc:sldMkLst>
          <pc:docMk/>
          <pc:sldMk cId="357551373" sldId="279"/>
        </pc:sldMkLst>
        <pc:spChg chg="mod">
          <ac:chgData name="Daniel Kim(김승윤)" userId="a1db9435-f41c-4d30-a524-698ebad258a7" providerId="ADAL" clId="{E1784754-62D3-4CA2-8C87-274AF0FB1C09}" dt="2022-04-14T08:02:17.358" v="1738" actId="14100"/>
          <ac:spMkLst>
            <pc:docMk/>
            <pc:sldMk cId="357551373" sldId="279"/>
            <ac:spMk id="2" creationId="{2C1F9946-DCE7-46B1-A960-E2DCCD597CE2}"/>
          </ac:spMkLst>
        </pc:spChg>
        <pc:spChg chg="add mod">
          <ac:chgData name="Daniel Kim(김승윤)" userId="a1db9435-f41c-4d30-a524-698ebad258a7" providerId="ADAL" clId="{E1784754-62D3-4CA2-8C87-274AF0FB1C09}" dt="2022-04-15T02:22:21.405" v="2169" actId="1076"/>
          <ac:spMkLst>
            <pc:docMk/>
            <pc:sldMk cId="357551373" sldId="279"/>
            <ac:spMk id="4" creationId="{4E0145D2-7ECF-4DF2-85BB-CD9F05E3C0CC}"/>
          </ac:spMkLst>
        </pc:spChg>
        <pc:spChg chg="add del mod">
          <ac:chgData name="Daniel Kim(김승윤)" userId="a1db9435-f41c-4d30-a524-698ebad258a7" providerId="ADAL" clId="{E1784754-62D3-4CA2-8C87-274AF0FB1C09}" dt="2022-04-14T08:07:38.736" v="1856" actId="478"/>
          <ac:spMkLst>
            <pc:docMk/>
            <pc:sldMk cId="357551373" sldId="279"/>
            <ac:spMk id="4" creationId="{AF6CE4C8-2675-40A2-BB0D-96D08C2BB703}"/>
          </ac:spMkLst>
        </pc:spChg>
        <pc:spChg chg="add mod">
          <ac:chgData name="Daniel Kim(김승윤)" userId="a1db9435-f41c-4d30-a524-698ebad258a7" providerId="ADAL" clId="{E1784754-62D3-4CA2-8C87-274AF0FB1C09}" dt="2022-04-14T08:08:48.810" v="1867" actId="1076"/>
          <ac:spMkLst>
            <pc:docMk/>
            <pc:sldMk cId="357551373" sldId="279"/>
            <ac:spMk id="6" creationId="{934ABB0E-5B35-4208-9B86-9A0B9D1EBDDA}"/>
          </ac:spMkLst>
        </pc:spChg>
        <pc:spChg chg="add mod">
          <ac:chgData name="Daniel Kim(김승윤)" userId="a1db9435-f41c-4d30-a524-698ebad258a7" providerId="ADAL" clId="{E1784754-62D3-4CA2-8C87-274AF0FB1C09}" dt="2022-04-14T08:08:48.810" v="1867" actId="1076"/>
          <ac:spMkLst>
            <pc:docMk/>
            <pc:sldMk cId="357551373" sldId="279"/>
            <ac:spMk id="7" creationId="{9B365942-43DF-4DC5-B05C-43317F0D1CDE}"/>
          </ac:spMkLst>
        </pc:spChg>
        <pc:picChg chg="add mod">
          <ac:chgData name="Daniel Kim(김승윤)" userId="a1db9435-f41c-4d30-a524-698ebad258a7" providerId="ADAL" clId="{E1784754-62D3-4CA2-8C87-274AF0FB1C09}" dt="2022-04-14T08:08:48.810" v="1867" actId="1076"/>
          <ac:picMkLst>
            <pc:docMk/>
            <pc:sldMk cId="357551373" sldId="279"/>
            <ac:picMk id="5" creationId="{5F78B723-7767-4988-8BD5-FC8EA8A158BC}"/>
          </ac:picMkLst>
        </pc:picChg>
        <pc:picChg chg="add mod">
          <ac:chgData name="Daniel Kim(김승윤)" userId="a1db9435-f41c-4d30-a524-698ebad258a7" providerId="ADAL" clId="{E1784754-62D3-4CA2-8C87-274AF0FB1C09}" dt="2022-04-15T04:34:33.097" v="2176" actId="1076"/>
          <ac:picMkLst>
            <pc:docMk/>
            <pc:sldMk cId="357551373" sldId="279"/>
            <ac:picMk id="8" creationId="{67D154BA-5F07-43BD-B315-D05892B852F1}"/>
          </ac:picMkLst>
        </pc:picChg>
      </pc:sldChg>
      <pc:sldChg chg="add del">
        <pc:chgData name="Daniel Kim(김승윤)" userId="a1db9435-f41c-4d30-a524-698ebad258a7" providerId="ADAL" clId="{E1784754-62D3-4CA2-8C87-274AF0FB1C09}" dt="2022-04-14T07:56:08.023" v="1458" actId="2696"/>
        <pc:sldMkLst>
          <pc:docMk/>
          <pc:sldMk cId="387500607" sldId="279"/>
        </pc:sldMkLst>
      </pc:sldChg>
      <pc:sldChg chg="addSp delSp modSp add">
        <pc:chgData name="Daniel Kim(김승윤)" userId="a1db9435-f41c-4d30-a524-698ebad258a7" providerId="ADAL" clId="{E1784754-62D3-4CA2-8C87-274AF0FB1C09}" dt="2022-04-18T07:13:43.863" v="3307" actId="1076"/>
        <pc:sldMkLst>
          <pc:docMk/>
          <pc:sldMk cId="1857437498" sldId="280"/>
        </pc:sldMkLst>
        <pc:spChg chg="mod">
          <ac:chgData name="Daniel Kim(김승윤)" userId="a1db9435-f41c-4d30-a524-698ebad258a7" providerId="ADAL" clId="{E1784754-62D3-4CA2-8C87-274AF0FB1C09}" dt="2022-04-14T08:02:29.097" v="1747" actId="20577"/>
          <ac:spMkLst>
            <pc:docMk/>
            <pc:sldMk cId="1857437498" sldId="280"/>
            <ac:spMk id="2" creationId="{2C1F9946-DCE7-46B1-A960-E2DCCD597CE2}"/>
          </ac:spMkLst>
        </pc:spChg>
        <pc:spChg chg="add mod">
          <ac:chgData name="Daniel Kim(김승윤)" userId="a1db9435-f41c-4d30-a524-698ebad258a7" providerId="ADAL" clId="{E1784754-62D3-4CA2-8C87-274AF0FB1C09}" dt="2022-04-18T07:13:37.939" v="3305" actId="1076"/>
          <ac:spMkLst>
            <pc:docMk/>
            <pc:sldMk cId="1857437498" sldId="280"/>
            <ac:spMk id="6" creationId="{2812233F-959A-48C0-BD7C-40543F786991}"/>
          </ac:spMkLst>
        </pc:spChg>
        <pc:picChg chg="add mod">
          <ac:chgData name="Daniel Kim(김승윤)" userId="a1db9435-f41c-4d30-a524-698ebad258a7" providerId="ADAL" clId="{E1784754-62D3-4CA2-8C87-274AF0FB1C09}" dt="2022-04-18T07:13:37.939" v="3305" actId="1076"/>
          <ac:picMkLst>
            <pc:docMk/>
            <pc:sldMk cId="1857437498" sldId="280"/>
            <ac:picMk id="4" creationId="{0F8245DD-05A2-41FA-B5E6-6D7D81E027E6}"/>
          </ac:picMkLst>
        </pc:picChg>
        <pc:picChg chg="add del mod">
          <ac:chgData name="Daniel Kim(김승윤)" userId="a1db9435-f41c-4d30-a524-698ebad258a7" providerId="ADAL" clId="{E1784754-62D3-4CA2-8C87-274AF0FB1C09}" dt="2022-04-14T08:09:40.082" v="1870" actId="478"/>
          <ac:picMkLst>
            <pc:docMk/>
            <pc:sldMk cId="1857437498" sldId="280"/>
            <ac:picMk id="4" creationId="{819C089D-1AAF-4D32-A859-004DC7C1BC04}"/>
          </ac:picMkLst>
        </pc:picChg>
        <pc:picChg chg="add mod">
          <ac:chgData name="Daniel Kim(김승윤)" userId="a1db9435-f41c-4d30-a524-698ebad258a7" providerId="ADAL" clId="{E1784754-62D3-4CA2-8C87-274AF0FB1C09}" dt="2022-04-18T07:13:39.691" v="3306" actId="1076"/>
          <ac:picMkLst>
            <pc:docMk/>
            <pc:sldMk cId="1857437498" sldId="280"/>
            <ac:picMk id="5" creationId="{A7101083-8FB3-422D-A3AF-2D07B461A38D}"/>
          </ac:picMkLst>
        </pc:picChg>
        <pc:picChg chg="add mod">
          <ac:chgData name="Daniel Kim(김승윤)" userId="a1db9435-f41c-4d30-a524-698ebad258a7" providerId="ADAL" clId="{E1784754-62D3-4CA2-8C87-274AF0FB1C09}" dt="2022-04-18T07:13:43.863" v="3307" actId="1076"/>
          <ac:picMkLst>
            <pc:docMk/>
            <pc:sldMk cId="1857437498" sldId="280"/>
            <ac:picMk id="7" creationId="{54C17B8A-DD9A-4EED-9D8F-DEC3C3FB2D41}"/>
          </ac:picMkLst>
        </pc:picChg>
      </pc:sldChg>
      <pc:sldChg chg="addSp modSp add">
        <pc:chgData name="Daniel Kim(김승윤)" userId="a1db9435-f41c-4d30-a524-698ebad258a7" providerId="ADAL" clId="{E1784754-62D3-4CA2-8C87-274AF0FB1C09}" dt="2022-04-18T07:24:14.981" v="3554" actId="1076"/>
        <pc:sldMkLst>
          <pc:docMk/>
          <pc:sldMk cId="882466750" sldId="281"/>
        </pc:sldMkLst>
        <pc:spChg chg="mod">
          <ac:chgData name="Daniel Kim(김승윤)" userId="a1db9435-f41c-4d30-a524-698ebad258a7" providerId="ADAL" clId="{E1784754-62D3-4CA2-8C87-274AF0FB1C09}" dt="2022-04-14T08:02:38.714" v="1749" actId="14100"/>
          <ac:spMkLst>
            <pc:docMk/>
            <pc:sldMk cId="882466750" sldId="281"/>
            <ac:spMk id="2" creationId="{2C1F9946-DCE7-46B1-A960-E2DCCD597CE2}"/>
          </ac:spMkLst>
        </pc:spChg>
        <pc:spChg chg="add mod">
          <ac:chgData name="Daniel Kim(김승윤)" userId="a1db9435-f41c-4d30-a524-698ebad258a7" providerId="ADAL" clId="{E1784754-62D3-4CA2-8C87-274AF0FB1C09}" dt="2022-04-18T07:23:47.381" v="3550" actId="1076"/>
          <ac:spMkLst>
            <pc:docMk/>
            <pc:sldMk cId="882466750" sldId="281"/>
            <ac:spMk id="6" creationId="{6D52C621-9BD0-4B26-B7E6-CFDF38977885}"/>
          </ac:spMkLst>
        </pc:spChg>
        <pc:picChg chg="add mod">
          <ac:chgData name="Daniel Kim(김승윤)" userId="a1db9435-f41c-4d30-a524-698ebad258a7" providerId="ADAL" clId="{E1784754-62D3-4CA2-8C87-274AF0FB1C09}" dt="2022-04-18T07:23:43.092" v="3549" actId="1076"/>
          <ac:picMkLst>
            <pc:docMk/>
            <pc:sldMk cId="882466750" sldId="281"/>
            <ac:picMk id="4" creationId="{7DAB9206-1BC7-463B-AD52-8D1A088F6A9A}"/>
          </ac:picMkLst>
        </pc:picChg>
        <pc:picChg chg="add mod">
          <ac:chgData name="Daniel Kim(김승윤)" userId="a1db9435-f41c-4d30-a524-698ebad258a7" providerId="ADAL" clId="{E1784754-62D3-4CA2-8C87-274AF0FB1C09}" dt="2022-04-18T07:22:00.254" v="3317" actId="1076"/>
          <ac:picMkLst>
            <pc:docMk/>
            <pc:sldMk cId="882466750" sldId="281"/>
            <ac:picMk id="5" creationId="{308DAF79-61F3-4277-8CC2-ED8F5EBCE540}"/>
          </ac:picMkLst>
        </pc:picChg>
        <pc:picChg chg="add mod">
          <ac:chgData name="Daniel Kim(김승윤)" userId="a1db9435-f41c-4d30-a524-698ebad258a7" providerId="ADAL" clId="{E1784754-62D3-4CA2-8C87-274AF0FB1C09}" dt="2022-04-18T07:24:14.981" v="3554" actId="1076"/>
          <ac:picMkLst>
            <pc:docMk/>
            <pc:sldMk cId="882466750" sldId="281"/>
            <ac:picMk id="7" creationId="{2837F140-41AE-4C28-AD8A-7E2BAD283C4D}"/>
          </ac:picMkLst>
        </pc:picChg>
      </pc:sldChg>
      <pc:sldChg chg="addSp modSp add">
        <pc:chgData name="Daniel Kim(김승윤)" userId="a1db9435-f41c-4d30-a524-698ebad258a7" providerId="ADAL" clId="{E1784754-62D3-4CA2-8C87-274AF0FB1C09}" dt="2022-04-18T06:41:17.663" v="3300" actId="1076"/>
        <pc:sldMkLst>
          <pc:docMk/>
          <pc:sldMk cId="1655233589" sldId="282"/>
        </pc:sldMkLst>
        <pc:spChg chg="mod">
          <ac:chgData name="Daniel Kim(김승윤)" userId="a1db9435-f41c-4d30-a524-698ebad258a7" providerId="ADAL" clId="{E1784754-62D3-4CA2-8C87-274AF0FB1C09}" dt="2022-04-18T00:27:55.696" v="2193"/>
          <ac:spMkLst>
            <pc:docMk/>
            <pc:sldMk cId="1655233589" sldId="282"/>
            <ac:spMk id="2" creationId="{841BD2C8-4B8A-49C6-BFF0-702A905F2F7F}"/>
          </ac:spMkLst>
        </pc:spChg>
        <pc:spChg chg="add mod">
          <ac:chgData name="Daniel Kim(김승윤)" userId="a1db9435-f41c-4d30-a524-698ebad258a7" providerId="ADAL" clId="{E1784754-62D3-4CA2-8C87-274AF0FB1C09}" dt="2022-04-18T06:37:24.961" v="3289" actId="20577"/>
          <ac:spMkLst>
            <pc:docMk/>
            <pc:sldMk cId="1655233589" sldId="282"/>
            <ac:spMk id="5" creationId="{C8542CEB-57EF-43A5-AA8F-0559D8DF1D04}"/>
          </ac:spMkLst>
        </pc:spChg>
        <pc:picChg chg="add mod">
          <ac:chgData name="Daniel Kim(김승윤)" userId="a1db9435-f41c-4d30-a524-698ebad258a7" providerId="ADAL" clId="{E1784754-62D3-4CA2-8C87-274AF0FB1C09}" dt="2022-04-18T06:41:12.384" v="3297" actId="1076"/>
          <ac:picMkLst>
            <pc:docMk/>
            <pc:sldMk cId="1655233589" sldId="282"/>
            <ac:picMk id="4" creationId="{972C4897-86D1-47A4-AD93-E53BB4AD13BF}"/>
          </ac:picMkLst>
        </pc:picChg>
        <pc:picChg chg="add mod">
          <ac:chgData name="Daniel Kim(김승윤)" userId="a1db9435-f41c-4d30-a524-698ebad258a7" providerId="ADAL" clId="{E1784754-62D3-4CA2-8C87-274AF0FB1C09}" dt="2022-04-18T06:41:17.663" v="3300" actId="1076"/>
          <ac:picMkLst>
            <pc:docMk/>
            <pc:sldMk cId="1655233589" sldId="282"/>
            <ac:picMk id="6" creationId="{17CCA2FC-BE50-42C9-9261-92C482BFA240}"/>
          </ac:picMkLst>
        </pc:picChg>
      </pc:sldChg>
    </pc:docChg>
  </pc:docChgLst>
  <pc:docChgLst>
    <pc:chgData name="Daniel Kim(김승윤)" userId="S::syooon1021@lginnotek.com::a1db9435-f41c-4d30-a524-698ebad258a7" providerId="AD" clId="Web-{07FD902F-84BB-43E2-B3A8-DCFB1DFBC111}"/>
    <pc:docChg chg="modSld">
      <pc:chgData name="Daniel Kim(김승윤)" userId="S::syooon1021@lginnotek.com::a1db9435-f41c-4d30-a524-698ebad258a7" providerId="AD" clId="Web-{07FD902F-84BB-43E2-B3A8-DCFB1DFBC111}" dt="2022-04-14T08:58:33.696" v="9" actId="1076"/>
      <pc:docMkLst>
        <pc:docMk/>
      </pc:docMkLst>
      <pc:sldChg chg="addSp modSp">
        <pc:chgData name="Daniel Kim(김승윤)" userId="S::syooon1021@lginnotek.com::a1db9435-f41c-4d30-a524-698ebad258a7" providerId="AD" clId="Web-{07FD902F-84BB-43E2-B3A8-DCFB1DFBC111}" dt="2022-04-14T08:58:33.696" v="9" actId="1076"/>
        <pc:sldMkLst>
          <pc:docMk/>
          <pc:sldMk cId="1756025135" sldId="276"/>
        </pc:sldMkLst>
        <pc:spChg chg="mod">
          <ac:chgData name="Daniel Kim(김승윤)" userId="S::syooon1021@lginnotek.com::a1db9435-f41c-4d30-a524-698ebad258a7" providerId="AD" clId="Web-{07FD902F-84BB-43E2-B3A8-DCFB1DFBC111}" dt="2022-04-14T08:58:30.055" v="7" actId="1076"/>
          <ac:spMkLst>
            <pc:docMk/>
            <pc:sldMk cId="1756025135" sldId="276"/>
            <ac:spMk id="6" creationId="{207CB603-316A-4348-ACC7-9B412714F185}"/>
          </ac:spMkLst>
        </pc:spChg>
        <pc:picChg chg="mod">
          <ac:chgData name="Daniel Kim(김승윤)" userId="S::syooon1021@lginnotek.com::a1db9435-f41c-4d30-a524-698ebad258a7" providerId="AD" clId="Web-{07FD902F-84BB-43E2-B3A8-DCFB1DFBC111}" dt="2022-04-14T08:58:31.930" v="8" actId="1076"/>
          <ac:picMkLst>
            <pc:docMk/>
            <pc:sldMk cId="1756025135" sldId="276"/>
            <ac:picMk id="5" creationId="{577FF9E3-1FA9-C12D-5BB7-F1B828A9F7BA}"/>
          </ac:picMkLst>
        </pc:picChg>
        <pc:picChg chg="add mod">
          <ac:chgData name="Daniel Kim(김승윤)" userId="S::syooon1021@lginnotek.com::a1db9435-f41c-4d30-a524-698ebad258a7" providerId="AD" clId="Web-{07FD902F-84BB-43E2-B3A8-DCFB1DFBC111}" dt="2022-04-14T08:58:33.696" v="9" actId="1076"/>
          <ac:picMkLst>
            <pc:docMk/>
            <pc:sldMk cId="1756025135" sldId="276"/>
            <ac:picMk id="7" creationId="{2C434CB2-C0AA-7121-6A5B-100EA9D6411B}"/>
          </ac:picMkLst>
        </pc:picChg>
      </pc:sldChg>
    </pc:docChg>
  </pc:docChgLst>
  <pc:docChgLst>
    <pc:chgData name="Daniel Kim(김승윤)" userId="S::syooon1021@lginnotek.com::a1db9435-f41c-4d30-a524-698ebad258a7" providerId="AD" clId="Web-{1451AD7F-F516-4455-836A-AC4CFDE98F8A}"/>
    <pc:docChg chg="addSld modSld">
      <pc:chgData name="Daniel Kim(김승윤)" userId="S::syooon1021@lginnotek.com::a1db9435-f41c-4d30-a524-698ebad258a7" providerId="AD" clId="Web-{1451AD7F-F516-4455-836A-AC4CFDE98F8A}" dt="2022-04-04T02:05:05.711" v="31"/>
      <pc:docMkLst>
        <pc:docMk/>
      </pc:docMkLst>
      <pc:sldChg chg="modSp">
        <pc:chgData name="Daniel Kim(김승윤)" userId="S::syooon1021@lginnotek.com::a1db9435-f41c-4d30-a524-698ebad258a7" providerId="AD" clId="Web-{1451AD7F-F516-4455-836A-AC4CFDE98F8A}" dt="2022-04-04T02:01:25.612" v="28"/>
        <pc:sldMkLst>
          <pc:docMk/>
          <pc:sldMk cId="66601402" sldId="260"/>
        </pc:sldMkLst>
        <pc:spChg chg="mod">
          <ac:chgData name="Daniel Kim(김승윤)" userId="S::syooon1021@lginnotek.com::a1db9435-f41c-4d30-a524-698ebad258a7" providerId="AD" clId="Web-{1451AD7F-F516-4455-836A-AC4CFDE98F8A}" dt="2022-04-04T02:00:11.595" v="9" actId="20577"/>
          <ac:spMkLst>
            <pc:docMk/>
            <pc:sldMk cId="66601402" sldId="260"/>
            <ac:spMk id="2" creationId="{1D7CCE6A-533A-43C3-8E00-BCCFC27B14F6}"/>
          </ac:spMkLst>
        </pc:spChg>
        <pc:spChg chg="mod">
          <ac:chgData name="Daniel Kim(김승윤)" userId="S::syooon1021@lginnotek.com::a1db9435-f41c-4d30-a524-698ebad258a7" providerId="AD" clId="Web-{1451AD7F-F516-4455-836A-AC4CFDE98F8A}" dt="2022-04-04T02:01:01.018" v="17" actId="20577"/>
          <ac:spMkLst>
            <pc:docMk/>
            <pc:sldMk cId="66601402" sldId="260"/>
            <ac:spMk id="4" creationId="{74C2B06F-1839-4B90-A146-57EA1A4A576D}"/>
          </ac:spMkLst>
        </pc:spChg>
        <pc:picChg chg="mod modCrop">
          <ac:chgData name="Daniel Kim(김승윤)" userId="S::syooon1021@lginnotek.com::a1db9435-f41c-4d30-a524-698ebad258a7" providerId="AD" clId="Web-{1451AD7F-F516-4455-836A-AC4CFDE98F8A}" dt="2022-04-04T02:01:25.612" v="28"/>
          <ac:picMkLst>
            <pc:docMk/>
            <pc:sldMk cId="66601402" sldId="260"/>
            <ac:picMk id="6" creationId="{C3B9713F-4C2E-4E3E-923F-68E1C4F64ADA}"/>
          </ac:picMkLst>
        </pc:picChg>
      </pc:sldChg>
      <pc:sldChg chg="delSp modSp add replId">
        <pc:chgData name="Daniel Kim(김승윤)" userId="S::syooon1021@lginnotek.com::a1db9435-f41c-4d30-a524-698ebad258a7" providerId="AD" clId="Web-{1451AD7F-F516-4455-836A-AC4CFDE98F8A}" dt="2022-04-04T02:05:05.711" v="31"/>
        <pc:sldMkLst>
          <pc:docMk/>
          <pc:sldMk cId="2566730078" sldId="263"/>
        </pc:sldMkLst>
        <pc:spChg chg="mod">
          <ac:chgData name="Daniel Kim(김승윤)" userId="S::syooon1021@lginnotek.com::a1db9435-f41c-4d30-a524-698ebad258a7" providerId="AD" clId="Web-{1451AD7F-F516-4455-836A-AC4CFDE98F8A}" dt="2022-04-04T02:00:05.392" v="7" actId="20577"/>
          <ac:spMkLst>
            <pc:docMk/>
            <pc:sldMk cId="2566730078" sldId="263"/>
            <ac:spMk id="2" creationId="{1D7CCE6A-533A-43C3-8E00-BCCFC27B14F6}"/>
          </ac:spMkLst>
        </pc:spChg>
        <pc:spChg chg="mod">
          <ac:chgData name="Daniel Kim(김승윤)" userId="S::syooon1021@lginnotek.com::a1db9435-f41c-4d30-a524-698ebad258a7" providerId="AD" clId="Web-{1451AD7F-F516-4455-836A-AC4CFDE98F8A}" dt="2022-04-04T02:01:08.862" v="24" actId="20577"/>
          <ac:spMkLst>
            <pc:docMk/>
            <pc:sldMk cId="2566730078" sldId="263"/>
            <ac:spMk id="4" creationId="{74C2B06F-1839-4B90-A146-57EA1A4A576D}"/>
          </ac:spMkLst>
        </pc:spChg>
        <pc:spChg chg="mod topLvl">
          <ac:chgData name="Daniel Kim(김승윤)" userId="S::syooon1021@lginnotek.com::a1db9435-f41c-4d30-a524-698ebad258a7" providerId="AD" clId="Web-{1451AD7F-F516-4455-836A-AC4CFDE98F8A}" dt="2022-04-04T02:05:05.711" v="31"/>
          <ac:spMkLst>
            <pc:docMk/>
            <pc:sldMk cId="2566730078" sldId="263"/>
            <ac:spMk id="11" creationId="{EE0D6E82-5AD9-4657-991E-BA0AF425DE1D}"/>
          </ac:spMkLst>
        </pc:spChg>
        <pc:spChg chg="topLvl">
          <ac:chgData name="Daniel Kim(김승윤)" userId="S::syooon1021@lginnotek.com::a1db9435-f41c-4d30-a524-698ebad258a7" providerId="AD" clId="Web-{1451AD7F-F516-4455-836A-AC4CFDE98F8A}" dt="2022-04-04T02:05:05.711" v="31"/>
          <ac:spMkLst>
            <pc:docMk/>
            <pc:sldMk cId="2566730078" sldId="263"/>
            <ac:spMk id="12" creationId="{0C808B28-ED0A-495D-8B71-879C1252D6D0}"/>
          </ac:spMkLst>
        </pc:spChg>
        <pc:spChg chg="topLvl">
          <ac:chgData name="Daniel Kim(김승윤)" userId="S::syooon1021@lginnotek.com::a1db9435-f41c-4d30-a524-698ebad258a7" providerId="AD" clId="Web-{1451AD7F-F516-4455-836A-AC4CFDE98F8A}" dt="2022-04-04T02:05:05.711" v="31"/>
          <ac:spMkLst>
            <pc:docMk/>
            <pc:sldMk cId="2566730078" sldId="263"/>
            <ac:spMk id="13" creationId="{5E2FB64F-9B02-4B7D-AE14-47AA83502ADD}"/>
          </ac:spMkLst>
        </pc:spChg>
        <pc:spChg chg="topLvl">
          <ac:chgData name="Daniel Kim(김승윤)" userId="S::syooon1021@lginnotek.com::a1db9435-f41c-4d30-a524-698ebad258a7" providerId="AD" clId="Web-{1451AD7F-F516-4455-836A-AC4CFDE98F8A}" dt="2022-04-04T02:05:05.711" v="31"/>
          <ac:spMkLst>
            <pc:docMk/>
            <pc:sldMk cId="2566730078" sldId="263"/>
            <ac:spMk id="14" creationId="{784696A2-68A1-4BA1-B405-947CBA3E400D}"/>
          </ac:spMkLst>
        </pc:spChg>
        <pc:grpChg chg="del">
          <ac:chgData name="Daniel Kim(김승윤)" userId="S::syooon1021@lginnotek.com::a1db9435-f41c-4d30-a524-698ebad258a7" providerId="AD" clId="Web-{1451AD7F-F516-4455-836A-AC4CFDE98F8A}" dt="2022-04-04T02:05:05.711" v="31"/>
          <ac:grpSpMkLst>
            <pc:docMk/>
            <pc:sldMk cId="2566730078" sldId="263"/>
            <ac:grpSpMk id="28" creationId="{9C40531D-9AF6-4CD2-9B66-DCBB87EBBB77}"/>
          </ac:grpSpMkLst>
        </pc:grpChg>
        <pc:picChg chg="mod modCrop">
          <ac:chgData name="Daniel Kim(김승윤)" userId="S::syooon1021@lginnotek.com::a1db9435-f41c-4d30-a524-698ebad258a7" providerId="AD" clId="Web-{1451AD7F-F516-4455-836A-AC4CFDE98F8A}" dt="2022-04-04T02:01:17.175" v="26"/>
          <ac:picMkLst>
            <pc:docMk/>
            <pc:sldMk cId="2566730078" sldId="263"/>
            <ac:picMk id="6" creationId="{C3B9713F-4C2E-4E3E-923F-68E1C4F64ADA}"/>
          </ac:picMkLst>
        </pc:picChg>
        <pc:cxnChg chg="topLvl">
          <ac:chgData name="Daniel Kim(김승윤)" userId="S::syooon1021@lginnotek.com::a1db9435-f41c-4d30-a524-698ebad258a7" providerId="AD" clId="Web-{1451AD7F-F516-4455-836A-AC4CFDE98F8A}" dt="2022-04-04T02:05:05.711" v="31"/>
          <ac:cxnSpMkLst>
            <pc:docMk/>
            <pc:sldMk cId="2566730078" sldId="263"/>
            <ac:cxnSpMk id="24" creationId="{BA7E1240-82A9-4587-86AE-6E08D3F0443F}"/>
          </ac:cxnSpMkLst>
        </pc:cxnChg>
        <pc:cxnChg chg="topLvl">
          <ac:chgData name="Daniel Kim(김승윤)" userId="S::syooon1021@lginnotek.com::a1db9435-f41c-4d30-a524-698ebad258a7" providerId="AD" clId="Web-{1451AD7F-F516-4455-836A-AC4CFDE98F8A}" dt="2022-04-04T02:05:05.711" v="31"/>
          <ac:cxnSpMkLst>
            <pc:docMk/>
            <pc:sldMk cId="2566730078" sldId="263"/>
            <ac:cxnSpMk id="26" creationId="{38A88F51-52F8-4D70-B1ED-0222919CC4C0}"/>
          </ac:cxnSpMkLst>
        </pc:cxnChg>
      </pc:sldChg>
    </pc:docChg>
  </pc:docChgLst>
  <pc:docChgLst>
    <pc:chgData name="Daniel Kim(김승윤)" userId="S::syooon1021@lginnotek.com::a1db9435-f41c-4d30-a524-698ebad258a7" providerId="AD" clId="Web-{8E0527DA-7D8C-43C6-9295-726B97CD0347}"/>
    <pc:docChg chg="modSld">
      <pc:chgData name="Daniel Kim(김승윤)" userId="S::syooon1021@lginnotek.com::a1db9435-f41c-4d30-a524-698ebad258a7" providerId="AD" clId="Web-{8E0527DA-7D8C-43C6-9295-726B97CD0347}" dt="2022-04-06T07:32:15.579" v="20"/>
      <pc:docMkLst>
        <pc:docMk/>
      </pc:docMkLst>
      <pc:sldChg chg="delSp modSp">
        <pc:chgData name="Daniel Kim(김승윤)" userId="S::syooon1021@lginnotek.com::a1db9435-f41c-4d30-a524-698ebad258a7" providerId="AD" clId="Web-{8E0527DA-7D8C-43C6-9295-726B97CD0347}" dt="2022-04-06T07:32:15.579" v="20"/>
        <pc:sldMkLst>
          <pc:docMk/>
          <pc:sldMk cId="3766371350" sldId="269"/>
        </pc:sldMkLst>
        <pc:graphicFrameChg chg="del">
          <ac:chgData name="Daniel Kim(김승윤)" userId="S::syooon1021@lginnotek.com::a1db9435-f41c-4d30-a524-698ebad258a7" providerId="AD" clId="Web-{8E0527DA-7D8C-43C6-9295-726B97CD0347}" dt="2022-04-06T07:32:04.375" v="10"/>
          <ac:graphicFrameMkLst>
            <pc:docMk/>
            <pc:sldMk cId="3766371350" sldId="269"/>
            <ac:graphicFrameMk id="13" creationId="{035F8E7F-CD01-4890-87A6-8D802E5874EF}"/>
          </ac:graphicFrameMkLst>
        </pc:graphicFrameChg>
        <pc:graphicFrameChg chg="mod modGraphic">
          <ac:chgData name="Daniel Kim(김승윤)" userId="S::syooon1021@lginnotek.com::a1db9435-f41c-4d30-a524-698ebad258a7" providerId="AD" clId="Web-{8E0527DA-7D8C-43C6-9295-726B97CD0347}" dt="2022-04-06T07:32:15.579" v="20"/>
          <ac:graphicFrameMkLst>
            <pc:docMk/>
            <pc:sldMk cId="3766371350" sldId="269"/>
            <ac:graphicFrameMk id="36" creationId="{3FCB2B24-0A31-4315-99EF-8C8F96C8AE06}"/>
          </ac:graphicFrameMkLst>
        </pc:graphicFrameChg>
      </pc:sldChg>
      <pc:sldChg chg="addSp delSp modSp">
        <pc:chgData name="Daniel Kim(김승윤)" userId="S::syooon1021@lginnotek.com::a1db9435-f41c-4d30-a524-698ebad258a7" providerId="AD" clId="Web-{8E0527DA-7D8C-43C6-9295-726B97CD0347}" dt="2022-04-06T07:31:58.078" v="9" actId="1076"/>
        <pc:sldMkLst>
          <pc:docMk/>
          <pc:sldMk cId="367224021" sldId="270"/>
        </pc:sldMkLst>
        <pc:spChg chg="mod">
          <ac:chgData name="Daniel Kim(김승윤)" userId="S::syooon1021@lginnotek.com::a1db9435-f41c-4d30-a524-698ebad258a7" providerId="AD" clId="Web-{8E0527DA-7D8C-43C6-9295-726B97CD0347}" dt="2022-04-06T07:31:13.764" v="7" actId="1076"/>
          <ac:spMkLst>
            <pc:docMk/>
            <pc:sldMk cId="367224021" sldId="270"/>
            <ac:spMk id="7" creationId="{4316A04D-A7EA-4393-99C7-4B74175A57FE}"/>
          </ac:spMkLst>
        </pc:spChg>
        <pc:picChg chg="del">
          <ac:chgData name="Daniel Kim(김승윤)" userId="S::syooon1021@lginnotek.com::a1db9435-f41c-4d30-a524-698ebad258a7" providerId="AD" clId="Web-{8E0527DA-7D8C-43C6-9295-726B97CD0347}" dt="2022-04-06T07:30:24.122" v="1"/>
          <ac:picMkLst>
            <pc:docMk/>
            <pc:sldMk cId="367224021" sldId="270"/>
            <ac:picMk id="4" creationId="{57C6A182-80A3-48F5-AFE2-C4109BADB392}"/>
          </ac:picMkLst>
        </pc:picChg>
        <pc:picChg chg="del">
          <ac:chgData name="Daniel Kim(김승윤)" userId="S::syooon1021@lginnotek.com::a1db9435-f41c-4d30-a524-698ebad258a7" providerId="AD" clId="Web-{8E0527DA-7D8C-43C6-9295-726B97CD0347}" dt="2022-04-06T07:30:22.653" v="0"/>
          <ac:picMkLst>
            <pc:docMk/>
            <pc:sldMk cId="367224021" sldId="270"/>
            <ac:picMk id="8" creationId="{633AAF21-DD94-4F78-A00E-6E6B7E92A0FC}"/>
          </ac:picMkLst>
        </pc:picChg>
        <pc:picChg chg="add mod">
          <ac:chgData name="Daniel Kim(김승윤)" userId="S::syooon1021@lginnotek.com::a1db9435-f41c-4d30-a524-698ebad258a7" providerId="AD" clId="Web-{8E0527DA-7D8C-43C6-9295-726B97CD0347}" dt="2022-04-06T07:31:10.858" v="6" actId="1076"/>
          <ac:picMkLst>
            <pc:docMk/>
            <pc:sldMk cId="367224021" sldId="270"/>
            <ac:picMk id="9" creationId="{DDD70CD9-491F-4C8D-40BB-38EE40DE5483}"/>
          </ac:picMkLst>
        </pc:picChg>
        <pc:picChg chg="add mod">
          <ac:chgData name="Daniel Kim(김승윤)" userId="S::syooon1021@lginnotek.com::a1db9435-f41c-4d30-a524-698ebad258a7" providerId="AD" clId="Web-{8E0527DA-7D8C-43C6-9295-726B97CD0347}" dt="2022-04-06T07:31:58.078" v="9" actId="1076"/>
          <ac:picMkLst>
            <pc:docMk/>
            <pc:sldMk cId="367224021" sldId="270"/>
            <ac:picMk id="10" creationId="{EDFE1A65-5E4C-0281-5834-0F3E28C07D0D}"/>
          </ac:picMkLst>
        </pc:picChg>
      </pc:sldChg>
    </pc:docChg>
  </pc:docChgLst>
  <pc:docChgLst>
    <pc:chgData name="Daniel Kim(김승윤)" userId="a1db9435-f41c-4d30-a524-698ebad258a7" providerId="ADAL" clId="{BD3FF391-7A24-4186-89BD-BA29EA64E89A}"/>
    <pc:docChg chg="undo custSel addSld delSld modSld sldOrd">
      <pc:chgData name="Daniel Kim(김승윤)" userId="a1db9435-f41c-4d30-a524-698ebad258a7" providerId="ADAL" clId="{BD3FF391-7A24-4186-89BD-BA29EA64E89A}" dt="2022-05-18T06:40:07.759" v="2916" actId="20577"/>
      <pc:docMkLst>
        <pc:docMk/>
      </pc:docMkLst>
      <pc:sldChg chg="modSp ord">
        <pc:chgData name="Daniel Kim(김승윤)" userId="a1db9435-f41c-4d30-a524-698ebad258a7" providerId="ADAL" clId="{BD3FF391-7A24-4186-89BD-BA29EA64E89A}" dt="2022-05-18T00:43:07.141" v="393" actId="14100"/>
        <pc:sldMkLst>
          <pc:docMk/>
          <pc:sldMk cId="66601402" sldId="260"/>
        </pc:sldMkLst>
        <pc:spChg chg="mod">
          <ac:chgData name="Daniel Kim(김승윤)" userId="a1db9435-f41c-4d30-a524-698ebad258a7" providerId="ADAL" clId="{BD3FF391-7A24-4186-89BD-BA29EA64E89A}" dt="2022-05-18T00:43:07.141" v="393" actId="14100"/>
          <ac:spMkLst>
            <pc:docMk/>
            <pc:sldMk cId="66601402" sldId="260"/>
            <ac:spMk id="2" creationId="{1D7CCE6A-533A-43C3-8E00-BCCFC27B14F6}"/>
          </ac:spMkLst>
        </pc:spChg>
      </pc:sldChg>
      <pc:sldChg chg="addSp delSp modSp add">
        <pc:chgData name="Daniel Kim(김승윤)" userId="a1db9435-f41c-4d30-a524-698ebad258a7" providerId="ADAL" clId="{BD3FF391-7A24-4186-89BD-BA29EA64E89A}" dt="2022-05-17T23:46:47.415" v="8" actId="6549"/>
        <pc:sldMkLst>
          <pc:docMk/>
          <pc:sldMk cId="2566730078" sldId="263"/>
        </pc:sldMkLst>
        <pc:spChg chg="mod">
          <ac:chgData name="Daniel Kim(김승윤)" userId="a1db9435-f41c-4d30-a524-698ebad258a7" providerId="ADAL" clId="{BD3FF391-7A24-4186-89BD-BA29EA64E89A}" dt="2022-05-17T23:46:47.415" v="8" actId="6549"/>
          <ac:spMkLst>
            <pc:docMk/>
            <pc:sldMk cId="2566730078" sldId="263"/>
            <ac:spMk id="2" creationId="{1D7CCE6A-533A-43C3-8E00-BCCFC27B14F6}"/>
          </ac:spMkLst>
        </pc:spChg>
        <pc:grpChg chg="add mod">
          <ac:chgData name="Daniel Kim(김승윤)" userId="a1db9435-f41c-4d30-a524-698ebad258a7" providerId="ADAL" clId="{BD3FF391-7A24-4186-89BD-BA29EA64E89A}" dt="2022-05-17T23:46:36.967" v="5" actId="1076"/>
          <ac:grpSpMkLst>
            <pc:docMk/>
            <pc:sldMk cId="2566730078" sldId="263"/>
            <ac:grpSpMk id="35" creationId="{6EF17941-4C61-4064-B070-BD8D6F4935BB}"/>
          </ac:grpSpMkLst>
        </pc:grpChg>
        <pc:grpChg chg="del">
          <ac:chgData name="Daniel Kim(김승윤)" userId="a1db9435-f41c-4d30-a524-698ebad258a7" providerId="ADAL" clId="{BD3FF391-7A24-4186-89BD-BA29EA64E89A}" dt="2022-05-17T23:46:30.871" v="3" actId="478"/>
          <ac:grpSpMkLst>
            <pc:docMk/>
            <pc:sldMk cId="2566730078" sldId="263"/>
            <ac:grpSpMk id="41" creationId="{F40AC15F-88BF-42E3-8AA4-1183BE4D6C2A}"/>
          </ac:grpSpMkLst>
        </pc:grpChg>
        <pc:cxnChg chg="mod">
          <ac:chgData name="Daniel Kim(김승윤)" userId="a1db9435-f41c-4d30-a524-698ebad258a7" providerId="ADAL" clId="{BD3FF391-7A24-4186-89BD-BA29EA64E89A}" dt="2022-05-17T23:46:30.871" v="3" actId="478"/>
          <ac:cxnSpMkLst>
            <pc:docMk/>
            <pc:sldMk cId="2566730078" sldId="263"/>
            <ac:cxnSpMk id="36" creationId="{CE7A08CE-2363-49F0-9F36-8F06DE974D97}"/>
          </ac:cxnSpMkLst>
        </pc:cxnChg>
        <pc:cxnChg chg="mod">
          <ac:chgData name="Daniel Kim(김승윤)" userId="a1db9435-f41c-4d30-a524-698ebad258a7" providerId="ADAL" clId="{BD3FF391-7A24-4186-89BD-BA29EA64E89A}" dt="2022-05-17T23:46:30.871" v="3" actId="478"/>
          <ac:cxnSpMkLst>
            <pc:docMk/>
            <pc:sldMk cId="2566730078" sldId="263"/>
            <ac:cxnSpMk id="38" creationId="{319BEAEF-F793-48A2-99DE-3955F599AB2C}"/>
          </ac:cxnSpMkLst>
        </pc:cxnChg>
        <pc:cxnChg chg="mod">
          <ac:chgData name="Daniel Kim(김승윤)" userId="a1db9435-f41c-4d30-a524-698ebad258a7" providerId="ADAL" clId="{BD3FF391-7A24-4186-89BD-BA29EA64E89A}" dt="2022-05-17T23:46:41.341" v="7" actId="14100"/>
          <ac:cxnSpMkLst>
            <pc:docMk/>
            <pc:sldMk cId="2566730078" sldId="263"/>
            <ac:cxnSpMk id="43" creationId="{D08E4751-665B-4342-9B05-9B55AFE507A1}"/>
          </ac:cxnSpMkLst>
        </pc:cxnChg>
        <pc:cxnChg chg="mod">
          <ac:chgData name="Daniel Kim(김승윤)" userId="a1db9435-f41c-4d30-a524-698ebad258a7" providerId="ADAL" clId="{BD3FF391-7A24-4186-89BD-BA29EA64E89A}" dt="2022-05-17T23:46:39.047" v="6" actId="14100"/>
          <ac:cxnSpMkLst>
            <pc:docMk/>
            <pc:sldMk cId="2566730078" sldId="263"/>
            <ac:cxnSpMk id="61" creationId="{FF7B600D-0882-4D12-BB30-77D02552A5DC}"/>
          </ac:cxnSpMkLst>
        </pc:cxnChg>
      </pc:sldChg>
      <pc:sldChg chg="add">
        <pc:chgData name="Daniel Kim(김승윤)" userId="a1db9435-f41c-4d30-a524-698ebad258a7" providerId="ADAL" clId="{BD3FF391-7A24-4186-89BD-BA29EA64E89A}" dt="2022-05-17T23:46:10.745" v="2"/>
        <pc:sldMkLst>
          <pc:docMk/>
          <pc:sldMk cId="3392222379" sldId="267"/>
        </pc:sldMkLst>
      </pc:sldChg>
      <pc:sldChg chg="modSp add ord">
        <pc:chgData name="Daniel Kim(김승윤)" userId="a1db9435-f41c-4d30-a524-698ebad258a7" providerId="ADAL" clId="{BD3FF391-7A24-4186-89BD-BA29EA64E89A}" dt="2022-05-17T23:48:46.242" v="14" actId="1076"/>
        <pc:sldMkLst>
          <pc:docMk/>
          <pc:sldMk cId="1300075990" sldId="268"/>
        </pc:sldMkLst>
        <pc:spChg chg="mod">
          <ac:chgData name="Daniel Kim(김승윤)" userId="a1db9435-f41c-4d30-a524-698ebad258a7" providerId="ADAL" clId="{BD3FF391-7A24-4186-89BD-BA29EA64E89A}" dt="2022-05-17T23:48:46.242" v="14" actId="1076"/>
          <ac:spMkLst>
            <pc:docMk/>
            <pc:sldMk cId="1300075990" sldId="268"/>
            <ac:spMk id="8" creationId="{A6F337D2-942A-441D-8920-FCA214BF19CC}"/>
          </ac:spMkLst>
        </pc:spChg>
      </pc:sldChg>
      <pc:sldChg chg="add del">
        <pc:chgData name="Daniel Kim(김승윤)" userId="a1db9435-f41c-4d30-a524-698ebad258a7" providerId="ADAL" clId="{BD3FF391-7A24-4186-89BD-BA29EA64E89A}" dt="2022-05-17T23:55:46.981" v="187" actId="2696"/>
        <pc:sldMkLst>
          <pc:docMk/>
          <pc:sldMk cId="367224021" sldId="270"/>
        </pc:sldMkLst>
      </pc:sldChg>
      <pc:sldChg chg="add">
        <pc:chgData name="Daniel Kim(김승윤)" userId="a1db9435-f41c-4d30-a524-698ebad258a7" providerId="ADAL" clId="{BD3FF391-7A24-4186-89BD-BA29EA64E89A}" dt="2022-05-17T23:46:10.745" v="2"/>
        <pc:sldMkLst>
          <pc:docMk/>
          <pc:sldMk cId="1271992322" sldId="271"/>
        </pc:sldMkLst>
      </pc:sldChg>
      <pc:sldChg chg="delSp modSp add">
        <pc:chgData name="Daniel Kim(김승윤)" userId="a1db9435-f41c-4d30-a524-698ebad258a7" providerId="ADAL" clId="{BD3FF391-7A24-4186-89BD-BA29EA64E89A}" dt="2022-05-17T23:55:05.636" v="177" actId="478"/>
        <pc:sldMkLst>
          <pc:docMk/>
          <pc:sldMk cId="501845726" sldId="272"/>
        </pc:sldMkLst>
        <pc:spChg chg="del mod">
          <ac:chgData name="Daniel Kim(김승윤)" userId="a1db9435-f41c-4d30-a524-698ebad258a7" providerId="ADAL" clId="{BD3FF391-7A24-4186-89BD-BA29EA64E89A}" dt="2022-05-17T23:55:05.636" v="177" actId="478"/>
          <ac:spMkLst>
            <pc:docMk/>
            <pc:sldMk cId="501845726" sldId="272"/>
            <ac:spMk id="8" creationId="{95384070-1347-4AA0-94E4-05217F656C89}"/>
          </ac:spMkLst>
        </pc:spChg>
      </pc:sldChg>
      <pc:sldChg chg="modSp add">
        <pc:chgData name="Daniel Kim(김승윤)" userId="a1db9435-f41c-4d30-a524-698ebad258a7" providerId="ADAL" clId="{BD3FF391-7A24-4186-89BD-BA29EA64E89A}" dt="2022-05-17T23:55:23.527" v="186" actId="20577"/>
        <pc:sldMkLst>
          <pc:docMk/>
          <pc:sldMk cId="3867924094" sldId="274"/>
        </pc:sldMkLst>
        <pc:spChg chg="mod">
          <ac:chgData name="Daniel Kim(김승윤)" userId="a1db9435-f41c-4d30-a524-698ebad258a7" providerId="ADAL" clId="{BD3FF391-7A24-4186-89BD-BA29EA64E89A}" dt="2022-05-17T23:55:23.527" v="186" actId="20577"/>
          <ac:spMkLst>
            <pc:docMk/>
            <pc:sldMk cId="3867924094" sldId="274"/>
            <ac:spMk id="12" creationId="{50CD7A80-767B-48CA-A9C3-8D81D0CD8C5E}"/>
          </ac:spMkLst>
        </pc:spChg>
      </pc:sldChg>
      <pc:sldChg chg="modSp add ord">
        <pc:chgData name="Daniel Kim(김승윤)" userId="a1db9435-f41c-4d30-a524-698ebad258a7" providerId="ADAL" clId="{BD3FF391-7A24-4186-89BD-BA29EA64E89A}" dt="2022-05-17T23:56:49.969" v="295" actId="1076"/>
        <pc:sldMkLst>
          <pc:docMk/>
          <pc:sldMk cId="1756025135" sldId="276"/>
        </pc:sldMkLst>
        <pc:spChg chg="mod">
          <ac:chgData name="Daniel Kim(김승윤)" userId="a1db9435-f41c-4d30-a524-698ebad258a7" providerId="ADAL" clId="{BD3FF391-7A24-4186-89BD-BA29EA64E89A}" dt="2022-05-17T23:56:49.969" v="295" actId="1076"/>
          <ac:spMkLst>
            <pc:docMk/>
            <pc:sldMk cId="1756025135" sldId="276"/>
            <ac:spMk id="6" creationId="{207CB603-316A-4348-ACC7-9B412714F185}"/>
          </ac:spMkLst>
        </pc:spChg>
      </pc:sldChg>
      <pc:sldChg chg="add ord">
        <pc:chgData name="Daniel Kim(김승윤)" userId="a1db9435-f41c-4d30-a524-698ebad258a7" providerId="ADAL" clId="{BD3FF391-7A24-4186-89BD-BA29EA64E89A}" dt="2022-05-17T23:47:35.052" v="10"/>
        <pc:sldMkLst>
          <pc:docMk/>
          <pc:sldMk cId="881680466" sldId="278"/>
        </pc:sldMkLst>
      </pc:sldChg>
      <pc:sldChg chg="add ord">
        <pc:chgData name="Daniel Kim(김승윤)" userId="a1db9435-f41c-4d30-a524-698ebad258a7" providerId="ADAL" clId="{BD3FF391-7A24-4186-89BD-BA29EA64E89A}" dt="2022-05-17T23:47:35.052" v="10"/>
        <pc:sldMkLst>
          <pc:docMk/>
          <pc:sldMk cId="357551373" sldId="279"/>
        </pc:sldMkLst>
      </pc:sldChg>
      <pc:sldChg chg="add ord">
        <pc:chgData name="Daniel Kim(김승윤)" userId="a1db9435-f41c-4d30-a524-698ebad258a7" providerId="ADAL" clId="{BD3FF391-7A24-4186-89BD-BA29EA64E89A}" dt="2022-05-17T23:47:35.052" v="10"/>
        <pc:sldMkLst>
          <pc:docMk/>
          <pc:sldMk cId="1857437498" sldId="280"/>
        </pc:sldMkLst>
      </pc:sldChg>
      <pc:sldChg chg="add ord">
        <pc:chgData name="Daniel Kim(김승윤)" userId="a1db9435-f41c-4d30-a524-698ebad258a7" providerId="ADAL" clId="{BD3FF391-7A24-4186-89BD-BA29EA64E89A}" dt="2022-05-17T23:47:35.052" v="10"/>
        <pc:sldMkLst>
          <pc:docMk/>
          <pc:sldMk cId="882466750" sldId="281"/>
        </pc:sldMkLst>
      </pc:sldChg>
      <pc:sldChg chg="modSp add del">
        <pc:chgData name="Daniel Kim(김승윤)" userId="a1db9435-f41c-4d30-a524-698ebad258a7" providerId="ADAL" clId="{BD3FF391-7A24-4186-89BD-BA29EA64E89A}" dt="2022-05-18T05:08:17.084" v="2895" actId="2696"/>
        <pc:sldMkLst>
          <pc:docMk/>
          <pc:sldMk cId="1655233589" sldId="282"/>
        </pc:sldMkLst>
        <pc:spChg chg="mod">
          <ac:chgData name="Daniel Kim(김승윤)" userId="a1db9435-f41c-4d30-a524-698ebad258a7" providerId="ADAL" clId="{BD3FF391-7A24-4186-89BD-BA29EA64E89A}" dt="2022-05-17T23:57:48.983" v="296" actId="20577"/>
          <ac:spMkLst>
            <pc:docMk/>
            <pc:sldMk cId="1655233589" sldId="282"/>
            <ac:spMk id="5" creationId="{C8542CEB-57EF-43A5-AA8F-0559D8DF1D04}"/>
          </ac:spMkLst>
        </pc:spChg>
      </pc:sldChg>
      <pc:sldChg chg="modSp">
        <pc:chgData name="Daniel Kim(김승윤)" userId="a1db9435-f41c-4d30-a524-698ebad258a7" providerId="ADAL" clId="{BD3FF391-7A24-4186-89BD-BA29EA64E89A}" dt="2022-05-18T06:40:07.759" v="2916" actId="20577"/>
        <pc:sldMkLst>
          <pc:docMk/>
          <pc:sldMk cId="2842150719" sldId="287"/>
        </pc:sldMkLst>
        <pc:spChg chg="mod">
          <ac:chgData name="Daniel Kim(김승윤)" userId="a1db9435-f41c-4d30-a524-698ebad258a7" providerId="ADAL" clId="{BD3FF391-7A24-4186-89BD-BA29EA64E89A}" dt="2022-05-18T06:40:00.763" v="2913" actId="20577"/>
          <ac:spMkLst>
            <pc:docMk/>
            <pc:sldMk cId="2842150719" sldId="287"/>
            <ac:spMk id="17" creationId="{748F0D59-FDAC-43F6-95CB-C6FC2D7FF59E}"/>
          </ac:spMkLst>
        </pc:spChg>
        <pc:spChg chg="mod">
          <ac:chgData name="Daniel Kim(김승윤)" userId="a1db9435-f41c-4d30-a524-698ebad258a7" providerId="ADAL" clId="{BD3FF391-7A24-4186-89BD-BA29EA64E89A}" dt="2022-05-18T06:40:07.759" v="2916" actId="20577"/>
          <ac:spMkLst>
            <pc:docMk/>
            <pc:sldMk cId="2842150719" sldId="287"/>
            <ac:spMk id="18" creationId="{29C5767A-7449-4EA6-9E73-9809DDD46E48}"/>
          </ac:spMkLst>
        </pc:spChg>
      </pc:sldChg>
      <pc:sldChg chg="modSp ord">
        <pc:chgData name="Daniel Kim(김승윤)" userId="a1db9435-f41c-4d30-a524-698ebad258a7" providerId="ADAL" clId="{BD3FF391-7A24-4186-89BD-BA29EA64E89A}" dt="2022-05-18T00:43:13.523" v="404" actId="20577"/>
        <pc:sldMkLst>
          <pc:docMk/>
          <pc:sldMk cId="1301818275" sldId="290"/>
        </pc:sldMkLst>
        <pc:spChg chg="mod">
          <ac:chgData name="Daniel Kim(김승윤)" userId="a1db9435-f41c-4d30-a524-698ebad258a7" providerId="ADAL" clId="{BD3FF391-7A24-4186-89BD-BA29EA64E89A}" dt="2022-05-18T00:43:13.523" v="404" actId="20577"/>
          <ac:spMkLst>
            <pc:docMk/>
            <pc:sldMk cId="1301818275" sldId="290"/>
            <ac:spMk id="2" creationId="{1D7CCE6A-533A-43C3-8E00-BCCFC27B14F6}"/>
          </ac:spMkLst>
        </pc:spChg>
      </pc:sldChg>
      <pc:sldChg chg="addSp delSp modSp">
        <pc:chgData name="Daniel Kim(김승윤)" userId="a1db9435-f41c-4d30-a524-698ebad258a7" providerId="ADAL" clId="{BD3FF391-7A24-4186-89BD-BA29EA64E89A}" dt="2022-05-18T04:59:35.551" v="2868" actId="6549"/>
        <pc:sldMkLst>
          <pc:docMk/>
          <pc:sldMk cId="1180469672" sldId="291"/>
        </pc:sldMkLst>
        <pc:spChg chg="mod">
          <ac:chgData name="Daniel Kim(김승윤)" userId="a1db9435-f41c-4d30-a524-698ebad258a7" providerId="ADAL" clId="{BD3FF391-7A24-4186-89BD-BA29EA64E89A}" dt="2022-05-18T00:51:42.911" v="1028" actId="20577"/>
          <ac:spMkLst>
            <pc:docMk/>
            <pc:sldMk cId="1180469672" sldId="291"/>
            <ac:spMk id="2" creationId="{D76BE921-F076-4986-A4D8-4573CE5071DE}"/>
          </ac:spMkLst>
        </pc:spChg>
        <pc:spChg chg="mod">
          <ac:chgData name="Daniel Kim(김승윤)" userId="a1db9435-f41c-4d30-a524-698ebad258a7" providerId="ADAL" clId="{BD3FF391-7A24-4186-89BD-BA29EA64E89A}" dt="2022-05-18T04:59:35.551" v="2868" actId="6549"/>
          <ac:spMkLst>
            <pc:docMk/>
            <pc:sldMk cId="1180469672" sldId="291"/>
            <ac:spMk id="5" creationId="{8B2E4AB3-75E2-44C1-9561-F5253AD2F489}"/>
          </ac:spMkLst>
        </pc:spChg>
        <pc:spChg chg="mod">
          <ac:chgData name="Daniel Kim(김승윤)" userId="a1db9435-f41c-4d30-a524-698ebad258a7" providerId="ADAL" clId="{BD3FF391-7A24-4186-89BD-BA29EA64E89A}" dt="2022-05-18T00:51:16.702" v="995" actId="164"/>
          <ac:spMkLst>
            <pc:docMk/>
            <pc:sldMk cId="1180469672" sldId="291"/>
            <ac:spMk id="6" creationId="{3B1B039A-3F1B-4283-8401-5213097FD13C}"/>
          </ac:spMkLst>
        </pc:spChg>
        <pc:spChg chg="mod">
          <ac:chgData name="Daniel Kim(김승윤)" userId="a1db9435-f41c-4d30-a524-698ebad258a7" providerId="ADAL" clId="{BD3FF391-7A24-4186-89BD-BA29EA64E89A}" dt="2022-05-18T00:51:16.702" v="995" actId="164"/>
          <ac:spMkLst>
            <pc:docMk/>
            <pc:sldMk cId="1180469672" sldId="291"/>
            <ac:spMk id="15" creationId="{18E62B68-37D7-4B3A-87FA-FA3F6ED17051}"/>
          </ac:spMkLst>
        </pc:spChg>
        <pc:spChg chg="del mod">
          <ac:chgData name="Daniel Kim(김승윤)" userId="a1db9435-f41c-4d30-a524-698ebad258a7" providerId="ADAL" clId="{BD3FF391-7A24-4186-89BD-BA29EA64E89A}" dt="2022-05-18T00:51:04.483" v="993" actId="478"/>
          <ac:spMkLst>
            <pc:docMk/>
            <pc:sldMk cId="1180469672" sldId="291"/>
            <ac:spMk id="16" creationId="{CBF3074D-B33F-4F9F-AB50-E6BDD963AD61}"/>
          </ac:spMkLst>
        </pc:spChg>
        <pc:grpChg chg="add mod">
          <ac:chgData name="Daniel Kim(김승윤)" userId="a1db9435-f41c-4d30-a524-698ebad258a7" providerId="ADAL" clId="{BD3FF391-7A24-4186-89BD-BA29EA64E89A}" dt="2022-05-18T00:51:24.950" v="997" actId="1076"/>
          <ac:grpSpMkLst>
            <pc:docMk/>
            <pc:sldMk cId="1180469672" sldId="291"/>
            <ac:grpSpMk id="10" creationId="{35EC80A8-5C5D-46DF-B841-7B73FB428319}"/>
          </ac:grpSpMkLst>
        </pc:grpChg>
        <pc:picChg chg="mod">
          <ac:chgData name="Daniel Kim(김승윤)" userId="a1db9435-f41c-4d30-a524-698ebad258a7" providerId="ADAL" clId="{BD3FF391-7A24-4186-89BD-BA29EA64E89A}" dt="2022-05-18T00:51:16.702" v="995" actId="164"/>
          <ac:picMkLst>
            <pc:docMk/>
            <pc:sldMk cId="1180469672" sldId="291"/>
            <ac:picMk id="4" creationId="{D8BBDD31-FE80-4BA3-97FE-5B6776462DEB}"/>
          </ac:picMkLst>
        </pc:picChg>
        <pc:picChg chg="mod">
          <ac:chgData name="Daniel Kim(김승윤)" userId="a1db9435-f41c-4d30-a524-698ebad258a7" providerId="ADAL" clId="{BD3FF391-7A24-4186-89BD-BA29EA64E89A}" dt="2022-05-18T00:51:16.702" v="995" actId="164"/>
          <ac:picMkLst>
            <pc:docMk/>
            <pc:sldMk cId="1180469672" sldId="291"/>
            <ac:picMk id="8" creationId="{EF3B7470-F747-4558-B112-67410363CF4B}"/>
          </ac:picMkLst>
        </pc:picChg>
        <pc:picChg chg="add mod">
          <ac:chgData name="Daniel Kim(김승윤)" userId="a1db9435-f41c-4d30-a524-698ebad258a7" providerId="ADAL" clId="{BD3FF391-7A24-4186-89BD-BA29EA64E89A}" dt="2022-05-18T01:14:02.143" v="2019" actId="1076"/>
          <ac:picMkLst>
            <pc:docMk/>
            <pc:sldMk cId="1180469672" sldId="291"/>
            <ac:picMk id="17" creationId="{9A6F1833-5427-4E0F-B541-184F2CCC7F60}"/>
          </ac:picMkLst>
        </pc:picChg>
        <pc:cxnChg chg="mod">
          <ac:chgData name="Daniel Kim(김승윤)" userId="a1db9435-f41c-4d30-a524-698ebad258a7" providerId="ADAL" clId="{BD3FF391-7A24-4186-89BD-BA29EA64E89A}" dt="2022-05-18T00:51:16.702" v="995" actId="164"/>
          <ac:cxnSpMkLst>
            <pc:docMk/>
            <pc:sldMk cId="1180469672" sldId="291"/>
            <ac:cxnSpMk id="12" creationId="{AE4059D3-CC12-4D12-9B8B-E2CB2CD27949}"/>
          </ac:cxnSpMkLst>
        </pc:cxnChg>
        <pc:cxnChg chg="mod">
          <ac:chgData name="Daniel Kim(김승윤)" userId="a1db9435-f41c-4d30-a524-698ebad258a7" providerId="ADAL" clId="{BD3FF391-7A24-4186-89BD-BA29EA64E89A}" dt="2022-05-18T00:51:16.702" v="995" actId="164"/>
          <ac:cxnSpMkLst>
            <pc:docMk/>
            <pc:sldMk cId="1180469672" sldId="291"/>
            <ac:cxnSpMk id="14" creationId="{960F0ADF-DE32-4E2A-9EE2-C49D31BE9E38}"/>
          </ac:cxnSpMkLst>
        </pc:cxnChg>
      </pc:sldChg>
      <pc:sldChg chg="addSp delSp modSp">
        <pc:chgData name="Daniel Kim(김승윤)" userId="a1db9435-f41c-4d30-a524-698ebad258a7" providerId="ADAL" clId="{BD3FF391-7A24-4186-89BD-BA29EA64E89A}" dt="2022-05-18T04:59:46.357" v="2870" actId="1076"/>
        <pc:sldMkLst>
          <pc:docMk/>
          <pc:sldMk cId="838231510" sldId="292"/>
        </pc:sldMkLst>
        <pc:spChg chg="del mod">
          <ac:chgData name="Daniel Kim(김승윤)" userId="a1db9435-f41c-4d30-a524-698ebad258a7" providerId="ADAL" clId="{BD3FF391-7A24-4186-89BD-BA29EA64E89A}" dt="2022-05-18T02:36:24.403" v="2036" actId="478"/>
          <ac:spMkLst>
            <pc:docMk/>
            <pc:sldMk cId="838231510" sldId="292"/>
            <ac:spMk id="5" creationId="{8B2E4AB3-75E2-44C1-9561-F5253AD2F489}"/>
          </ac:spMkLst>
        </pc:spChg>
        <pc:spChg chg="add mod">
          <ac:chgData name="Daniel Kim(김승윤)" userId="a1db9435-f41c-4d30-a524-698ebad258a7" providerId="ADAL" clId="{BD3FF391-7A24-4186-89BD-BA29EA64E89A}" dt="2022-05-18T04:59:43.152" v="2869" actId="1076"/>
          <ac:spMkLst>
            <pc:docMk/>
            <pc:sldMk cId="838231510" sldId="292"/>
            <ac:spMk id="7" creationId="{36C378C5-B57B-4C6B-A4B6-44AADCE3766E}"/>
          </ac:spMkLst>
        </pc:spChg>
        <pc:spChg chg="add del mod">
          <ac:chgData name="Daniel Kim(김승윤)" userId="a1db9435-f41c-4d30-a524-698ebad258a7" providerId="ADAL" clId="{BD3FF391-7A24-4186-89BD-BA29EA64E89A}" dt="2022-05-18T04:51:02.028" v="2213" actId="478"/>
          <ac:spMkLst>
            <pc:docMk/>
            <pc:sldMk cId="838231510" sldId="292"/>
            <ac:spMk id="19" creationId="{E17EE3C7-9937-4146-AC00-C76CEDD7B299}"/>
          </ac:spMkLst>
        </pc:spChg>
        <pc:spChg chg="add del mod">
          <ac:chgData name="Daniel Kim(김승윤)" userId="a1db9435-f41c-4d30-a524-698ebad258a7" providerId="ADAL" clId="{BD3FF391-7A24-4186-89BD-BA29EA64E89A}" dt="2022-05-18T04:51:02.028" v="2213" actId="478"/>
          <ac:spMkLst>
            <pc:docMk/>
            <pc:sldMk cId="838231510" sldId="292"/>
            <ac:spMk id="20" creationId="{997B2C4D-46A9-4BD0-A938-3E40C3AD1818}"/>
          </ac:spMkLst>
        </pc:spChg>
        <pc:spChg chg="add del mod">
          <ac:chgData name="Daniel Kim(김승윤)" userId="a1db9435-f41c-4d30-a524-698ebad258a7" providerId="ADAL" clId="{BD3FF391-7A24-4186-89BD-BA29EA64E89A}" dt="2022-05-18T04:51:02.028" v="2213" actId="478"/>
          <ac:spMkLst>
            <pc:docMk/>
            <pc:sldMk cId="838231510" sldId="292"/>
            <ac:spMk id="21" creationId="{88EB36B3-0E2D-45EB-AF1D-E85DF5359BBD}"/>
          </ac:spMkLst>
        </pc:spChg>
        <pc:picChg chg="add mod">
          <ac:chgData name="Daniel Kim(김승윤)" userId="a1db9435-f41c-4d30-a524-698ebad258a7" providerId="ADAL" clId="{BD3FF391-7A24-4186-89BD-BA29EA64E89A}" dt="2022-05-18T04:59:46.357" v="2870" actId="1076"/>
          <ac:picMkLst>
            <pc:docMk/>
            <pc:sldMk cId="838231510" sldId="292"/>
            <ac:picMk id="6" creationId="{A2271E5A-EABE-428E-B44E-FE949AE53A4D}"/>
          </ac:picMkLst>
        </pc:picChg>
        <pc:picChg chg="add mod">
          <ac:chgData name="Daniel Kim(김승윤)" userId="a1db9435-f41c-4d30-a524-698ebad258a7" providerId="ADAL" clId="{BD3FF391-7A24-4186-89BD-BA29EA64E89A}" dt="2022-05-18T04:59:46.357" v="2870" actId="1076"/>
          <ac:picMkLst>
            <pc:docMk/>
            <pc:sldMk cId="838231510" sldId="292"/>
            <ac:picMk id="27" creationId="{5A2BFF65-A049-4239-BDED-6A2E04FD798E}"/>
          </ac:picMkLst>
        </pc:picChg>
        <pc:cxnChg chg="add del mod">
          <ac:chgData name="Daniel Kim(김승윤)" userId="a1db9435-f41c-4d30-a524-698ebad258a7" providerId="ADAL" clId="{BD3FF391-7A24-4186-89BD-BA29EA64E89A}" dt="2022-05-18T04:51:02.028" v="2213" actId="478"/>
          <ac:cxnSpMkLst>
            <pc:docMk/>
            <pc:sldMk cId="838231510" sldId="292"/>
            <ac:cxnSpMk id="8" creationId="{BE954EDD-E41E-4D92-9AA1-236A28287FC8}"/>
          </ac:cxnSpMkLst>
        </pc:cxnChg>
        <pc:cxnChg chg="add del mod">
          <ac:chgData name="Daniel Kim(김승윤)" userId="a1db9435-f41c-4d30-a524-698ebad258a7" providerId="ADAL" clId="{BD3FF391-7A24-4186-89BD-BA29EA64E89A}" dt="2022-05-18T04:51:02.028" v="2213" actId="478"/>
          <ac:cxnSpMkLst>
            <pc:docMk/>
            <pc:sldMk cId="838231510" sldId="292"/>
            <ac:cxnSpMk id="10" creationId="{CCF0CE04-E23A-4D23-B101-051F7B9DE33F}"/>
          </ac:cxnSpMkLst>
        </pc:cxnChg>
        <pc:cxnChg chg="add del mod">
          <ac:chgData name="Daniel Kim(김승윤)" userId="a1db9435-f41c-4d30-a524-698ebad258a7" providerId="ADAL" clId="{BD3FF391-7A24-4186-89BD-BA29EA64E89A}" dt="2022-05-18T04:51:02.028" v="2213" actId="478"/>
          <ac:cxnSpMkLst>
            <pc:docMk/>
            <pc:sldMk cId="838231510" sldId="292"/>
            <ac:cxnSpMk id="14" creationId="{5D5BE37F-6270-4AE2-88C3-C2BFD1113FB8}"/>
          </ac:cxnSpMkLst>
        </pc:cxnChg>
        <pc:cxnChg chg="add del mod">
          <ac:chgData name="Daniel Kim(김승윤)" userId="a1db9435-f41c-4d30-a524-698ebad258a7" providerId="ADAL" clId="{BD3FF391-7A24-4186-89BD-BA29EA64E89A}" dt="2022-05-18T04:51:02.028" v="2213" actId="478"/>
          <ac:cxnSpMkLst>
            <pc:docMk/>
            <pc:sldMk cId="838231510" sldId="292"/>
            <ac:cxnSpMk id="15" creationId="{4A8C13BD-D54A-4B61-AE57-B2F8CE96D837}"/>
          </ac:cxnSpMkLst>
        </pc:cxnChg>
      </pc:sldChg>
      <pc:sldChg chg="modSp">
        <pc:chgData name="Daniel Kim(김승윤)" userId="a1db9435-f41c-4d30-a524-698ebad258a7" providerId="ADAL" clId="{BD3FF391-7A24-4186-89BD-BA29EA64E89A}" dt="2022-05-17T23:50:04.095" v="22"/>
        <pc:sldMkLst>
          <pc:docMk/>
          <pc:sldMk cId="1199712906" sldId="293"/>
        </pc:sldMkLst>
        <pc:spChg chg="mod">
          <ac:chgData name="Daniel Kim(김승윤)" userId="a1db9435-f41c-4d30-a524-698ebad258a7" providerId="ADAL" clId="{BD3FF391-7A24-4186-89BD-BA29EA64E89A}" dt="2022-05-17T23:50:04.095" v="22"/>
          <ac:spMkLst>
            <pc:docMk/>
            <pc:sldMk cId="1199712906" sldId="293"/>
            <ac:spMk id="98" creationId="{82CD8ADA-17D5-48BD-9A17-FCAD86AE7906}"/>
          </ac:spMkLst>
        </pc:spChg>
      </pc:sldChg>
      <pc:sldChg chg="modSp del">
        <pc:chgData name="Daniel Kim(김승윤)" userId="a1db9435-f41c-4d30-a524-698ebad258a7" providerId="ADAL" clId="{BD3FF391-7A24-4186-89BD-BA29EA64E89A}" dt="2022-05-17T23:50:18.990" v="34" actId="2696"/>
        <pc:sldMkLst>
          <pc:docMk/>
          <pc:sldMk cId="1735771782" sldId="294"/>
        </pc:sldMkLst>
        <pc:spChg chg="mod">
          <ac:chgData name="Daniel Kim(김승윤)" userId="a1db9435-f41c-4d30-a524-698ebad258a7" providerId="ADAL" clId="{BD3FF391-7A24-4186-89BD-BA29EA64E89A}" dt="2022-05-17T23:50:14.082" v="33" actId="20577"/>
          <ac:spMkLst>
            <pc:docMk/>
            <pc:sldMk cId="1735771782" sldId="294"/>
            <ac:spMk id="2" creationId="{735EBA05-58E1-4168-8B75-DE9D60FC92DE}"/>
          </ac:spMkLst>
        </pc:spChg>
      </pc:sldChg>
      <pc:sldChg chg="addSp modSp add">
        <pc:chgData name="Daniel Kim(김승윤)" userId="a1db9435-f41c-4d30-a524-698ebad258a7" providerId="ADAL" clId="{BD3FF391-7A24-4186-89BD-BA29EA64E89A}" dt="2022-05-17T23:53:11.235" v="84" actId="13822"/>
        <pc:sldMkLst>
          <pc:docMk/>
          <pc:sldMk cId="3549807995" sldId="294"/>
        </pc:sldMkLst>
        <pc:spChg chg="add mod">
          <ac:chgData name="Daniel Kim(김승윤)" userId="a1db9435-f41c-4d30-a524-698ebad258a7" providerId="ADAL" clId="{BD3FF391-7A24-4186-89BD-BA29EA64E89A}" dt="2022-05-17T23:53:11.235" v="84" actId="13822"/>
          <ac:spMkLst>
            <pc:docMk/>
            <pc:sldMk cId="3549807995" sldId="294"/>
            <ac:spMk id="4" creationId="{A729BF45-E41A-4E34-85E2-88C97F9DF1B5}"/>
          </ac:spMkLst>
        </pc:spChg>
      </pc:sldChg>
      <pc:sldChg chg="addSp delSp modSp">
        <pc:chgData name="Daniel Kim(김승윤)" userId="a1db9435-f41c-4d30-a524-698ebad258a7" providerId="ADAL" clId="{BD3FF391-7A24-4186-89BD-BA29EA64E89A}" dt="2022-05-17T23:52:29.180" v="79" actId="478"/>
        <pc:sldMkLst>
          <pc:docMk/>
          <pc:sldMk cId="1422067615" sldId="295"/>
        </pc:sldMkLst>
        <pc:spChg chg="add del mod">
          <ac:chgData name="Daniel Kim(김승윤)" userId="a1db9435-f41c-4d30-a524-698ebad258a7" providerId="ADAL" clId="{BD3FF391-7A24-4186-89BD-BA29EA64E89A}" dt="2022-05-17T23:51:32.133" v="49" actId="478"/>
          <ac:spMkLst>
            <pc:docMk/>
            <pc:sldMk cId="1422067615" sldId="295"/>
            <ac:spMk id="19" creationId="{2A284123-F582-42FA-84AB-E7A0C181B1F7}"/>
          </ac:spMkLst>
        </pc:spChg>
        <pc:spChg chg="add del mod">
          <ac:chgData name="Daniel Kim(김승윤)" userId="a1db9435-f41c-4d30-a524-698ebad258a7" providerId="ADAL" clId="{BD3FF391-7A24-4186-89BD-BA29EA64E89A}" dt="2022-05-17T23:52:29.180" v="79" actId="478"/>
          <ac:spMkLst>
            <pc:docMk/>
            <pc:sldMk cId="1422067615" sldId="295"/>
            <ac:spMk id="20" creationId="{8FDE85E6-A542-4CD6-8845-926C41537914}"/>
          </ac:spMkLst>
        </pc:spChg>
        <pc:picChg chg="mod">
          <ac:chgData name="Daniel Kim(김승윤)" userId="a1db9435-f41c-4d30-a524-698ebad258a7" providerId="ADAL" clId="{BD3FF391-7A24-4186-89BD-BA29EA64E89A}" dt="2022-05-17T23:52:27.273" v="78"/>
          <ac:picMkLst>
            <pc:docMk/>
            <pc:sldMk cId="1422067615" sldId="295"/>
            <ac:picMk id="6" creationId="{8EFE14F4-B81D-435B-977B-0E268DA8827F}"/>
          </ac:picMkLst>
        </pc:picChg>
      </pc:sldChg>
      <pc:sldChg chg="del">
        <pc:chgData name="Daniel Kim(김승윤)" userId="a1db9435-f41c-4d30-a524-698ebad258a7" providerId="ADAL" clId="{BD3FF391-7A24-4186-89BD-BA29EA64E89A}" dt="2022-05-18T00:40:21.741" v="298" actId="2696"/>
        <pc:sldMkLst>
          <pc:docMk/>
          <pc:sldMk cId="1277716938" sldId="297"/>
        </pc:sldMkLst>
      </pc:sldChg>
      <pc:sldChg chg="modSp add">
        <pc:chgData name="Daniel Kim(김승윤)" userId="a1db9435-f41c-4d30-a524-698ebad258a7" providerId="ADAL" clId="{BD3FF391-7A24-4186-89BD-BA29EA64E89A}" dt="2022-05-17T23:45:27.446" v="1"/>
        <pc:sldMkLst>
          <pc:docMk/>
          <pc:sldMk cId="3313739671" sldId="298"/>
        </pc:sldMkLst>
        <pc:spChg chg="mod">
          <ac:chgData name="Daniel Kim(김승윤)" userId="a1db9435-f41c-4d30-a524-698ebad258a7" providerId="ADAL" clId="{BD3FF391-7A24-4186-89BD-BA29EA64E89A}" dt="2022-05-17T23:45:27.446" v="1"/>
          <ac:spMkLst>
            <pc:docMk/>
            <pc:sldMk cId="3313739671" sldId="298"/>
            <ac:spMk id="5" creationId="{8B2E4AB3-75E2-44C1-9561-F5253AD2F489}"/>
          </ac:spMkLst>
        </pc:spChg>
      </pc:sldChg>
      <pc:sldChg chg="add">
        <pc:chgData name="Daniel Kim(김승윤)" userId="a1db9435-f41c-4d30-a524-698ebad258a7" providerId="ADAL" clId="{BD3FF391-7A24-4186-89BD-BA29EA64E89A}" dt="2022-05-17T23:46:10.745" v="2"/>
        <pc:sldMkLst>
          <pc:docMk/>
          <pc:sldMk cId="2753097993" sldId="299"/>
        </pc:sldMkLst>
      </pc:sldChg>
      <pc:sldChg chg="modSp add">
        <pc:chgData name="Daniel Kim(김승윤)" userId="a1db9435-f41c-4d30-a524-698ebad258a7" providerId="ADAL" clId="{BD3FF391-7A24-4186-89BD-BA29EA64E89A}" dt="2022-05-17T23:50:39.684" v="44" actId="20577"/>
        <pc:sldMkLst>
          <pc:docMk/>
          <pc:sldMk cId="1638618724" sldId="300"/>
        </pc:sldMkLst>
        <pc:spChg chg="mod">
          <ac:chgData name="Daniel Kim(김승윤)" userId="a1db9435-f41c-4d30-a524-698ebad258a7" providerId="ADAL" clId="{BD3FF391-7A24-4186-89BD-BA29EA64E89A}" dt="2022-05-17T23:50:39.684" v="44" actId="20577"/>
          <ac:spMkLst>
            <pc:docMk/>
            <pc:sldMk cId="1638618724" sldId="300"/>
            <ac:spMk id="5" creationId="{8B2E4AB3-75E2-44C1-9561-F5253AD2F489}"/>
          </ac:spMkLst>
        </pc:spChg>
      </pc:sldChg>
      <pc:sldChg chg="modSp add">
        <pc:chgData name="Daniel Kim(김승윤)" userId="a1db9435-f41c-4d30-a524-698ebad258a7" providerId="ADAL" clId="{BD3FF391-7A24-4186-89BD-BA29EA64E89A}" dt="2022-05-18T00:41:11.956" v="369" actId="1076"/>
        <pc:sldMkLst>
          <pc:docMk/>
          <pc:sldMk cId="1554167110" sldId="301"/>
        </pc:sldMkLst>
        <pc:spChg chg="mod">
          <ac:chgData name="Daniel Kim(김승윤)" userId="a1db9435-f41c-4d30-a524-698ebad258a7" providerId="ADAL" clId="{BD3FF391-7A24-4186-89BD-BA29EA64E89A}" dt="2022-05-18T00:41:11.956" v="369" actId="1076"/>
          <ac:spMkLst>
            <pc:docMk/>
            <pc:sldMk cId="1554167110" sldId="301"/>
            <ac:spMk id="5" creationId="{8B2E4AB3-75E2-44C1-9561-F5253AD2F489}"/>
          </ac:spMkLst>
        </pc:spChg>
      </pc:sldChg>
      <pc:sldChg chg="addSp modSp add">
        <pc:chgData name="Daniel Kim(김승윤)" userId="a1db9435-f41c-4d30-a524-698ebad258a7" providerId="ADAL" clId="{BD3FF391-7A24-4186-89BD-BA29EA64E89A}" dt="2022-05-18T05:08:46.790" v="2910" actId="20577"/>
        <pc:sldMkLst>
          <pc:docMk/>
          <pc:sldMk cId="1448575472" sldId="302"/>
        </pc:sldMkLst>
        <pc:spChg chg="mod">
          <ac:chgData name="Daniel Kim(김승윤)" userId="a1db9435-f41c-4d30-a524-698ebad258a7" providerId="ADAL" clId="{BD3FF391-7A24-4186-89BD-BA29EA64E89A}" dt="2022-05-18T05:08:46.790" v="2910" actId="20577"/>
          <ac:spMkLst>
            <pc:docMk/>
            <pc:sldMk cId="1448575472" sldId="302"/>
            <ac:spMk id="2" creationId="{4D85F130-5DC4-423F-869C-B90C650AAC53}"/>
          </ac:spMkLst>
        </pc:spChg>
        <pc:spChg chg="add mod">
          <ac:chgData name="Daniel Kim(김승윤)" userId="a1db9435-f41c-4d30-a524-698ebad258a7" providerId="ADAL" clId="{BD3FF391-7A24-4186-89BD-BA29EA64E89A}" dt="2022-05-18T04:55:10.476" v="2502"/>
          <ac:spMkLst>
            <pc:docMk/>
            <pc:sldMk cId="1448575472" sldId="302"/>
            <ac:spMk id="4" creationId="{AF1CE08F-EFC4-45F0-93D2-2DDA0CD2EBA2}"/>
          </ac:spMkLst>
        </pc:spChg>
        <pc:picChg chg="add mod modCrop">
          <ac:chgData name="Daniel Kim(김승윤)" userId="a1db9435-f41c-4d30-a524-698ebad258a7" providerId="ADAL" clId="{BD3FF391-7A24-4186-89BD-BA29EA64E89A}" dt="2022-05-18T00:49:05.266" v="924" actId="1076"/>
          <ac:picMkLst>
            <pc:docMk/>
            <pc:sldMk cId="1448575472" sldId="302"/>
            <ac:picMk id="5" creationId="{4B3A9A4F-ECA6-4BEF-BA80-41A66E1FFBAD}"/>
          </ac:picMkLst>
        </pc:picChg>
        <pc:picChg chg="add mod modCrop">
          <ac:chgData name="Daniel Kim(김승윤)" userId="a1db9435-f41c-4d30-a524-698ebad258a7" providerId="ADAL" clId="{BD3FF391-7A24-4186-89BD-BA29EA64E89A}" dt="2022-05-18T00:49:08.013" v="925" actId="1076"/>
          <ac:picMkLst>
            <pc:docMk/>
            <pc:sldMk cId="1448575472" sldId="302"/>
            <ac:picMk id="6" creationId="{48719FD8-8908-4978-8A8A-ED77AD8FB783}"/>
          </ac:picMkLst>
        </pc:picChg>
      </pc:sldChg>
      <pc:sldChg chg="add del">
        <pc:chgData name="Daniel Kim(김승윤)" userId="a1db9435-f41c-4d30-a524-698ebad258a7" providerId="ADAL" clId="{BD3FF391-7A24-4186-89BD-BA29EA64E89A}" dt="2022-05-18T00:58:10.051" v="1030" actId="2696"/>
        <pc:sldMkLst>
          <pc:docMk/>
          <pc:sldMk cId="3005523095" sldId="303"/>
        </pc:sldMkLst>
      </pc:sldChg>
      <pc:sldChg chg="add">
        <pc:chgData name="Daniel Kim(김승윤)" userId="a1db9435-f41c-4d30-a524-698ebad258a7" providerId="ADAL" clId="{BD3FF391-7A24-4186-89BD-BA29EA64E89A}" dt="2022-05-18T00:59:09.391" v="1031"/>
        <pc:sldMkLst>
          <pc:docMk/>
          <pc:sldMk cId="3728249943" sldId="303"/>
        </pc:sldMkLst>
      </pc:sldChg>
      <pc:sldChg chg="add del">
        <pc:chgData name="Daniel Kim(김승윤)" userId="a1db9435-f41c-4d30-a524-698ebad258a7" providerId="ADAL" clId="{BD3FF391-7A24-4186-89BD-BA29EA64E89A}" dt="2022-05-18T05:01:57.170" v="2873" actId="2696"/>
        <pc:sldMkLst>
          <pc:docMk/>
          <pc:sldMk cId="4272708121" sldId="304"/>
        </pc:sldMkLst>
      </pc:sldChg>
      <pc:sldChg chg="addSp delSp modSp add mod">
        <pc:chgData name="Daniel Kim(김승윤)" userId="a1db9435-f41c-4d30-a524-698ebad258a7" providerId="ADAL" clId="{BD3FF391-7A24-4186-89BD-BA29EA64E89A}" dt="2022-05-18T05:03:26.261" v="2894" actId="1076"/>
        <pc:sldMkLst>
          <pc:docMk/>
          <pc:sldMk cId="472727820" sldId="305"/>
        </pc:sldMkLst>
        <pc:spChg chg="mod">
          <ac:chgData name="Daniel Kim(김승윤)" userId="a1db9435-f41c-4d30-a524-698ebad258a7" providerId="ADAL" clId="{BD3FF391-7A24-4186-89BD-BA29EA64E89A}" dt="2022-05-18T05:03:26.261" v="2894" actId="1076"/>
          <ac:spMkLst>
            <pc:docMk/>
            <pc:sldMk cId="472727820" sldId="305"/>
            <ac:spMk id="7" creationId="{6F7239CD-1F5D-428C-9D72-F946B889FC43}"/>
          </ac:spMkLst>
        </pc:spChg>
        <pc:graphicFrameChg chg="del">
          <ac:chgData name="Daniel Kim(김승윤)" userId="a1db9435-f41c-4d30-a524-698ebad258a7" providerId="ADAL" clId="{BD3FF391-7A24-4186-89BD-BA29EA64E89A}" dt="2022-05-18T05:02:10.492" v="2874" actId="478"/>
          <ac:graphicFrameMkLst>
            <pc:docMk/>
            <pc:sldMk cId="472727820" sldId="305"/>
            <ac:graphicFrameMk id="4" creationId="{F7959C00-7BAA-4EB9-85D8-E7634C5E2C6F}"/>
          </ac:graphicFrameMkLst>
        </pc:graphicFrameChg>
        <pc:graphicFrameChg chg="del">
          <ac:chgData name="Daniel Kim(김승윤)" userId="a1db9435-f41c-4d30-a524-698ebad258a7" providerId="ADAL" clId="{BD3FF391-7A24-4186-89BD-BA29EA64E89A}" dt="2022-05-18T05:03:01.050" v="2889" actId="478"/>
          <ac:graphicFrameMkLst>
            <pc:docMk/>
            <pc:sldMk cId="472727820" sldId="305"/>
            <ac:graphicFrameMk id="5" creationId="{52A269EA-7138-4392-9FBF-AF67B21DE572}"/>
          </ac:graphicFrameMkLst>
        </pc:graphicFrameChg>
        <pc:graphicFrameChg chg="add mod">
          <ac:chgData name="Daniel Kim(김승윤)" userId="a1db9435-f41c-4d30-a524-698ebad258a7" providerId="ADAL" clId="{BD3FF391-7A24-4186-89BD-BA29EA64E89A}" dt="2022-05-18T05:02:44.674" v="2884" actId="1076"/>
          <ac:graphicFrameMkLst>
            <pc:docMk/>
            <pc:sldMk cId="472727820" sldId="305"/>
            <ac:graphicFrameMk id="9" creationId="{F7959C00-7BAA-4EB9-85D8-E7634C5E2C6F}"/>
          </ac:graphicFrameMkLst>
        </pc:graphicFrameChg>
        <pc:graphicFrameChg chg="add mod">
          <ac:chgData name="Daniel Kim(김승윤)" userId="a1db9435-f41c-4d30-a524-698ebad258a7" providerId="ADAL" clId="{BD3FF391-7A24-4186-89BD-BA29EA64E89A}" dt="2022-05-18T05:02:58.239" v="2888" actId="1076"/>
          <ac:graphicFrameMkLst>
            <pc:docMk/>
            <pc:sldMk cId="472727820" sldId="305"/>
            <ac:graphicFrameMk id="10" creationId="{F7959C00-7BAA-4EB9-85D8-E7634C5E2C6F}"/>
          </ac:graphicFrameMkLst>
        </pc:graphicFrameChg>
        <pc:graphicFrameChg chg="add mod">
          <ac:chgData name="Daniel Kim(김승윤)" userId="a1db9435-f41c-4d30-a524-698ebad258a7" providerId="ADAL" clId="{BD3FF391-7A24-4186-89BD-BA29EA64E89A}" dt="2022-05-18T05:03:23.437" v="2893" actId="1076"/>
          <ac:graphicFrameMkLst>
            <pc:docMk/>
            <pc:sldMk cId="472727820" sldId="305"/>
            <ac:graphicFrameMk id="11" creationId="{52A269EA-7138-4392-9FBF-AF67B21DE572}"/>
          </ac:graphicFrameMkLst>
        </pc:graphicFrameChg>
      </pc:sldChg>
    </pc:docChg>
  </pc:docChgLst>
  <pc:docChgLst>
    <pc:chgData name="Daniel Kim(김승윤)" userId="a1db9435-f41c-4d30-a524-698ebad258a7" providerId="ADAL" clId="{C4681E39-22CB-4E7C-9B0E-2840881D215C}"/>
    <pc:docChg chg="undo custSel addSld delSld modSld sldOrd">
      <pc:chgData name="Daniel Kim(김승윤)" userId="a1db9435-f41c-4d30-a524-698ebad258a7" providerId="ADAL" clId="{C4681E39-22CB-4E7C-9B0E-2840881D215C}" dt="2022-05-17T06:06:28.242" v="3121" actId="1076"/>
      <pc:docMkLst>
        <pc:docMk/>
      </pc:docMkLst>
      <pc:sldChg chg="addSp modSp">
        <pc:chgData name="Daniel Kim(김승윤)" userId="a1db9435-f41c-4d30-a524-698ebad258a7" providerId="ADAL" clId="{C4681E39-22CB-4E7C-9B0E-2840881D215C}" dt="2022-05-17T02:48:45.218" v="2722" actId="20577"/>
        <pc:sldMkLst>
          <pc:docMk/>
          <pc:sldMk cId="3419996363" sldId="256"/>
        </pc:sldMkLst>
        <pc:spChg chg="mod">
          <ac:chgData name="Daniel Kim(김승윤)" userId="a1db9435-f41c-4d30-a524-698ebad258a7" providerId="ADAL" clId="{C4681E39-22CB-4E7C-9B0E-2840881D215C}" dt="2022-04-25T05:59:09.832" v="62" actId="20577"/>
          <ac:spMkLst>
            <pc:docMk/>
            <pc:sldMk cId="3419996363" sldId="256"/>
            <ac:spMk id="2" creationId="{344E97FF-42ED-427B-AC61-C9B2DC1E9C5C}"/>
          </ac:spMkLst>
        </pc:spChg>
        <pc:spChg chg="mod">
          <ac:chgData name="Daniel Kim(김승윤)" userId="a1db9435-f41c-4d30-a524-698ebad258a7" providerId="ADAL" clId="{C4681E39-22CB-4E7C-9B0E-2840881D215C}" dt="2022-05-17T02:48:45.218" v="2722" actId="20577"/>
          <ac:spMkLst>
            <pc:docMk/>
            <pc:sldMk cId="3419996363" sldId="256"/>
            <ac:spMk id="6" creationId="{8AA666E7-D76B-4149-B693-19D5C8854820}"/>
          </ac:spMkLst>
        </pc:spChg>
        <pc:spChg chg="add mod">
          <ac:chgData name="Daniel Kim(김승윤)" userId="a1db9435-f41c-4d30-a524-698ebad258a7" providerId="ADAL" clId="{C4681E39-22CB-4E7C-9B0E-2840881D215C}" dt="2022-04-25T05:59:35.890" v="80" actId="1076"/>
          <ac:spMkLst>
            <pc:docMk/>
            <pc:sldMk cId="3419996363" sldId="256"/>
            <ac:spMk id="16" creationId="{6B729437-51C1-44A3-9C69-1504003C1AC0}"/>
          </ac:spMkLst>
        </pc:spChg>
      </pc:sldChg>
      <pc:sldChg chg="add del">
        <pc:chgData name="Daniel Kim(김승윤)" userId="a1db9435-f41c-4d30-a524-698ebad258a7" providerId="ADAL" clId="{C4681E39-22CB-4E7C-9B0E-2840881D215C}" dt="2022-04-25T09:39:29.412" v="157" actId="2696"/>
        <pc:sldMkLst>
          <pc:docMk/>
          <pc:sldMk cId="4104999139" sldId="258"/>
        </pc:sldMkLst>
      </pc:sldChg>
      <pc:sldChg chg="add del">
        <pc:chgData name="Daniel Kim(김승윤)" userId="a1db9435-f41c-4d30-a524-698ebad258a7" providerId="ADAL" clId="{C4681E39-22CB-4E7C-9B0E-2840881D215C}" dt="2022-04-25T09:39:29.306" v="155" actId="2696"/>
        <pc:sldMkLst>
          <pc:docMk/>
          <pc:sldMk cId="2739025173" sldId="259"/>
        </pc:sldMkLst>
      </pc:sldChg>
      <pc:sldChg chg="addSp delSp modSp add del">
        <pc:chgData name="Daniel Kim(김승윤)" userId="a1db9435-f41c-4d30-a524-698ebad258a7" providerId="ADAL" clId="{C4681E39-22CB-4E7C-9B0E-2840881D215C}" dt="2022-04-28T08:20:41.032" v="1856" actId="14100"/>
        <pc:sldMkLst>
          <pc:docMk/>
          <pc:sldMk cId="66601402" sldId="260"/>
        </pc:sldMkLst>
        <pc:spChg chg="mod">
          <ac:chgData name="Daniel Kim(김승윤)" userId="a1db9435-f41c-4d30-a524-698ebad258a7" providerId="ADAL" clId="{C4681E39-22CB-4E7C-9B0E-2840881D215C}" dt="2022-04-28T08:20:41.032" v="1856" actId="14100"/>
          <ac:spMkLst>
            <pc:docMk/>
            <pc:sldMk cId="66601402" sldId="260"/>
            <ac:spMk id="2" creationId="{1D7CCE6A-533A-43C3-8E00-BCCFC27B14F6}"/>
          </ac:spMkLst>
        </pc:spChg>
        <pc:spChg chg="del">
          <ac:chgData name="Daniel Kim(김승윤)" userId="a1db9435-f41c-4d30-a524-698ebad258a7" providerId="ADAL" clId="{C4681E39-22CB-4E7C-9B0E-2840881D215C}" dt="2022-04-25T09:21:57.355" v="102" actId="478"/>
          <ac:spMkLst>
            <pc:docMk/>
            <pc:sldMk cId="66601402" sldId="260"/>
            <ac:spMk id="4" creationId="{74C2B06F-1839-4B90-A146-57EA1A4A576D}"/>
          </ac:spMkLst>
        </pc:spChg>
        <pc:spChg chg="del">
          <ac:chgData name="Daniel Kim(김승윤)" userId="a1db9435-f41c-4d30-a524-698ebad258a7" providerId="ADAL" clId="{C4681E39-22CB-4E7C-9B0E-2840881D215C}" dt="2022-04-25T09:21:57.355" v="102" actId="478"/>
          <ac:spMkLst>
            <pc:docMk/>
            <pc:sldMk cId="66601402" sldId="260"/>
            <ac:spMk id="5" creationId="{DB9C2594-751D-4B04-8482-636CE425BF50}"/>
          </ac:spMkLst>
        </pc:spChg>
        <pc:spChg chg="del">
          <ac:chgData name="Daniel Kim(김승윤)" userId="a1db9435-f41c-4d30-a524-698ebad258a7" providerId="ADAL" clId="{C4681E39-22CB-4E7C-9B0E-2840881D215C}" dt="2022-04-25T09:21:57.355" v="102" actId="478"/>
          <ac:spMkLst>
            <pc:docMk/>
            <pc:sldMk cId="66601402" sldId="260"/>
            <ac:spMk id="8" creationId="{44E924A0-3B4F-4392-B3F7-97DB0787AC47}"/>
          </ac:spMkLst>
        </pc:spChg>
        <pc:spChg chg="del">
          <ac:chgData name="Daniel Kim(김승윤)" userId="a1db9435-f41c-4d30-a524-698ebad258a7" providerId="ADAL" clId="{C4681E39-22CB-4E7C-9B0E-2840881D215C}" dt="2022-04-25T09:21:57.355" v="102" actId="478"/>
          <ac:spMkLst>
            <pc:docMk/>
            <pc:sldMk cId="66601402" sldId="260"/>
            <ac:spMk id="9" creationId="{8845F83B-84B2-45B6-B823-D0314BAC5EC6}"/>
          </ac:spMkLst>
        </pc:spChg>
        <pc:spChg chg="del">
          <ac:chgData name="Daniel Kim(김승윤)" userId="a1db9435-f41c-4d30-a524-698ebad258a7" providerId="ADAL" clId="{C4681E39-22CB-4E7C-9B0E-2840881D215C}" dt="2022-04-25T09:21:57.355" v="102" actId="478"/>
          <ac:spMkLst>
            <pc:docMk/>
            <pc:sldMk cId="66601402" sldId="260"/>
            <ac:spMk id="10" creationId="{01B8268E-11CA-43B6-854E-9A255D9963D7}"/>
          </ac:spMkLst>
        </pc:spChg>
        <pc:spChg chg="del">
          <ac:chgData name="Daniel Kim(김승윤)" userId="a1db9435-f41c-4d30-a524-698ebad258a7" providerId="ADAL" clId="{C4681E39-22CB-4E7C-9B0E-2840881D215C}" dt="2022-04-25T09:21:57.355" v="102" actId="478"/>
          <ac:spMkLst>
            <pc:docMk/>
            <pc:sldMk cId="66601402" sldId="260"/>
            <ac:spMk id="15" creationId="{97CEA853-2281-4BC9-9D0E-1288BE787F4C}"/>
          </ac:spMkLst>
        </pc:spChg>
        <pc:spChg chg="add del mod">
          <ac:chgData name="Daniel Kim(김승윤)" userId="a1db9435-f41c-4d30-a524-698ebad258a7" providerId="ADAL" clId="{C4681E39-22CB-4E7C-9B0E-2840881D215C}" dt="2022-04-28T07:28:50.549" v="828" actId="478"/>
          <ac:spMkLst>
            <pc:docMk/>
            <pc:sldMk cId="66601402" sldId="260"/>
            <ac:spMk id="17" creationId="{08434C59-CE41-4077-BECE-C100D608C109}"/>
          </ac:spMkLst>
        </pc:spChg>
        <pc:grpChg chg="del">
          <ac:chgData name="Daniel Kim(김승윤)" userId="a1db9435-f41c-4d30-a524-698ebad258a7" providerId="ADAL" clId="{C4681E39-22CB-4E7C-9B0E-2840881D215C}" dt="2022-04-25T09:21:57.355" v="102" actId="478"/>
          <ac:grpSpMkLst>
            <pc:docMk/>
            <pc:sldMk cId="66601402" sldId="260"/>
            <ac:grpSpMk id="28" creationId="{9C40531D-9AF6-4CD2-9B66-DCBB87EBBB77}"/>
          </ac:grpSpMkLst>
        </pc:grpChg>
        <pc:grpChg chg="del">
          <ac:chgData name="Daniel Kim(김승윤)" userId="a1db9435-f41c-4d30-a524-698ebad258a7" providerId="ADAL" clId="{C4681E39-22CB-4E7C-9B0E-2840881D215C}" dt="2022-04-25T09:21:57.355" v="102" actId="478"/>
          <ac:grpSpMkLst>
            <pc:docMk/>
            <pc:sldMk cId="66601402" sldId="260"/>
            <ac:grpSpMk id="41" creationId="{F40AC15F-88BF-42E3-8AA4-1183BE4D6C2A}"/>
          </ac:grpSpMkLst>
        </pc:grpChg>
        <pc:picChg chg="add mod">
          <ac:chgData name="Daniel Kim(김승윤)" userId="a1db9435-f41c-4d30-a524-698ebad258a7" providerId="ADAL" clId="{C4681E39-22CB-4E7C-9B0E-2840881D215C}" dt="2022-04-28T08:20:28.349" v="1828" actId="1076"/>
          <ac:picMkLst>
            <pc:docMk/>
            <pc:sldMk cId="66601402" sldId="260"/>
            <ac:picMk id="4" creationId="{0E5EA759-3FAB-46B8-9FD3-7C17A8FA5ACE}"/>
          </ac:picMkLst>
        </pc:picChg>
        <pc:picChg chg="add mod">
          <ac:chgData name="Daniel Kim(김승윤)" userId="a1db9435-f41c-4d30-a524-698ebad258a7" providerId="ADAL" clId="{C4681E39-22CB-4E7C-9B0E-2840881D215C}" dt="2022-04-28T08:14:46.741" v="1648" actId="1076"/>
          <ac:picMkLst>
            <pc:docMk/>
            <pc:sldMk cId="66601402" sldId="260"/>
            <ac:picMk id="5" creationId="{088F6983-9835-47EE-A6AA-99780E295D31}"/>
          </ac:picMkLst>
        </pc:picChg>
        <pc:picChg chg="del">
          <ac:chgData name="Daniel Kim(김승윤)" userId="a1db9435-f41c-4d30-a524-698ebad258a7" providerId="ADAL" clId="{C4681E39-22CB-4E7C-9B0E-2840881D215C}" dt="2022-04-25T09:22:00.547" v="103" actId="478"/>
          <ac:picMkLst>
            <pc:docMk/>
            <pc:sldMk cId="66601402" sldId="260"/>
            <ac:picMk id="6" creationId="{C3B9713F-4C2E-4E3E-923F-68E1C4F64ADA}"/>
          </ac:picMkLst>
        </pc:picChg>
        <pc:picChg chg="del">
          <ac:chgData name="Daniel Kim(김승윤)" userId="a1db9435-f41c-4d30-a524-698ebad258a7" providerId="ADAL" clId="{C4681E39-22CB-4E7C-9B0E-2840881D215C}" dt="2022-04-25T09:21:57.355" v="102" actId="478"/>
          <ac:picMkLst>
            <pc:docMk/>
            <pc:sldMk cId="66601402" sldId="260"/>
            <ac:picMk id="7" creationId="{B64AFF27-A78B-4C99-B996-DE9C53103C1E}"/>
          </ac:picMkLst>
        </pc:picChg>
        <pc:cxnChg chg="del mod">
          <ac:chgData name="Daniel Kim(김승윤)" userId="a1db9435-f41c-4d30-a524-698ebad258a7" providerId="ADAL" clId="{C4681E39-22CB-4E7C-9B0E-2840881D215C}" dt="2022-04-25T09:21:57.355" v="102" actId="478"/>
          <ac:cxnSpMkLst>
            <pc:docMk/>
            <pc:sldMk cId="66601402" sldId="260"/>
            <ac:cxnSpMk id="16" creationId="{3BE2139D-2AF7-4EFB-A36D-BC1ED1D6D12F}"/>
          </ac:cxnSpMkLst>
        </pc:cxnChg>
        <pc:cxnChg chg="del mod">
          <ac:chgData name="Daniel Kim(김승윤)" userId="a1db9435-f41c-4d30-a524-698ebad258a7" providerId="ADAL" clId="{C4681E39-22CB-4E7C-9B0E-2840881D215C}" dt="2022-04-25T09:21:57.355" v="102" actId="478"/>
          <ac:cxnSpMkLst>
            <pc:docMk/>
            <pc:sldMk cId="66601402" sldId="260"/>
            <ac:cxnSpMk id="18" creationId="{D330FE3F-ACAA-4365-AA65-F882C6E1985A}"/>
          </ac:cxnSpMkLst>
        </pc:cxnChg>
        <pc:cxnChg chg="mod">
          <ac:chgData name="Daniel Kim(김승윤)" userId="a1db9435-f41c-4d30-a524-698ebad258a7" providerId="ADAL" clId="{C4681E39-22CB-4E7C-9B0E-2840881D215C}" dt="2022-04-25T09:21:57.355" v="102" actId="478"/>
          <ac:cxnSpMkLst>
            <pc:docMk/>
            <pc:sldMk cId="66601402" sldId="260"/>
            <ac:cxnSpMk id="24" creationId="{BA7E1240-82A9-4587-86AE-6E08D3F0443F}"/>
          </ac:cxnSpMkLst>
        </pc:cxnChg>
        <pc:cxnChg chg="mod">
          <ac:chgData name="Daniel Kim(김승윤)" userId="a1db9435-f41c-4d30-a524-698ebad258a7" providerId="ADAL" clId="{C4681E39-22CB-4E7C-9B0E-2840881D215C}" dt="2022-04-25T09:21:57.355" v="102" actId="478"/>
          <ac:cxnSpMkLst>
            <pc:docMk/>
            <pc:sldMk cId="66601402" sldId="260"/>
            <ac:cxnSpMk id="26" creationId="{38A88F51-52F8-4D70-B1ED-0222919CC4C0}"/>
          </ac:cxnSpMkLst>
        </pc:cxnChg>
        <pc:cxnChg chg="mod">
          <ac:chgData name="Daniel Kim(김승윤)" userId="a1db9435-f41c-4d30-a524-698ebad258a7" providerId="ADAL" clId="{C4681E39-22CB-4E7C-9B0E-2840881D215C}" dt="2022-04-25T09:21:57.355" v="102" actId="478"/>
          <ac:cxnSpMkLst>
            <pc:docMk/>
            <pc:sldMk cId="66601402" sldId="260"/>
            <ac:cxnSpMk id="36" creationId="{CE7A08CE-2363-49F0-9F36-8F06DE974D97}"/>
          </ac:cxnSpMkLst>
        </pc:cxnChg>
        <pc:cxnChg chg="mod">
          <ac:chgData name="Daniel Kim(김승윤)" userId="a1db9435-f41c-4d30-a524-698ebad258a7" providerId="ADAL" clId="{C4681E39-22CB-4E7C-9B0E-2840881D215C}" dt="2022-04-25T09:21:57.355" v="102" actId="478"/>
          <ac:cxnSpMkLst>
            <pc:docMk/>
            <pc:sldMk cId="66601402" sldId="260"/>
            <ac:cxnSpMk id="38" creationId="{319BEAEF-F793-48A2-99DE-3955F599AB2C}"/>
          </ac:cxnSpMkLst>
        </pc:cxnChg>
        <pc:cxnChg chg="del mod">
          <ac:chgData name="Daniel Kim(김승윤)" userId="a1db9435-f41c-4d30-a524-698ebad258a7" providerId="ADAL" clId="{C4681E39-22CB-4E7C-9B0E-2840881D215C}" dt="2022-04-25T09:21:57.355" v="102" actId="478"/>
          <ac:cxnSpMkLst>
            <pc:docMk/>
            <pc:sldMk cId="66601402" sldId="260"/>
            <ac:cxnSpMk id="40" creationId="{5F321520-CBB6-4A52-96DE-EB2A18B9A92C}"/>
          </ac:cxnSpMkLst>
        </pc:cxnChg>
        <pc:cxnChg chg="del mod">
          <ac:chgData name="Daniel Kim(김승윤)" userId="a1db9435-f41c-4d30-a524-698ebad258a7" providerId="ADAL" clId="{C4681E39-22CB-4E7C-9B0E-2840881D215C}" dt="2022-04-25T09:21:57.355" v="102" actId="478"/>
          <ac:cxnSpMkLst>
            <pc:docMk/>
            <pc:sldMk cId="66601402" sldId="260"/>
            <ac:cxnSpMk id="43" creationId="{D08E4751-665B-4342-9B05-9B55AFE507A1}"/>
          </ac:cxnSpMkLst>
        </pc:cxnChg>
      </pc:sldChg>
      <pc:sldChg chg="add del">
        <pc:chgData name="Daniel Kim(김승윤)" userId="a1db9435-f41c-4d30-a524-698ebad258a7" providerId="ADAL" clId="{C4681E39-22CB-4E7C-9B0E-2840881D215C}" dt="2022-04-25T09:39:29.421" v="158" actId="2696"/>
        <pc:sldMkLst>
          <pc:docMk/>
          <pc:sldMk cId="4126538859" sldId="261"/>
        </pc:sldMkLst>
      </pc:sldChg>
      <pc:sldChg chg="add del">
        <pc:chgData name="Daniel Kim(김승윤)" userId="a1db9435-f41c-4d30-a524-698ebad258a7" providerId="ADAL" clId="{C4681E39-22CB-4E7C-9B0E-2840881D215C}" dt="2022-04-25T09:39:29.340" v="156" actId="2696"/>
        <pc:sldMkLst>
          <pc:docMk/>
          <pc:sldMk cId="2525392281" sldId="262"/>
        </pc:sldMkLst>
      </pc:sldChg>
      <pc:sldChg chg="add del">
        <pc:chgData name="Daniel Kim(김승윤)" userId="a1db9435-f41c-4d30-a524-698ebad258a7" providerId="ADAL" clId="{C4681E39-22CB-4E7C-9B0E-2840881D215C}" dt="2022-04-25T09:39:29.455" v="160" actId="2696"/>
        <pc:sldMkLst>
          <pc:docMk/>
          <pc:sldMk cId="2566730078" sldId="263"/>
        </pc:sldMkLst>
      </pc:sldChg>
      <pc:sldChg chg="delSp del">
        <pc:chgData name="Daniel Kim(김승윤)" userId="a1db9435-f41c-4d30-a524-698ebad258a7" providerId="ADAL" clId="{C4681E39-22CB-4E7C-9B0E-2840881D215C}" dt="2022-04-25T09:20:02.220" v="82" actId="2696"/>
        <pc:sldMkLst>
          <pc:docMk/>
          <pc:sldMk cId="742370232" sldId="264"/>
        </pc:sldMkLst>
        <pc:spChg chg="del">
          <ac:chgData name="Daniel Kim(김승윤)" userId="a1db9435-f41c-4d30-a524-698ebad258a7" providerId="ADAL" clId="{C4681E39-22CB-4E7C-9B0E-2840881D215C}" dt="2022-04-25T09:19:58.698" v="81" actId="478"/>
          <ac:spMkLst>
            <pc:docMk/>
            <pc:sldMk cId="742370232" sldId="264"/>
            <ac:spMk id="5" creationId="{6DD6CCEA-D2A1-455D-8EB7-07BF5D1D274F}"/>
          </ac:spMkLst>
        </pc:spChg>
      </pc:sldChg>
      <pc:sldChg chg="add del">
        <pc:chgData name="Daniel Kim(김승윤)" userId="a1db9435-f41c-4d30-a524-698ebad258a7" providerId="ADAL" clId="{C4681E39-22CB-4E7C-9B0E-2840881D215C}" dt="2022-04-25T09:39:29.441" v="159" actId="2696"/>
        <pc:sldMkLst>
          <pc:docMk/>
          <pc:sldMk cId="878442096" sldId="266"/>
        </pc:sldMkLst>
      </pc:sldChg>
      <pc:sldChg chg="add del">
        <pc:chgData name="Daniel Kim(김승윤)" userId="a1db9435-f41c-4d30-a524-698ebad258a7" providerId="ADAL" clId="{C4681E39-22CB-4E7C-9B0E-2840881D215C}" dt="2022-04-25T09:39:29.477" v="162" actId="2696"/>
        <pc:sldMkLst>
          <pc:docMk/>
          <pc:sldMk cId="3392222379" sldId="267"/>
        </pc:sldMkLst>
      </pc:sldChg>
      <pc:sldChg chg="add del">
        <pc:chgData name="Daniel Kim(김승윤)" userId="a1db9435-f41c-4d30-a524-698ebad258a7" providerId="ADAL" clId="{C4681E39-22CB-4E7C-9B0E-2840881D215C}" dt="2022-04-25T09:39:29.487" v="163" actId="2696"/>
        <pc:sldMkLst>
          <pc:docMk/>
          <pc:sldMk cId="1300075990" sldId="268"/>
        </pc:sldMkLst>
      </pc:sldChg>
      <pc:sldChg chg="add del">
        <pc:chgData name="Daniel Kim(김승윤)" userId="a1db9435-f41c-4d30-a524-698ebad258a7" providerId="ADAL" clId="{C4681E39-22CB-4E7C-9B0E-2840881D215C}" dt="2022-04-25T09:39:29.528" v="166" actId="2696"/>
        <pc:sldMkLst>
          <pc:docMk/>
          <pc:sldMk cId="367224021" sldId="270"/>
        </pc:sldMkLst>
      </pc:sldChg>
      <pc:sldChg chg="add del">
        <pc:chgData name="Daniel Kim(김승윤)" userId="a1db9435-f41c-4d30-a524-698ebad258a7" providerId="ADAL" clId="{C4681E39-22CB-4E7C-9B0E-2840881D215C}" dt="2022-04-25T09:39:29.465" v="161" actId="2696"/>
        <pc:sldMkLst>
          <pc:docMk/>
          <pc:sldMk cId="1271992322" sldId="271"/>
        </pc:sldMkLst>
      </pc:sldChg>
      <pc:sldChg chg="add del">
        <pc:chgData name="Daniel Kim(김승윤)" userId="a1db9435-f41c-4d30-a524-698ebad258a7" providerId="ADAL" clId="{C4681E39-22CB-4E7C-9B0E-2840881D215C}" dt="2022-04-25T09:39:29.498" v="164" actId="2696"/>
        <pc:sldMkLst>
          <pc:docMk/>
          <pc:sldMk cId="501845726" sldId="272"/>
        </pc:sldMkLst>
      </pc:sldChg>
      <pc:sldChg chg="add del">
        <pc:chgData name="Daniel Kim(김승윤)" userId="a1db9435-f41c-4d30-a524-698ebad258a7" providerId="ADAL" clId="{C4681E39-22CB-4E7C-9B0E-2840881D215C}" dt="2022-04-25T09:39:29.517" v="165" actId="2696"/>
        <pc:sldMkLst>
          <pc:docMk/>
          <pc:sldMk cId="3867924094" sldId="274"/>
        </pc:sldMkLst>
      </pc:sldChg>
      <pc:sldChg chg="add del">
        <pc:chgData name="Daniel Kim(김승윤)" userId="a1db9435-f41c-4d30-a524-698ebad258a7" providerId="ADAL" clId="{C4681E39-22CB-4E7C-9B0E-2840881D215C}" dt="2022-04-25T09:39:29.552" v="167" actId="2696"/>
        <pc:sldMkLst>
          <pc:docMk/>
          <pc:sldMk cId="263483203" sldId="275"/>
        </pc:sldMkLst>
      </pc:sldChg>
      <pc:sldChg chg="add del">
        <pc:chgData name="Daniel Kim(김승윤)" userId="a1db9435-f41c-4d30-a524-698ebad258a7" providerId="ADAL" clId="{C4681E39-22CB-4E7C-9B0E-2840881D215C}" dt="2022-04-25T09:39:29.951" v="172" actId="2696"/>
        <pc:sldMkLst>
          <pc:docMk/>
          <pc:sldMk cId="1756025135" sldId="276"/>
        </pc:sldMkLst>
      </pc:sldChg>
      <pc:sldChg chg="add del">
        <pc:chgData name="Daniel Kim(김승윤)" userId="a1db9435-f41c-4d30-a524-698ebad258a7" providerId="ADAL" clId="{C4681E39-22CB-4E7C-9B0E-2840881D215C}" dt="2022-04-25T09:39:29.569" v="168" actId="2696"/>
        <pc:sldMkLst>
          <pc:docMk/>
          <pc:sldMk cId="881680466" sldId="278"/>
        </pc:sldMkLst>
      </pc:sldChg>
      <pc:sldChg chg="add del">
        <pc:chgData name="Daniel Kim(김승윤)" userId="a1db9435-f41c-4d30-a524-698ebad258a7" providerId="ADAL" clId="{C4681E39-22CB-4E7C-9B0E-2840881D215C}" dt="2022-04-25T09:39:29.731" v="169" actId="2696"/>
        <pc:sldMkLst>
          <pc:docMk/>
          <pc:sldMk cId="357551373" sldId="279"/>
        </pc:sldMkLst>
      </pc:sldChg>
      <pc:sldChg chg="add del">
        <pc:chgData name="Daniel Kim(김승윤)" userId="a1db9435-f41c-4d30-a524-698ebad258a7" providerId="ADAL" clId="{C4681E39-22CB-4E7C-9B0E-2840881D215C}" dt="2022-04-25T09:39:29.921" v="170" actId="2696"/>
        <pc:sldMkLst>
          <pc:docMk/>
          <pc:sldMk cId="1857437498" sldId="280"/>
        </pc:sldMkLst>
      </pc:sldChg>
      <pc:sldChg chg="add del">
        <pc:chgData name="Daniel Kim(김승윤)" userId="a1db9435-f41c-4d30-a524-698ebad258a7" providerId="ADAL" clId="{C4681E39-22CB-4E7C-9B0E-2840881D215C}" dt="2022-04-25T09:39:29.933" v="171" actId="2696"/>
        <pc:sldMkLst>
          <pc:docMk/>
          <pc:sldMk cId="882466750" sldId="281"/>
        </pc:sldMkLst>
      </pc:sldChg>
      <pc:sldChg chg="add del">
        <pc:chgData name="Daniel Kim(김승윤)" userId="a1db9435-f41c-4d30-a524-698ebad258a7" providerId="ADAL" clId="{C4681E39-22CB-4E7C-9B0E-2840881D215C}" dt="2022-04-25T09:39:29.970" v="173" actId="2696"/>
        <pc:sldMkLst>
          <pc:docMk/>
          <pc:sldMk cId="1655233589" sldId="282"/>
        </pc:sldMkLst>
      </pc:sldChg>
      <pc:sldChg chg="modSp add del">
        <pc:chgData name="Daniel Kim(김승윤)" userId="a1db9435-f41c-4d30-a524-698ebad258a7" providerId="ADAL" clId="{C4681E39-22CB-4E7C-9B0E-2840881D215C}" dt="2022-04-28T08:29:27.400" v="1920" actId="2696"/>
        <pc:sldMkLst>
          <pc:docMk/>
          <pc:sldMk cId="1502784388" sldId="283"/>
        </pc:sldMkLst>
        <pc:spChg chg="mod">
          <ac:chgData name="Daniel Kim(김승윤)" userId="a1db9435-f41c-4d30-a524-698ebad258a7" providerId="ADAL" clId="{C4681E39-22CB-4E7C-9B0E-2840881D215C}" dt="2022-04-25T09:40:05.411" v="190" actId="20577"/>
          <ac:spMkLst>
            <pc:docMk/>
            <pc:sldMk cId="1502784388" sldId="283"/>
            <ac:spMk id="2" creationId="{1D7CCE6A-533A-43C3-8E00-BCCFC27B14F6}"/>
          </ac:spMkLst>
        </pc:spChg>
      </pc:sldChg>
      <pc:sldChg chg="add del">
        <pc:chgData name="Daniel Kim(김승윤)" userId="a1db9435-f41c-4d30-a524-698ebad258a7" providerId="ADAL" clId="{C4681E39-22CB-4E7C-9B0E-2840881D215C}" dt="2022-04-25T09:40:22.598" v="193" actId="2696"/>
        <pc:sldMkLst>
          <pc:docMk/>
          <pc:sldMk cId="2634965674" sldId="284"/>
        </pc:sldMkLst>
      </pc:sldChg>
      <pc:sldChg chg="addSp delSp modSp add del">
        <pc:chgData name="Daniel Kim(김승윤)" userId="a1db9435-f41c-4d30-a524-698ebad258a7" providerId="ADAL" clId="{C4681E39-22CB-4E7C-9B0E-2840881D215C}" dt="2022-04-28T08:14:07.166" v="1598" actId="2696"/>
        <pc:sldMkLst>
          <pc:docMk/>
          <pc:sldMk cId="1001248614" sldId="285"/>
        </pc:sldMkLst>
        <pc:spChg chg="mod">
          <ac:chgData name="Daniel Kim(김승윤)" userId="a1db9435-f41c-4d30-a524-698ebad258a7" providerId="ADAL" clId="{C4681E39-22CB-4E7C-9B0E-2840881D215C}" dt="2022-04-25T09:40:37.051" v="231" actId="20577"/>
          <ac:spMkLst>
            <pc:docMk/>
            <pc:sldMk cId="1001248614" sldId="285"/>
            <ac:spMk id="2" creationId="{1D7CCE6A-533A-43C3-8E00-BCCFC27B14F6}"/>
          </ac:spMkLst>
        </pc:spChg>
        <pc:spChg chg="add del mod">
          <ac:chgData name="Daniel Kim(김승윤)" userId="a1db9435-f41c-4d30-a524-698ebad258a7" providerId="ADAL" clId="{C4681E39-22CB-4E7C-9B0E-2840881D215C}" dt="2022-04-25T09:42:43.910" v="256" actId="478"/>
          <ac:spMkLst>
            <pc:docMk/>
            <pc:sldMk cId="1001248614" sldId="285"/>
            <ac:spMk id="4" creationId="{DFFAD9D8-D36E-40A1-8FAE-87DA203826BB}"/>
          </ac:spMkLst>
        </pc:spChg>
        <pc:spChg chg="del mod ord topLvl">
          <ac:chgData name="Daniel Kim(김승윤)" userId="a1db9435-f41c-4d30-a524-698ebad258a7" providerId="ADAL" clId="{C4681E39-22CB-4E7C-9B0E-2840881D215C}" dt="2022-04-28T08:12:26.705" v="1575"/>
          <ac:spMkLst>
            <pc:docMk/>
            <pc:sldMk cId="1001248614" sldId="285"/>
            <ac:spMk id="6" creationId="{C4F4B3EF-F222-44FE-B36A-B69B17470F37}"/>
          </ac:spMkLst>
        </pc:spChg>
        <pc:spChg chg="del">
          <ac:chgData name="Daniel Kim(김승윤)" userId="a1db9435-f41c-4d30-a524-698ebad258a7" providerId="ADAL" clId="{C4681E39-22CB-4E7C-9B0E-2840881D215C}" dt="2022-04-25T09:42:20.907" v="241" actId="478"/>
          <ac:spMkLst>
            <pc:docMk/>
            <pc:sldMk cId="1001248614" sldId="285"/>
            <ac:spMk id="7" creationId="{92E95BE9-F071-41DA-966F-F5EACB9FAE2A}"/>
          </ac:spMkLst>
        </pc:spChg>
        <pc:spChg chg="del">
          <ac:chgData name="Daniel Kim(김승윤)" userId="a1db9435-f41c-4d30-a524-698ebad258a7" providerId="ADAL" clId="{C4681E39-22CB-4E7C-9B0E-2840881D215C}" dt="2022-04-25T09:42:19.888" v="240" actId="478"/>
          <ac:spMkLst>
            <pc:docMk/>
            <pc:sldMk cId="1001248614" sldId="285"/>
            <ac:spMk id="8" creationId="{BCFBA809-A11B-4891-A7E9-DB9DD951611B}"/>
          </ac:spMkLst>
        </pc:spChg>
        <pc:spChg chg="del">
          <ac:chgData name="Daniel Kim(김승윤)" userId="a1db9435-f41c-4d30-a524-698ebad258a7" providerId="ADAL" clId="{C4681E39-22CB-4E7C-9B0E-2840881D215C}" dt="2022-04-25T09:42:23.877" v="242" actId="478"/>
          <ac:spMkLst>
            <pc:docMk/>
            <pc:sldMk cId="1001248614" sldId="285"/>
            <ac:spMk id="9" creationId="{8F00408F-C9B7-4ACB-AC61-ECA40D2C0FEF}"/>
          </ac:spMkLst>
        </pc:spChg>
        <pc:spChg chg="add del mod">
          <ac:chgData name="Daniel Kim(김승윤)" userId="a1db9435-f41c-4d30-a524-698ebad258a7" providerId="ADAL" clId="{C4681E39-22CB-4E7C-9B0E-2840881D215C}" dt="2022-04-28T08:12:26.705" v="1575"/>
          <ac:spMkLst>
            <pc:docMk/>
            <pc:sldMk cId="1001248614" sldId="285"/>
            <ac:spMk id="12" creationId="{053BE39A-9823-466A-AF99-8847553BBE14}"/>
          </ac:spMkLst>
        </pc:spChg>
        <pc:spChg chg="del">
          <ac:chgData name="Daniel Kim(김승윤)" userId="a1db9435-f41c-4d30-a524-698ebad258a7" providerId="ADAL" clId="{C4681E39-22CB-4E7C-9B0E-2840881D215C}" dt="2022-04-25T09:40:41.552" v="232" actId="478"/>
          <ac:spMkLst>
            <pc:docMk/>
            <pc:sldMk cId="1001248614" sldId="285"/>
            <ac:spMk id="17" creationId="{08434C59-CE41-4077-BECE-C100D608C109}"/>
          </ac:spMkLst>
        </pc:spChg>
        <pc:grpChg chg="add del mod">
          <ac:chgData name="Daniel Kim(김승윤)" userId="a1db9435-f41c-4d30-a524-698ebad258a7" providerId="ADAL" clId="{C4681E39-22CB-4E7C-9B0E-2840881D215C}" dt="2022-04-25T09:42:27.504" v="244" actId="478"/>
          <ac:grpSpMkLst>
            <pc:docMk/>
            <pc:sldMk cId="1001248614" sldId="285"/>
            <ac:grpSpMk id="5" creationId="{41786E4B-F61D-4FB9-A6F5-8CB5716874D1}"/>
          </ac:grpSpMkLst>
        </pc:grpChg>
        <pc:cxnChg chg="del mod topLvl">
          <ac:chgData name="Daniel Kim(김승윤)" userId="a1db9435-f41c-4d30-a524-698ebad258a7" providerId="ADAL" clId="{C4681E39-22CB-4E7C-9B0E-2840881D215C}" dt="2022-04-25T09:42:27.504" v="244" actId="478"/>
          <ac:cxnSpMkLst>
            <pc:docMk/>
            <pc:sldMk cId="1001248614" sldId="285"/>
            <ac:cxnSpMk id="10" creationId="{03EC7398-886B-4129-B90D-06BE8D0000F9}"/>
          </ac:cxnSpMkLst>
        </pc:cxnChg>
        <pc:cxnChg chg="del mod">
          <ac:chgData name="Daniel Kim(김승윤)" userId="a1db9435-f41c-4d30-a524-698ebad258a7" providerId="ADAL" clId="{C4681E39-22CB-4E7C-9B0E-2840881D215C}" dt="2022-04-25T09:42:25.576" v="243" actId="478"/>
          <ac:cxnSpMkLst>
            <pc:docMk/>
            <pc:sldMk cId="1001248614" sldId="285"/>
            <ac:cxnSpMk id="11" creationId="{EF60B29F-8146-4ABC-80E1-20A145F8AA5D}"/>
          </ac:cxnSpMkLst>
        </pc:cxnChg>
      </pc:sldChg>
      <pc:sldChg chg="addSp delSp modSp add ord">
        <pc:chgData name="Daniel Kim(김승윤)" userId="a1db9435-f41c-4d30-a524-698ebad258a7" providerId="ADAL" clId="{C4681E39-22CB-4E7C-9B0E-2840881D215C}" dt="2022-05-16T08:14:27.954" v="2582"/>
        <pc:sldMkLst>
          <pc:docMk/>
          <pc:sldMk cId="778638087" sldId="286"/>
        </pc:sldMkLst>
        <pc:spChg chg="mod">
          <ac:chgData name="Daniel Kim(김승윤)" userId="a1db9435-f41c-4d30-a524-698ebad258a7" providerId="ADAL" clId="{C4681E39-22CB-4E7C-9B0E-2840881D215C}" dt="2022-05-16T08:14:23.394" v="2581" actId="14100"/>
          <ac:spMkLst>
            <pc:docMk/>
            <pc:sldMk cId="778638087" sldId="286"/>
            <ac:spMk id="2" creationId="{1D7CCE6A-533A-43C3-8E00-BCCFC27B14F6}"/>
          </ac:spMkLst>
        </pc:spChg>
        <pc:spChg chg="mod">
          <ac:chgData name="Daniel Kim(김승윤)" userId="a1db9435-f41c-4d30-a524-698ebad258a7" providerId="ADAL" clId="{C4681E39-22CB-4E7C-9B0E-2840881D215C}" dt="2022-04-28T08:22:46.352" v="1887" actId="1076"/>
          <ac:spMkLst>
            <pc:docMk/>
            <pc:sldMk cId="778638087" sldId="286"/>
            <ac:spMk id="6" creationId="{C4F4B3EF-F222-44FE-B36A-B69B17470F37}"/>
          </ac:spMkLst>
        </pc:spChg>
        <pc:spChg chg="add mod">
          <ac:chgData name="Daniel Kim(김승윤)" userId="a1db9435-f41c-4d30-a524-698ebad258a7" providerId="ADAL" clId="{C4681E39-22CB-4E7C-9B0E-2840881D215C}" dt="2022-04-28T08:22:46.352" v="1887" actId="1076"/>
          <ac:spMkLst>
            <pc:docMk/>
            <pc:sldMk cId="778638087" sldId="286"/>
            <ac:spMk id="7" creationId="{4DB64167-6712-49F6-AAAC-BDB2951D76E5}"/>
          </ac:spMkLst>
        </pc:spChg>
        <pc:spChg chg="add mod">
          <ac:chgData name="Daniel Kim(김승윤)" userId="a1db9435-f41c-4d30-a524-698ebad258a7" providerId="ADAL" clId="{C4681E39-22CB-4E7C-9B0E-2840881D215C}" dt="2022-04-28T08:22:46.352" v="1887" actId="1076"/>
          <ac:spMkLst>
            <pc:docMk/>
            <pc:sldMk cId="778638087" sldId="286"/>
            <ac:spMk id="11" creationId="{83C3CF52-3CFD-443B-9590-F4E0CAA279A7}"/>
          </ac:spMkLst>
        </pc:spChg>
        <pc:spChg chg="add del mod">
          <ac:chgData name="Daniel Kim(김승윤)" userId="a1db9435-f41c-4d30-a524-698ebad258a7" providerId="ADAL" clId="{C4681E39-22CB-4E7C-9B0E-2840881D215C}" dt="2022-04-28T08:22:46.352" v="1887" actId="1076"/>
          <ac:spMkLst>
            <pc:docMk/>
            <pc:sldMk cId="778638087" sldId="286"/>
            <ac:spMk id="12" creationId="{053BE39A-9823-466A-AF99-8847553BBE14}"/>
          </ac:spMkLst>
        </pc:spChg>
        <pc:spChg chg="add mod">
          <ac:chgData name="Daniel Kim(김승윤)" userId="a1db9435-f41c-4d30-a524-698ebad258a7" providerId="ADAL" clId="{C4681E39-22CB-4E7C-9B0E-2840881D215C}" dt="2022-04-28T08:22:46.352" v="1887" actId="1076"/>
          <ac:spMkLst>
            <pc:docMk/>
            <pc:sldMk cId="778638087" sldId="286"/>
            <ac:spMk id="13" creationId="{E2ECF798-5B09-461D-8E5F-E43D3949598E}"/>
          </ac:spMkLst>
        </pc:spChg>
        <pc:spChg chg="add mod">
          <ac:chgData name="Daniel Kim(김승윤)" userId="a1db9435-f41c-4d30-a524-698ebad258a7" providerId="ADAL" clId="{C4681E39-22CB-4E7C-9B0E-2840881D215C}" dt="2022-04-28T08:22:46.352" v="1887" actId="1076"/>
          <ac:spMkLst>
            <pc:docMk/>
            <pc:sldMk cId="778638087" sldId="286"/>
            <ac:spMk id="14" creationId="{15640699-B2AB-4C9A-98C8-7D1463F0037D}"/>
          </ac:spMkLst>
        </pc:spChg>
        <pc:spChg chg="add mod">
          <ac:chgData name="Daniel Kim(김승윤)" userId="a1db9435-f41c-4d30-a524-698ebad258a7" providerId="ADAL" clId="{C4681E39-22CB-4E7C-9B0E-2840881D215C}" dt="2022-04-28T08:22:46.352" v="1887" actId="1076"/>
          <ac:spMkLst>
            <pc:docMk/>
            <pc:sldMk cId="778638087" sldId="286"/>
            <ac:spMk id="17" creationId="{AF9A210C-DB27-49D4-96DF-ACA3D51BE168}"/>
          </ac:spMkLst>
        </pc:spChg>
        <pc:spChg chg="add mod">
          <ac:chgData name="Daniel Kim(김승윤)" userId="a1db9435-f41c-4d30-a524-698ebad258a7" providerId="ADAL" clId="{C4681E39-22CB-4E7C-9B0E-2840881D215C}" dt="2022-04-28T08:23:05.376" v="1893" actId="1076"/>
          <ac:spMkLst>
            <pc:docMk/>
            <pc:sldMk cId="778638087" sldId="286"/>
            <ac:spMk id="19" creationId="{AF4DC88E-4741-4D17-A167-566375398642}"/>
          </ac:spMkLst>
        </pc:spChg>
        <pc:spChg chg="add mod">
          <ac:chgData name="Daniel Kim(김승윤)" userId="a1db9435-f41c-4d30-a524-698ebad258a7" providerId="ADAL" clId="{C4681E39-22CB-4E7C-9B0E-2840881D215C}" dt="2022-04-28T08:22:46.352" v="1887" actId="1076"/>
          <ac:spMkLst>
            <pc:docMk/>
            <pc:sldMk cId="778638087" sldId="286"/>
            <ac:spMk id="24" creationId="{2CE3D0DC-55C9-40F2-BD34-08F23783AC9E}"/>
          </ac:spMkLst>
        </pc:spChg>
        <pc:spChg chg="add del mod">
          <ac:chgData name="Daniel Kim(김승윤)" userId="a1db9435-f41c-4d30-a524-698ebad258a7" providerId="ADAL" clId="{C4681E39-22CB-4E7C-9B0E-2840881D215C}" dt="2022-04-28T08:21:14.737" v="1868"/>
          <ac:spMkLst>
            <pc:docMk/>
            <pc:sldMk cId="778638087" sldId="286"/>
            <ac:spMk id="29" creationId="{41820ACE-1C27-4933-8CFD-BD5295648BBB}"/>
          </ac:spMkLst>
        </pc:spChg>
        <pc:spChg chg="add del mod">
          <ac:chgData name="Daniel Kim(김승윤)" userId="a1db9435-f41c-4d30-a524-698ebad258a7" providerId="ADAL" clId="{C4681E39-22CB-4E7C-9B0E-2840881D215C}" dt="2022-04-28T08:21:14.737" v="1868"/>
          <ac:spMkLst>
            <pc:docMk/>
            <pc:sldMk cId="778638087" sldId="286"/>
            <ac:spMk id="30" creationId="{ED850A13-8CD5-4A9B-8638-CE7258F42FAE}"/>
          </ac:spMkLst>
        </pc:spChg>
        <pc:spChg chg="add mod">
          <ac:chgData name="Daniel Kim(김승윤)" userId="a1db9435-f41c-4d30-a524-698ebad258a7" providerId="ADAL" clId="{C4681E39-22CB-4E7C-9B0E-2840881D215C}" dt="2022-04-28T08:23:05.376" v="1893" actId="1076"/>
          <ac:spMkLst>
            <pc:docMk/>
            <pc:sldMk cId="778638087" sldId="286"/>
            <ac:spMk id="40" creationId="{7EB24A7E-0867-4993-A873-2F84C8F87DBD}"/>
          </ac:spMkLst>
        </pc:spChg>
        <pc:spChg chg="add mod">
          <ac:chgData name="Daniel Kim(김승윤)" userId="a1db9435-f41c-4d30-a524-698ebad258a7" providerId="ADAL" clId="{C4681E39-22CB-4E7C-9B0E-2840881D215C}" dt="2022-04-28T08:23:05.376" v="1893" actId="1076"/>
          <ac:spMkLst>
            <pc:docMk/>
            <pc:sldMk cId="778638087" sldId="286"/>
            <ac:spMk id="43" creationId="{9D22D157-F1F9-4AF3-BA81-616852D32F01}"/>
          </ac:spMkLst>
        </pc:spChg>
        <pc:spChg chg="add del">
          <ac:chgData name="Daniel Kim(김승윤)" userId="a1db9435-f41c-4d30-a524-698ebad258a7" providerId="ADAL" clId="{C4681E39-22CB-4E7C-9B0E-2840881D215C}" dt="2022-04-28T08:19:33.358" v="1767"/>
          <ac:spMkLst>
            <pc:docMk/>
            <pc:sldMk cId="778638087" sldId="286"/>
            <ac:spMk id="48" creationId="{FD2E0D41-A7C2-4062-864D-EB7F18976796}"/>
          </ac:spMkLst>
        </pc:spChg>
        <pc:cxnChg chg="add del mod">
          <ac:chgData name="Daniel Kim(김승윤)" userId="a1db9435-f41c-4d30-a524-698ebad258a7" providerId="ADAL" clId="{C4681E39-22CB-4E7C-9B0E-2840881D215C}" dt="2022-04-25T09:49:07.896" v="689" actId="478"/>
          <ac:cxnSpMkLst>
            <pc:docMk/>
            <pc:sldMk cId="778638087" sldId="286"/>
            <ac:cxnSpMk id="5" creationId="{9A4E58DB-C74A-4FEF-9512-059349F018A4}"/>
          </ac:cxnSpMkLst>
        </pc:cxnChg>
        <pc:cxnChg chg="add mod">
          <ac:chgData name="Daniel Kim(김승윤)" userId="a1db9435-f41c-4d30-a524-698ebad258a7" providerId="ADAL" clId="{C4681E39-22CB-4E7C-9B0E-2840881D215C}" dt="2022-04-28T08:22:46.352" v="1887" actId="1076"/>
          <ac:cxnSpMkLst>
            <pc:docMk/>
            <pc:sldMk cId="778638087" sldId="286"/>
            <ac:cxnSpMk id="9" creationId="{0210A6A3-27C8-4640-94C5-F0CFA5067C0D}"/>
          </ac:cxnSpMkLst>
        </pc:cxnChg>
        <pc:cxnChg chg="add mod">
          <ac:chgData name="Daniel Kim(김승윤)" userId="a1db9435-f41c-4d30-a524-698ebad258a7" providerId="ADAL" clId="{C4681E39-22CB-4E7C-9B0E-2840881D215C}" dt="2022-04-28T08:22:46.352" v="1887" actId="1076"/>
          <ac:cxnSpMkLst>
            <pc:docMk/>
            <pc:sldMk cId="778638087" sldId="286"/>
            <ac:cxnSpMk id="16" creationId="{02A17D11-B412-4E98-838D-D826F1768C6B}"/>
          </ac:cxnSpMkLst>
        </pc:cxnChg>
        <pc:cxnChg chg="add del mod">
          <ac:chgData name="Daniel Kim(김승윤)" userId="a1db9435-f41c-4d30-a524-698ebad258a7" providerId="ADAL" clId="{C4681E39-22CB-4E7C-9B0E-2840881D215C}" dt="2022-04-28T08:13:21.187" v="1587" actId="478"/>
          <ac:cxnSpMkLst>
            <pc:docMk/>
            <pc:sldMk cId="778638087" sldId="286"/>
            <ac:cxnSpMk id="18" creationId="{8B64D2F8-E9F6-4DCF-B6F9-39128348CE12}"/>
          </ac:cxnSpMkLst>
        </pc:cxnChg>
        <pc:cxnChg chg="add mod">
          <ac:chgData name="Daniel Kim(김승윤)" userId="a1db9435-f41c-4d30-a524-698ebad258a7" providerId="ADAL" clId="{C4681E39-22CB-4E7C-9B0E-2840881D215C}" dt="2022-04-28T08:23:05.376" v="1893" actId="1076"/>
          <ac:cxnSpMkLst>
            <pc:docMk/>
            <pc:sldMk cId="778638087" sldId="286"/>
            <ac:cxnSpMk id="33" creationId="{F1BBD2C8-87FC-4F8D-BA17-7AD8F9083F91}"/>
          </ac:cxnSpMkLst>
        </pc:cxnChg>
        <pc:cxnChg chg="add mod">
          <ac:chgData name="Daniel Kim(김승윤)" userId="a1db9435-f41c-4d30-a524-698ebad258a7" providerId="ADAL" clId="{C4681E39-22CB-4E7C-9B0E-2840881D215C}" dt="2022-04-28T08:23:05.376" v="1893" actId="1076"/>
          <ac:cxnSpMkLst>
            <pc:docMk/>
            <pc:sldMk cId="778638087" sldId="286"/>
            <ac:cxnSpMk id="42" creationId="{A9A1273B-CEFD-407B-A5A6-8BCAEDA49AA2}"/>
          </ac:cxnSpMkLst>
        </pc:cxnChg>
        <pc:cxnChg chg="add mod">
          <ac:chgData name="Daniel Kim(김승윤)" userId="a1db9435-f41c-4d30-a524-698ebad258a7" providerId="ADAL" clId="{C4681E39-22CB-4E7C-9B0E-2840881D215C}" dt="2022-04-28T08:23:05.376" v="1893" actId="1076"/>
          <ac:cxnSpMkLst>
            <pc:docMk/>
            <pc:sldMk cId="778638087" sldId="286"/>
            <ac:cxnSpMk id="45" creationId="{3493E03B-48A2-47B2-B59D-5C4D658FB24F}"/>
          </ac:cxnSpMkLst>
        </pc:cxnChg>
      </pc:sldChg>
      <pc:sldChg chg="addSp delSp modSp add ord">
        <pc:chgData name="Daniel Kim(김승윤)" userId="a1db9435-f41c-4d30-a524-698ebad258a7" providerId="ADAL" clId="{C4681E39-22CB-4E7C-9B0E-2840881D215C}" dt="2022-05-16T08:09:34.458" v="2094" actId="20577"/>
        <pc:sldMkLst>
          <pc:docMk/>
          <pc:sldMk cId="2842150719" sldId="287"/>
        </pc:sldMkLst>
        <pc:spChg chg="mod">
          <ac:chgData name="Daniel Kim(김승윤)" userId="a1db9435-f41c-4d30-a524-698ebad258a7" providerId="ADAL" clId="{C4681E39-22CB-4E7C-9B0E-2840881D215C}" dt="2022-05-16T08:09:34.458" v="2094" actId="20577"/>
          <ac:spMkLst>
            <pc:docMk/>
            <pc:sldMk cId="2842150719" sldId="287"/>
            <ac:spMk id="2" creationId="{081FAED4-5C92-4262-BBA3-7831BF799AB2}"/>
          </ac:spMkLst>
        </pc:spChg>
        <pc:spChg chg="add del mod">
          <ac:chgData name="Daniel Kim(김승윤)" userId="a1db9435-f41c-4d30-a524-698ebad258a7" providerId="ADAL" clId="{C4681E39-22CB-4E7C-9B0E-2840881D215C}" dt="2022-04-28T08:04:20.752" v="1407" actId="478"/>
          <ac:spMkLst>
            <pc:docMk/>
            <pc:sldMk cId="2842150719" sldId="287"/>
            <ac:spMk id="4" creationId="{76AE15F0-288D-4963-A139-2089A174D69A}"/>
          </ac:spMkLst>
        </pc:spChg>
        <pc:spChg chg="add del mod">
          <ac:chgData name="Daniel Kim(김승윤)" userId="a1db9435-f41c-4d30-a524-698ebad258a7" providerId="ADAL" clId="{C4681E39-22CB-4E7C-9B0E-2840881D215C}" dt="2022-04-28T07:46:34.799" v="1234" actId="478"/>
          <ac:spMkLst>
            <pc:docMk/>
            <pc:sldMk cId="2842150719" sldId="287"/>
            <ac:spMk id="5" creationId="{45168CA7-A813-4F30-AFD4-8ED82CB7BB80}"/>
          </ac:spMkLst>
        </pc:spChg>
        <pc:spChg chg="add del mod">
          <ac:chgData name="Daniel Kim(김승윤)" userId="a1db9435-f41c-4d30-a524-698ebad258a7" providerId="ADAL" clId="{C4681E39-22CB-4E7C-9B0E-2840881D215C}" dt="2022-04-28T07:46:34.799" v="1234" actId="478"/>
          <ac:spMkLst>
            <pc:docMk/>
            <pc:sldMk cId="2842150719" sldId="287"/>
            <ac:spMk id="16" creationId="{1DB64087-8728-4BD5-A871-5393D21909E8}"/>
          </ac:spMkLst>
        </pc:spChg>
        <pc:spChg chg="add mod">
          <ac:chgData name="Daniel Kim(김승윤)" userId="a1db9435-f41c-4d30-a524-698ebad258a7" providerId="ADAL" clId="{C4681E39-22CB-4E7C-9B0E-2840881D215C}" dt="2022-04-28T08:20:00.473" v="1825" actId="113"/>
          <ac:spMkLst>
            <pc:docMk/>
            <pc:sldMk cId="2842150719" sldId="287"/>
            <ac:spMk id="17" creationId="{748F0D59-FDAC-43F6-95CB-C6FC2D7FF59E}"/>
          </ac:spMkLst>
        </pc:spChg>
        <pc:spChg chg="add mod">
          <ac:chgData name="Daniel Kim(김승윤)" userId="a1db9435-f41c-4d30-a524-698ebad258a7" providerId="ADAL" clId="{C4681E39-22CB-4E7C-9B0E-2840881D215C}" dt="2022-04-28T08:20:02.656" v="1826" actId="113"/>
          <ac:spMkLst>
            <pc:docMk/>
            <pc:sldMk cId="2842150719" sldId="287"/>
            <ac:spMk id="18" creationId="{29C5767A-7449-4EA6-9E73-9809DDD46E48}"/>
          </ac:spMkLst>
        </pc:spChg>
        <pc:spChg chg="add mod">
          <ac:chgData name="Daniel Kim(김승윤)" userId="a1db9435-f41c-4d30-a524-698ebad258a7" providerId="ADAL" clId="{C4681E39-22CB-4E7C-9B0E-2840881D215C}" dt="2022-04-28T08:04:30.699" v="1408" actId="1076"/>
          <ac:spMkLst>
            <pc:docMk/>
            <pc:sldMk cId="2842150719" sldId="287"/>
            <ac:spMk id="19" creationId="{1426B20B-54EE-4A66-B096-2148CF6280B0}"/>
          </ac:spMkLst>
        </pc:spChg>
        <pc:spChg chg="add mod">
          <ac:chgData name="Daniel Kim(김승윤)" userId="a1db9435-f41c-4d30-a524-698ebad258a7" providerId="ADAL" clId="{C4681E39-22CB-4E7C-9B0E-2840881D215C}" dt="2022-04-28T08:04:30.699" v="1408" actId="1076"/>
          <ac:spMkLst>
            <pc:docMk/>
            <pc:sldMk cId="2842150719" sldId="287"/>
            <ac:spMk id="20" creationId="{A83978AC-F9E9-44F6-B13B-88BCEDE0F6CE}"/>
          </ac:spMkLst>
        </pc:spChg>
        <pc:spChg chg="add mod">
          <ac:chgData name="Daniel Kim(김승윤)" userId="a1db9435-f41c-4d30-a524-698ebad258a7" providerId="ADAL" clId="{C4681E39-22CB-4E7C-9B0E-2840881D215C}" dt="2022-04-28T08:04:30.699" v="1408" actId="1076"/>
          <ac:spMkLst>
            <pc:docMk/>
            <pc:sldMk cId="2842150719" sldId="287"/>
            <ac:spMk id="21" creationId="{DF2445C1-B308-4359-B594-3B246515BCDE}"/>
          </ac:spMkLst>
        </pc:spChg>
        <pc:spChg chg="add mod">
          <ac:chgData name="Daniel Kim(김승윤)" userId="a1db9435-f41c-4d30-a524-698ebad258a7" providerId="ADAL" clId="{C4681E39-22CB-4E7C-9B0E-2840881D215C}" dt="2022-04-28T08:04:30.699" v="1408" actId="1076"/>
          <ac:spMkLst>
            <pc:docMk/>
            <pc:sldMk cId="2842150719" sldId="287"/>
            <ac:spMk id="22" creationId="{18E00EB9-27E3-4EE6-83E3-889509C6C9CF}"/>
          </ac:spMkLst>
        </pc:spChg>
        <pc:spChg chg="add mod">
          <ac:chgData name="Daniel Kim(김승윤)" userId="a1db9435-f41c-4d30-a524-698ebad258a7" providerId="ADAL" clId="{C4681E39-22CB-4E7C-9B0E-2840881D215C}" dt="2022-04-28T08:04:30.699" v="1408" actId="1076"/>
          <ac:spMkLst>
            <pc:docMk/>
            <pc:sldMk cId="2842150719" sldId="287"/>
            <ac:spMk id="23" creationId="{787C8E75-E38C-414E-BA6B-8E61CAF7FC3A}"/>
          </ac:spMkLst>
        </pc:spChg>
        <pc:cxnChg chg="add del mod">
          <ac:chgData name="Daniel Kim(김승윤)" userId="a1db9435-f41c-4d30-a524-698ebad258a7" providerId="ADAL" clId="{C4681E39-22CB-4E7C-9B0E-2840881D215C}" dt="2022-04-28T07:46:34.799" v="1234" actId="478"/>
          <ac:cxnSpMkLst>
            <pc:docMk/>
            <pc:sldMk cId="2842150719" sldId="287"/>
            <ac:cxnSpMk id="7" creationId="{1CFD3B9A-90BA-470A-9442-53E96290F845}"/>
          </ac:cxnSpMkLst>
        </pc:cxnChg>
        <pc:cxnChg chg="add del mod">
          <ac:chgData name="Daniel Kim(김승윤)" userId="a1db9435-f41c-4d30-a524-698ebad258a7" providerId="ADAL" clId="{C4681E39-22CB-4E7C-9B0E-2840881D215C}" dt="2022-04-28T07:46:34.799" v="1234" actId="478"/>
          <ac:cxnSpMkLst>
            <pc:docMk/>
            <pc:sldMk cId="2842150719" sldId="287"/>
            <ac:cxnSpMk id="9" creationId="{F807DA97-75BE-4DAE-A3A3-0E96BBC46ED5}"/>
          </ac:cxnSpMkLst>
        </pc:cxnChg>
      </pc:sldChg>
      <pc:sldChg chg="addSp delSp modSp add">
        <pc:chgData name="Daniel Kim(김승윤)" userId="a1db9435-f41c-4d30-a524-698ebad258a7" providerId="ADAL" clId="{C4681E39-22CB-4E7C-9B0E-2840881D215C}" dt="2022-05-16T08:09:41.848" v="2098" actId="20577"/>
        <pc:sldMkLst>
          <pc:docMk/>
          <pc:sldMk cId="212621899" sldId="288"/>
        </pc:sldMkLst>
        <pc:spChg chg="mod">
          <ac:chgData name="Daniel Kim(김승윤)" userId="a1db9435-f41c-4d30-a524-698ebad258a7" providerId="ADAL" clId="{C4681E39-22CB-4E7C-9B0E-2840881D215C}" dt="2022-05-16T08:09:41.848" v="2098" actId="20577"/>
          <ac:spMkLst>
            <pc:docMk/>
            <pc:sldMk cId="212621899" sldId="288"/>
            <ac:spMk id="2" creationId="{081FAED4-5C92-4262-BBA3-7831BF799AB2}"/>
          </ac:spMkLst>
        </pc:spChg>
        <pc:spChg chg="add mod">
          <ac:chgData name="Daniel Kim(김승윤)" userId="a1db9435-f41c-4d30-a524-698ebad258a7" providerId="ADAL" clId="{C4681E39-22CB-4E7C-9B0E-2840881D215C}" dt="2022-04-28T08:29:13.832" v="1919" actId="20577"/>
          <ac:spMkLst>
            <pc:docMk/>
            <pc:sldMk cId="212621899" sldId="288"/>
            <ac:spMk id="4" creationId="{17B53635-59EE-411B-BE4D-3FA353A84659}"/>
          </ac:spMkLst>
        </pc:spChg>
        <pc:spChg chg="del">
          <ac:chgData name="Daniel Kim(김승윤)" userId="a1db9435-f41c-4d30-a524-698ebad258a7" providerId="ADAL" clId="{C4681E39-22CB-4E7C-9B0E-2840881D215C}" dt="2022-04-28T08:05:51.798" v="1410" actId="478"/>
          <ac:spMkLst>
            <pc:docMk/>
            <pc:sldMk cId="212621899" sldId="288"/>
            <ac:spMk id="17" creationId="{748F0D59-FDAC-43F6-95CB-C6FC2D7FF59E}"/>
          </ac:spMkLst>
        </pc:spChg>
        <pc:spChg chg="del">
          <ac:chgData name="Daniel Kim(김승윤)" userId="a1db9435-f41c-4d30-a524-698ebad258a7" providerId="ADAL" clId="{C4681E39-22CB-4E7C-9B0E-2840881D215C}" dt="2022-04-28T08:05:51.798" v="1410" actId="478"/>
          <ac:spMkLst>
            <pc:docMk/>
            <pc:sldMk cId="212621899" sldId="288"/>
            <ac:spMk id="18" creationId="{29C5767A-7449-4EA6-9E73-9809DDD46E48}"/>
          </ac:spMkLst>
        </pc:spChg>
        <pc:spChg chg="del">
          <ac:chgData name="Daniel Kim(김승윤)" userId="a1db9435-f41c-4d30-a524-698ebad258a7" providerId="ADAL" clId="{C4681E39-22CB-4E7C-9B0E-2840881D215C}" dt="2022-04-28T08:05:51.798" v="1410" actId="478"/>
          <ac:spMkLst>
            <pc:docMk/>
            <pc:sldMk cId="212621899" sldId="288"/>
            <ac:spMk id="19" creationId="{1426B20B-54EE-4A66-B096-2148CF6280B0}"/>
          </ac:spMkLst>
        </pc:spChg>
        <pc:spChg chg="del">
          <ac:chgData name="Daniel Kim(김승윤)" userId="a1db9435-f41c-4d30-a524-698ebad258a7" providerId="ADAL" clId="{C4681E39-22CB-4E7C-9B0E-2840881D215C}" dt="2022-04-28T08:05:51.798" v="1410" actId="478"/>
          <ac:spMkLst>
            <pc:docMk/>
            <pc:sldMk cId="212621899" sldId="288"/>
            <ac:spMk id="20" creationId="{A83978AC-F9E9-44F6-B13B-88BCEDE0F6CE}"/>
          </ac:spMkLst>
        </pc:spChg>
        <pc:spChg chg="del">
          <ac:chgData name="Daniel Kim(김승윤)" userId="a1db9435-f41c-4d30-a524-698ebad258a7" providerId="ADAL" clId="{C4681E39-22CB-4E7C-9B0E-2840881D215C}" dt="2022-04-28T08:05:51.798" v="1410" actId="478"/>
          <ac:spMkLst>
            <pc:docMk/>
            <pc:sldMk cId="212621899" sldId="288"/>
            <ac:spMk id="21" creationId="{DF2445C1-B308-4359-B594-3B246515BCDE}"/>
          </ac:spMkLst>
        </pc:spChg>
        <pc:spChg chg="del">
          <ac:chgData name="Daniel Kim(김승윤)" userId="a1db9435-f41c-4d30-a524-698ebad258a7" providerId="ADAL" clId="{C4681E39-22CB-4E7C-9B0E-2840881D215C}" dt="2022-04-28T08:05:51.798" v="1410" actId="478"/>
          <ac:spMkLst>
            <pc:docMk/>
            <pc:sldMk cId="212621899" sldId="288"/>
            <ac:spMk id="22" creationId="{18E00EB9-27E3-4EE6-83E3-889509C6C9CF}"/>
          </ac:spMkLst>
        </pc:spChg>
        <pc:spChg chg="del">
          <ac:chgData name="Daniel Kim(김승윤)" userId="a1db9435-f41c-4d30-a524-698ebad258a7" providerId="ADAL" clId="{C4681E39-22CB-4E7C-9B0E-2840881D215C}" dt="2022-04-28T08:05:51.798" v="1410" actId="478"/>
          <ac:spMkLst>
            <pc:docMk/>
            <pc:sldMk cId="212621899" sldId="288"/>
            <ac:spMk id="23" creationId="{787C8E75-E38C-414E-BA6B-8E61CAF7FC3A}"/>
          </ac:spMkLst>
        </pc:spChg>
        <pc:picChg chg="add">
          <ac:chgData name="Daniel Kim(김승윤)" userId="a1db9435-f41c-4d30-a524-698ebad258a7" providerId="ADAL" clId="{C4681E39-22CB-4E7C-9B0E-2840881D215C}" dt="2022-04-28T08:29:43.593" v="1921"/>
          <ac:picMkLst>
            <pc:docMk/>
            <pc:sldMk cId="212621899" sldId="288"/>
            <ac:picMk id="5" creationId="{8B68E112-65BC-4608-8A7B-A63FF0EBF2BD}"/>
          </ac:picMkLst>
        </pc:picChg>
      </pc:sldChg>
      <pc:sldChg chg="addSp delSp modSp add">
        <pc:chgData name="Daniel Kim(김승윤)" userId="a1db9435-f41c-4d30-a524-698ebad258a7" providerId="ADAL" clId="{C4681E39-22CB-4E7C-9B0E-2840881D215C}" dt="2022-05-16T08:09:46.991" v="2102" actId="20577"/>
        <pc:sldMkLst>
          <pc:docMk/>
          <pc:sldMk cId="2306570248" sldId="289"/>
        </pc:sldMkLst>
        <pc:spChg chg="mod">
          <ac:chgData name="Daniel Kim(김승윤)" userId="a1db9435-f41c-4d30-a524-698ebad258a7" providerId="ADAL" clId="{C4681E39-22CB-4E7C-9B0E-2840881D215C}" dt="2022-05-16T08:09:46.991" v="2102" actId="20577"/>
          <ac:spMkLst>
            <pc:docMk/>
            <pc:sldMk cId="2306570248" sldId="289"/>
            <ac:spMk id="2" creationId="{081FAED4-5C92-4262-BBA3-7831BF799AB2}"/>
          </ac:spMkLst>
        </pc:spChg>
        <pc:spChg chg="add del mod">
          <ac:chgData name="Daniel Kim(김승윤)" userId="a1db9435-f41c-4d30-a524-698ebad258a7" providerId="ADAL" clId="{C4681E39-22CB-4E7C-9B0E-2840881D215C}" dt="2022-04-28T08:30:06.707" v="1922" actId="478"/>
          <ac:spMkLst>
            <pc:docMk/>
            <pc:sldMk cId="2306570248" sldId="289"/>
            <ac:spMk id="4" creationId="{DE7DFA74-7D51-47E1-A66E-9396753504B8}"/>
          </ac:spMkLst>
        </pc:spChg>
        <pc:spChg chg="add mod">
          <ac:chgData name="Daniel Kim(김승윤)" userId="a1db9435-f41c-4d30-a524-698ebad258a7" providerId="ADAL" clId="{C4681E39-22CB-4E7C-9B0E-2840881D215C}" dt="2022-04-29T07:35:24.203" v="2026" actId="208"/>
          <ac:spMkLst>
            <pc:docMk/>
            <pc:sldMk cId="2306570248" sldId="289"/>
            <ac:spMk id="4" creationId="{FC1C677E-6697-4705-B93E-2A87CE8A85AA}"/>
          </ac:spMkLst>
        </pc:spChg>
        <pc:spChg chg="add del">
          <ac:chgData name="Daniel Kim(김승윤)" userId="a1db9435-f41c-4d30-a524-698ebad258a7" providerId="ADAL" clId="{C4681E39-22CB-4E7C-9B0E-2840881D215C}" dt="2022-04-28T08:31:07.137" v="1961"/>
          <ac:spMkLst>
            <pc:docMk/>
            <pc:sldMk cId="2306570248" sldId="289"/>
            <ac:spMk id="6" creationId="{9D3443E4-E619-4144-A3ED-3BE0D89B34B3}"/>
          </ac:spMkLst>
        </pc:spChg>
        <pc:spChg chg="add del mod">
          <ac:chgData name="Daniel Kim(김승윤)" userId="a1db9435-f41c-4d30-a524-698ebad258a7" providerId="ADAL" clId="{C4681E39-22CB-4E7C-9B0E-2840881D215C}" dt="2022-04-29T07:34:53.765" v="2023" actId="478"/>
          <ac:spMkLst>
            <pc:docMk/>
            <pc:sldMk cId="2306570248" sldId="289"/>
            <ac:spMk id="7" creationId="{C299B9A0-A5B8-4DBD-8B31-D180BB947C50}"/>
          </ac:spMkLst>
        </pc:spChg>
        <pc:spChg chg="add del mod">
          <ac:chgData name="Daniel Kim(김승윤)" userId="a1db9435-f41c-4d30-a524-698ebad258a7" providerId="ADAL" clId="{C4681E39-22CB-4E7C-9B0E-2840881D215C}" dt="2022-04-29T07:34:53.765" v="2023" actId="478"/>
          <ac:spMkLst>
            <pc:docMk/>
            <pc:sldMk cId="2306570248" sldId="289"/>
            <ac:spMk id="8" creationId="{D52A76BF-C03C-466B-8681-FAF4BBFC73E0}"/>
          </ac:spMkLst>
        </pc:spChg>
        <pc:spChg chg="add mod">
          <ac:chgData name="Daniel Kim(김승윤)" userId="a1db9435-f41c-4d30-a524-698ebad258a7" providerId="ADAL" clId="{C4681E39-22CB-4E7C-9B0E-2840881D215C}" dt="2022-04-29T07:36:06.401" v="2054" actId="1076"/>
          <ac:spMkLst>
            <pc:docMk/>
            <pc:sldMk cId="2306570248" sldId="289"/>
            <ac:spMk id="10" creationId="{F9FCC9D3-8ADE-4060-B4CF-22656234144D}"/>
          </ac:spMkLst>
        </pc:spChg>
        <pc:spChg chg="add del mod">
          <ac:chgData name="Daniel Kim(김승윤)" userId="a1db9435-f41c-4d30-a524-698ebad258a7" providerId="ADAL" clId="{C4681E39-22CB-4E7C-9B0E-2840881D215C}" dt="2022-04-28T08:30:06.707" v="1922" actId="478"/>
          <ac:spMkLst>
            <pc:docMk/>
            <pc:sldMk cId="2306570248" sldId="289"/>
            <ac:spMk id="12" creationId="{BAB7CEB6-F7C0-4565-93C4-EEDF39B1B0BC}"/>
          </ac:spMkLst>
        </pc:spChg>
        <pc:spChg chg="add mod">
          <ac:chgData name="Daniel Kim(김승윤)" userId="a1db9435-f41c-4d30-a524-698ebad258a7" providerId="ADAL" clId="{C4681E39-22CB-4E7C-9B0E-2840881D215C}" dt="2022-04-28T08:34:53.570" v="2018" actId="20577"/>
          <ac:spMkLst>
            <pc:docMk/>
            <pc:sldMk cId="2306570248" sldId="289"/>
            <ac:spMk id="13" creationId="{7563F0E7-E3DA-4FC0-A2D0-A2E2D7371CD5}"/>
          </ac:spMkLst>
        </pc:spChg>
        <pc:spChg chg="del">
          <ac:chgData name="Daniel Kim(김승윤)" userId="a1db9435-f41c-4d30-a524-698ebad258a7" providerId="ADAL" clId="{C4681E39-22CB-4E7C-9B0E-2840881D215C}" dt="2022-04-28T08:16:19.437" v="1660" actId="478"/>
          <ac:spMkLst>
            <pc:docMk/>
            <pc:sldMk cId="2306570248" sldId="289"/>
            <ac:spMk id="17" creationId="{748F0D59-FDAC-43F6-95CB-C6FC2D7FF59E}"/>
          </ac:spMkLst>
        </pc:spChg>
        <pc:spChg chg="del">
          <ac:chgData name="Daniel Kim(김승윤)" userId="a1db9435-f41c-4d30-a524-698ebad258a7" providerId="ADAL" clId="{C4681E39-22CB-4E7C-9B0E-2840881D215C}" dt="2022-04-28T08:16:19.437" v="1660" actId="478"/>
          <ac:spMkLst>
            <pc:docMk/>
            <pc:sldMk cId="2306570248" sldId="289"/>
            <ac:spMk id="18" creationId="{29C5767A-7449-4EA6-9E73-9809DDD46E48}"/>
          </ac:spMkLst>
        </pc:spChg>
        <pc:spChg chg="del">
          <ac:chgData name="Daniel Kim(김승윤)" userId="a1db9435-f41c-4d30-a524-698ebad258a7" providerId="ADAL" clId="{C4681E39-22CB-4E7C-9B0E-2840881D215C}" dt="2022-04-28T08:15:51.381" v="1659" actId="478"/>
          <ac:spMkLst>
            <pc:docMk/>
            <pc:sldMk cId="2306570248" sldId="289"/>
            <ac:spMk id="19" creationId="{1426B20B-54EE-4A66-B096-2148CF6280B0}"/>
          </ac:spMkLst>
        </pc:spChg>
        <pc:spChg chg="del">
          <ac:chgData name="Daniel Kim(김승윤)" userId="a1db9435-f41c-4d30-a524-698ebad258a7" providerId="ADAL" clId="{C4681E39-22CB-4E7C-9B0E-2840881D215C}" dt="2022-04-28T08:15:51.381" v="1659" actId="478"/>
          <ac:spMkLst>
            <pc:docMk/>
            <pc:sldMk cId="2306570248" sldId="289"/>
            <ac:spMk id="20" creationId="{A83978AC-F9E9-44F6-B13B-88BCEDE0F6CE}"/>
          </ac:spMkLst>
        </pc:spChg>
        <pc:spChg chg="del">
          <ac:chgData name="Daniel Kim(김승윤)" userId="a1db9435-f41c-4d30-a524-698ebad258a7" providerId="ADAL" clId="{C4681E39-22CB-4E7C-9B0E-2840881D215C}" dt="2022-04-28T08:15:51.381" v="1659" actId="478"/>
          <ac:spMkLst>
            <pc:docMk/>
            <pc:sldMk cId="2306570248" sldId="289"/>
            <ac:spMk id="21" creationId="{DF2445C1-B308-4359-B594-3B246515BCDE}"/>
          </ac:spMkLst>
        </pc:spChg>
        <pc:spChg chg="del">
          <ac:chgData name="Daniel Kim(김승윤)" userId="a1db9435-f41c-4d30-a524-698ebad258a7" providerId="ADAL" clId="{C4681E39-22CB-4E7C-9B0E-2840881D215C}" dt="2022-04-28T08:15:51.381" v="1659" actId="478"/>
          <ac:spMkLst>
            <pc:docMk/>
            <pc:sldMk cId="2306570248" sldId="289"/>
            <ac:spMk id="22" creationId="{18E00EB9-27E3-4EE6-83E3-889509C6C9CF}"/>
          </ac:spMkLst>
        </pc:spChg>
        <pc:spChg chg="del">
          <ac:chgData name="Daniel Kim(김승윤)" userId="a1db9435-f41c-4d30-a524-698ebad258a7" providerId="ADAL" clId="{C4681E39-22CB-4E7C-9B0E-2840881D215C}" dt="2022-04-28T08:15:51.381" v="1659" actId="478"/>
          <ac:spMkLst>
            <pc:docMk/>
            <pc:sldMk cId="2306570248" sldId="289"/>
            <ac:spMk id="23" creationId="{787C8E75-E38C-414E-BA6B-8E61CAF7FC3A}"/>
          </ac:spMkLst>
        </pc:spChg>
        <pc:picChg chg="add del">
          <ac:chgData name="Daniel Kim(김승윤)" userId="a1db9435-f41c-4d30-a524-698ebad258a7" providerId="ADAL" clId="{C4681E39-22CB-4E7C-9B0E-2840881D215C}" dt="2022-04-29T07:34:50.351" v="2022" actId="478"/>
          <ac:picMkLst>
            <pc:docMk/>
            <pc:sldMk cId="2306570248" sldId="289"/>
            <ac:picMk id="5" creationId="{5B22469F-B492-4FB7-A519-B862F44419A1}"/>
          </ac:picMkLst>
        </pc:picChg>
        <pc:picChg chg="add del">
          <ac:chgData name="Daniel Kim(김승윤)" userId="a1db9435-f41c-4d30-a524-698ebad258a7" providerId="ADAL" clId="{C4681E39-22CB-4E7C-9B0E-2840881D215C}" dt="2022-04-28T08:30:25.691" v="1935" actId="478"/>
          <ac:picMkLst>
            <pc:docMk/>
            <pc:sldMk cId="2306570248" sldId="289"/>
            <ac:picMk id="14" creationId="{9DE7F24D-968D-4FBC-B68E-1B2E61DDC4EC}"/>
          </ac:picMkLst>
        </pc:picChg>
        <pc:cxnChg chg="add mod">
          <ac:chgData name="Daniel Kim(김승윤)" userId="a1db9435-f41c-4d30-a524-698ebad258a7" providerId="ADAL" clId="{C4681E39-22CB-4E7C-9B0E-2840881D215C}" dt="2022-04-29T07:36:06.401" v="2054" actId="1076"/>
          <ac:cxnSpMkLst>
            <pc:docMk/>
            <pc:sldMk cId="2306570248" sldId="289"/>
            <ac:cxnSpMk id="9" creationId="{63F3E732-8D72-4391-9782-DDA4571F96BE}"/>
          </ac:cxnSpMkLst>
        </pc:cxnChg>
      </pc:sldChg>
      <pc:sldChg chg="addSp delSp modSp add">
        <pc:chgData name="Daniel Kim(김승윤)" userId="a1db9435-f41c-4d30-a524-698ebad258a7" providerId="ADAL" clId="{C4681E39-22CB-4E7C-9B0E-2840881D215C}" dt="2022-04-28T08:22:26.211" v="1884" actId="1076"/>
        <pc:sldMkLst>
          <pc:docMk/>
          <pc:sldMk cId="1301818275" sldId="290"/>
        </pc:sldMkLst>
        <pc:spChg chg="mod">
          <ac:chgData name="Daniel Kim(김승윤)" userId="a1db9435-f41c-4d30-a524-698ebad258a7" providerId="ADAL" clId="{C4681E39-22CB-4E7C-9B0E-2840881D215C}" dt="2022-04-28T08:20:52.219" v="1866" actId="20577"/>
          <ac:spMkLst>
            <pc:docMk/>
            <pc:sldMk cId="1301818275" sldId="290"/>
            <ac:spMk id="2" creationId="{1D7CCE6A-533A-43C3-8E00-BCCFC27B14F6}"/>
          </ac:spMkLst>
        </pc:spChg>
        <pc:spChg chg="add mod">
          <ac:chgData name="Daniel Kim(김승윤)" userId="a1db9435-f41c-4d30-a524-698ebad258a7" providerId="ADAL" clId="{C4681E39-22CB-4E7C-9B0E-2840881D215C}" dt="2022-04-28T08:21:50.511" v="1878" actId="14100"/>
          <ac:spMkLst>
            <pc:docMk/>
            <pc:sldMk cId="1301818275" sldId="290"/>
            <ac:spMk id="6" creationId="{A418FB88-43B6-4713-A19C-925B3B435336}"/>
          </ac:spMkLst>
        </pc:spChg>
        <pc:spChg chg="add mod">
          <ac:chgData name="Daniel Kim(김승윤)" userId="a1db9435-f41c-4d30-a524-698ebad258a7" providerId="ADAL" clId="{C4681E39-22CB-4E7C-9B0E-2840881D215C}" dt="2022-04-28T08:21:57.679" v="1879" actId="1076"/>
          <ac:spMkLst>
            <pc:docMk/>
            <pc:sldMk cId="1301818275" sldId="290"/>
            <ac:spMk id="7" creationId="{92BC8BFA-74D4-4449-BFCA-A98663D76284}"/>
          </ac:spMkLst>
        </pc:spChg>
        <pc:picChg chg="del">
          <ac:chgData name="Daniel Kim(김승윤)" userId="a1db9435-f41c-4d30-a524-698ebad258a7" providerId="ADAL" clId="{C4681E39-22CB-4E7C-9B0E-2840881D215C}" dt="2022-04-28T08:20:56.137" v="1867" actId="478"/>
          <ac:picMkLst>
            <pc:docMk/>
            <pc:sldMk cId="1301818275" sldId="290"/>
            <ac:picMk id="4" creationId="{0E5EA759-3FAB-46B8-9FD3-7C17A8FA5ACE}"/>
          </ac:picMkLst>
        </pc:picChg>
        <pc:picChg chg="del">
          <ac:chgData name="Daniel Kim(김승윤)" userId="a1db9435-f41c-4d30-a524-698ebad258a7" providerId="ADAL" clId="{C4681E39-22CB-4E7C-9B0E-2840881D215C}" dt="2022-04-28T08:20:56.137" v="1867" actId="478"/>
          <ac:picMkLst>
            <pc:docMk/>
            <pc:sldMk cId="1301818275" sldId="290"/>
            <ac:picMk id="5" creationId="{088F6983-9835-47EE-A6AA-99780E295D31}"/>
          </ac:picMkLst>
        </pc:picChg>
        <pc:picChg chg="add mod">
          <ac:chgData name="Daniel Kim(김승윤)" userId="a1db9435-f41c-4d30-a524-698ebad258a7" providerId="ADAL" clId="{C4681E39-22CB-4E7C-9B0E-2840881D215C}" dt="2022-04-28T08:22:26.211" v="1884" actId="1076"/>
          <ac:picMkLst>
            <pc:docMk/>
            <pc:sldMk cId="1301818275" sldId="290"/>
            <ac:picMk id="8" creationId="{5AE856D1-9E51-4B6E-B33F-D04944D73C52}"/>
          </ac:picMkLst>
        </pc:picChg>
      </pc:sldChg>
      <pc:sldChg chg="addSp delSp modSp add">
        <pc:chgData name="Daniel Kim(김승윤)" userId="a1db9435-f41c-4d30-a524-698ebad258a7" providerId="ADAL" clId="{C4681E39-22CB-4E7C-9B0E-2840881D215C}" dt="2022-05-17T02:42:22.047" v="2635" actId="47"/>
        <pc:sldMkLst>
          <pc:docMk/>
          <pc:sldMk cId="1180469672" sldId="291"/>
        </pc:sldMkLst>
        <pc:spChg chg="mod">
          <ac:chgData name="Daniel Kim(김승윤)" userId="a1db9435-f41c-4d30-a524-698ebad258a7" providerId="ADAL" clId="{C4681E39-22CB-4E7C-9B0E-2840881D215C}" dt="2022-05-16T08:12:25.549" v="2294" actId="20577"/>
          <ac:spMkLst>
            <pc:docMk/>
            <pc:sldMk cId="1180469672" sldId="291"/>
            <ac:spMk id="2" creationId="{D76BE921-F076-4986-A4D8-4573CE5071DE}"/>
          </ac:spMkLst>
        </pc:spChg>
        <pc:spChg chg="add del mod">
          <ac:chgData name="Daniel Kim(김승윤)" userId="a1db9435-f41c-4d30-a524-698ebad258a7" providerId="ADAL" clId="{C4681E39-22CB-4E7C-9B0E-2840881D215C}" dt="2022-05-16T08:09:19.301" v="2081"/>
          <ac:spMkLst>
            <pc:docMk/>
            <pc:sldMk cId="1180469672" sldId="291"/>
            <ac:spMk id="4" creationId="{B8C07E6D-821C-4976-B8A7-BF67B9B36896}"/>
          </ac:spMkLst>
        </pc:spChg>
        <pc:spChg chg="add mod">
          <ac:chgData name="Daniel Kim(김승윤)" userId="a1db9435-f41c-4d30-a524-698ebad258a7" providerId="ADAL" clId="{C4681E39-22CB-4E7C-9B0E-2840881D215C}" dt="2022-05-17T02:22:13.873" v="2588" actId="1076"/>
          <ac:spMkLst>
            <pc:docMk/>
            <pc:sldMk cId="1180469672" sldId="291"/>
            <ac:spMk id="5" creationId="{8B2E4AB3-75E2-44C1-9561-F5253AD2F489}"/>
          </ac:spMkLst>
        </pc:spChg>
        <pc:spChg chg="add mod">
          <ac:chgData name="Daniel Kim(김승윤)" userId="a1db9435-f41c-4d30-a524-698ebad258a7" providerId="ADAL" clId="{C4681E39-22CB-4E7C-9B0E-2840881D215C}" dt="2022-05-17T02:22:48.251" v="2592" actId="1582"/>
          <ac:spMkLst>
            <pc:docMk/>
            <pc:sldMk cId="1180469672" sldId="291"/>
            <ac:spMk id="6" creationId="{3B1B039A-3F1B-4283-8401-5213097FD13C}"/>
          </ac:spMkLst>
        </pc:spChg>
        <pc:spChg chg="add mod">
          <ac:chgData name="Daniel Kim(김승윤)" userId="a1db9435-f41c-4d30-a524-698ebad258a7" providerId="ADAL" clId="{C4681E39-22CB-4E7C-9B0E-2840881D215C}" dt="2022-05-17T02:36:56.182" v="2619" actId="1076"/>
          <ac:spMkLst>
            <pc:docMk/>
            <pc:sldMk cId="1180469672" sldId="291"/>
            <ac:spMk id="15" creationId="{18E62B68-37D7-4B3A-87FA-FA3F6ED17051}"/>
          </ac:spMkLst>
        </pc:spChg>
        <pc:spChg chg="add del mod">
          <ac:chgData name="Daniel Kim(김승윤)" userId="a1db9435-f41c-4d30-a524-698ebad258a7" providerId="ADAL" clId="{C4681E39-22CB-4E7C-9B0E-2840881D215C}" dt="2022-05-17T02:42:22.047" v="2635" actId="47"/>
          <ac:spMkLst>
            <pc:docMk/>
            <pc:sldMk cId="1180469672" sldId="291"/>
            <ac:spMk id="16" creationId="{CBF3074D-B33F-4F9F-AB50-E6BDD963AD61}"/>
          </ac:spMkLst>
        </pc:spChg>
        <pc:picChg chg="add mod">
          <ac:chgData name="Daniel Kim(김승윤)" userId="a1db9435-f41c-4d30-a524-698ebad258a7" providerId="ADAL" clId="{C4681E39-22CB-4E7C-9B0E-2840881D215C}" dt="2022-05-17T02:21:50.437" v="2587" actId="1076"/>
          <ac:picMkLst>
            <pc:docMk/>
            <pc:sldMk cId="1180469672" sldId="291"/>
            <ac:picMk id="4" creationId="{D8BBDD31-FE80-4BA3-97FE-5B6776462DEB}"/>
          </ac:picMkLst>
        </pc:picChg>
        <pc:picChg chg="add del mod">
          <ac:chgData name="Daniel Kim(김승윤)" userId="a1db9435-f41c-4d30-a524-698ebad258a7" providerId="ADAL" clId="{C4681E39-22CB-4E7C-9B0E-2840881D215C}" dt="2022-05-17T02:23:08.725" v="2595" actId="478"/>
          <ac:picMkLst>
            <pc:docMk/>
            <pc:sldMk cId="1180469672" sldId="291"/>
            <ac:picMk id="7" creationId="{65432158-C382-4BD8-96A4-EF2E0CE65CD1}"/>
          </ac:picMkLst>
        </pc:picChg>
        <pc:picChg chg="add mod">
          <ac:chgData name="Daniel Kim(김승윤)" userId="a1db9435-f41c-4d30-a524-698ebad258a7" providerId="ADAL" clId="{C4681E39-22CB-4E7C-9B0E-2840881D215C}" dt="2022-05-17T02:24:31.160" v="2603" actId="1076"/>
          <ac:picMkLst>
            <pc:docMk/>
            <pc:sldMk cId="1180469672" sldId="291"/>
            <ac:picMk id="8" creationId="{EF3B7470-F747-4558-B112-67410363CF4B}"/>
          </ac:picMkLst>
        </pc:picChg>
        <pc:cxnChg chg="add del mod">
          <ac:chgData name="Daniel Kim(김승윤)" userId="a1db9435-f41c-4d30-a524-698ebad258a7" providerId="ADAL" clId="{C4681E39-22CB-4E7C-9B0E-2840881D215C}" dt="2022-05-17T02:24:37.036" v="2605" actId="11529"/>
          <ac:cxnSpMkLst>
            <pc:docMk/>
            <pc:sldMk cId="1180469672" sldId="291"/>
            <ac:cxnSpMk id="10" creationId="{3EC90002-6996-44C3-B56B-F66496A322AB}"/>
          </ac:cxnSpMkLst>
        </pc:cxnChg>
        <pc:cxnChg chg="add mod">
          <ac:chgData name="Daniel Kim(김승윤)" userId="a1db9435-f41c-4d30-a524-698ebad258a7" providerId="ADAL" clId="{C4681E39-22CB-4E7C-9B0E-2840881D215C}" dt="2022-05-17T02:24:58.164" v="2610" actId="1582"/>
          <ac:cxnSpMkLst>
            <pc:docMk/>
            <pc:sldMk cId="1180469672" sldId="291"/>
            <ac:cxnSpMk id="12" creationId="{AE4059D3-CC12-4D12-9B8B-E2CB2CD27949}"/>
          </ac:cxnSpMkLst>
        </pc:cxnChg>
        <pc:cxnChg chg="add mod">
          <ac:chgData name="Daniel Kim(김승윤)" userId="a1db9435-f41c-4d30-a524-698ebad258a7" providerId="ADAL" clId="{C4681E39-22CB-4E7C-9B0E-2840881D215C}" dt="2022-05-17T02:24:58.164" v="2610" actId="1582"/>
          <ac:cxnSpMkLst>
            <pc:docMk/>
            <pc:sldMk cId="1180469672" sldId="291"/>
            <ac:cxnSpMk id="14" creationId="{960F0ADF-DE32-4E2A-9EE2-C49D31BE9E38}"/>
          </ac:cxnSpMkLst>
        </pc:cxnChg>
      </pc:sldChg>
      <pc:sldChg chg="addSp delSp modSp add">
        <pc:chgData name="Daniel Kim(김승윤)" userId="a1db9435-f41c-4d30-a524-698ebad258a7" providerId="ADAL" clId="{C4681E39-22CB-4E7C-9B0E-2840881D215C}" dt="2022-05-17T02:21:39.971" v="2584"/>
        <pc:sldMkLst>
          <pc:docMk/>
          <pc:sldMk cId="838231510" sldId="292"/>
        </pc:sldMkLst>
        <pc:spChg chg="mod">
          <ac:chgData name="Daniel Kim(김승윤)" userId="a1db9435-f41c-4d30-a524-698ebad258a7" providerId="ADAL" clId="{C4681E39-22CB-4E7C-9B0E-2840881D215C}" dt="2022-05-16T08:13:17.771" v="2494" actId="20577"/>
          <ac:spMkLst>
            <pc:docMk/>
            <pc:sldMk cId="838231510" sldId="292"/>
            <ac:spMk id="2" creationId="{D76BE921-F076-4986-A4D8-4573CE5071DE}"/>
          </ac:spMkLst>
        </pc:spChg>
        <pc:picChg chg="add del">
          <ac:chgData name="Daniel Kim(김승윤)" userId="a1db9435-f41c-4d30-a524-698ebad258a7" providerId="ADAL" clId="{C4681E39-22CB-4E7C-9B0E-2840881D215C}" dt="2022-05-17T02:21:39.971" v="2584"/>
          <ac:picMkLst>
            <pc:docMk/>
            <pc:sldMk cId="838231510" sldId="292"/>
            <ac:picMk id="4" creationId="{D69B8E6A-80BF-4D2D-A5F2-4DB29129A7B4}"/>
          </ac:picMkLst>
        </pc:picChg>
      </pc:sldChg>
      <pc:sldChg chg="addSp delSp modSp add del">
        <pc:chgData name="Daniel Kim(김승윤)" userId="a1db9435-f41c-4d30-a524-698ebad258a7" providerId="ADAL" clId="{C4681E39-22CB-4E7C-9B0E-2840881D215C}" dt="2022-05-17T04:42:23.513" v="2932" actId="14100"/>
        <pc:sldMkLst>
          <pc:docMk/>
          <pc:sldMk cId="1199712906" sldId="293"/>
        </pc:sldMkLst>
        <pc:spChg chg="mod">
          <ac:chgData name="Daniel Kim(김승윤)" userId="a1db9435-f41c-4d30-a524-698ebad258a7" providerId="ADAL" clId="{C4681E39-22CB-4E7C-9B0E-2840881D215C}" dt="2022-05-16T08:13:46.950" v="2566" actId="20577"/>
          <ac:spMkLst>
            <pc:docMk/>
            <pc:sldMk cId="1199712906" sldId="293"/>
            <ac:spMk id="2" creationId="{735EBA05-58E1-4168-8B75-DE9D60FC92DE}"/>
          </ac:spMkLst>
        </pc:spChg>
        <pc:spChg chg="add del mod">
          <ac:chgData name="Daniel Kim(김승윤)" userId="a1db9435-f41c-4d30-a524-698ebad258a7" providerId="ADAL" clId="{C4681E39-22CB-4E7C-9B0E-2840881D215C}" dt="2022-05-17T02:45:23.298" v="2641" actId="478"/>
          <ac:spMkLst>
            <pc:docMk/>
            <pc:sldMk cId="1199712906" sldId="293"/>
            <ac:spMk id="69" creationId="{0DD0C6AD-2CD8-4878-9B55-290BE2F17BCF}"/>
          </ac:spMkLst>
        </pc:spChg>
        <pc:spChg chg="add del mod">
          <ac:chgData name="Daniel Kim(김승윤)" userId="a1db9435-f41c-4d30-a524-698ebad258a7" providerId="ADAL" clId="{C4681E39-22CB-4E7C-9B0E-2840881D215C}" dt="2022-05-17T02:45:37.534" v="2644" actId="478"/>
          <ac:spMkLst>
            <pc:docMk/>
            <pc:sldMk cId="1199712906" sldId="293"/>
            <ac:spMk id="70" creationId="{2D43C6A0-D04C-41C1-A3A1-87375ED6B981}"/>
          </ac:spMkLst>
        </pc:spChg>
        <pc:spChg chg="add mod">
          <ac:chgData name="Daniel Kim(김승윤)" userId="a1db9435-f41c-4d30-a524-698ebad258a7" providerId="ADAL" clId="{C4681E39-22CB-4E7C-9B0E-2840881D215C}" dt="2022-05-17T02:45:42.971" v="2645" actId="164"/>
          <ac:spMkLst>
            <pc:docMk/>
            <pc:sldMk cId="1199712906" sldId="293"/>
            <ac:spMk id="79" creationId="{DB9D29AE-7966-4F58-A9C3-692509D80DAD}"/>
          </ac:spMkLst>
        </pc:spChg>
        <pc:spChg chg="add mod">
          <ac:chgData name="Daniel Kim(김승윤)" userId="a1db9435-f41c-4d30-a524-698ebad258a7" providerId="ADAL" clId="{C4681E39-22CB-4E7C-9B0E-2840881D215C}" dt="2022-05-17T02:45:42.971" v="2645" actId="164"/>
          <ac:spMkLst>
            <pc:docMk/>
            <pc:sldMk cId="1199712906" sldId="293"/>
            <ac:spMk id="80" creationId="{B7128FFD-2BFF-447A-8F8F-F4E2E8AF3FAA}"/>
          </ac:spMkLst>
        </pc:spChg>
        <pc:spChg chg="add del mod">
          <ac:chgData name="Daniel Kim(김승윤)" userId="a1db9435-f41c-4d30-a524-698ebad258a7" providerId="ADAL" clId="{C4681E39-22CB-4E7C-9B0E-2840881D215C}" dt="2022-05-17T02:45:28.275" v="2642" actId="478"/>
          <ac:spMkLst>
            <pc:docMk/>
            <pc:sldMk cId="1199712906" sldId="293"/>
            <ac:spMk id="86" creationId="{852DCAB6-6B93-44A8-A697-AF0FCCFD8E04}"/>
          </ac:spMkLst>
        </pc:spChg>
        <pc:spChg chg="add del mod">
          <ac:chgData name="Daniel Kim(김승윤)" userId="a1db9435-f41c-4d30-a524-698ebad258a7" providerId="ADAL" clId="{C4681E39-22CB-4E7C-9B0E-2840881D215C}" dt="2022-05-17T02:45:33.808" v="2643" actId="478"/>
          <ac:spMkLst>
            <pc:docMk/>
            <pc:sldMk cId="1199712906" sldId="293"/>
            <ac:spMk id="87" creationId="{11895C6B-0D52-4DD0-BA87-908AD770A14B}"/>
          </ac:spMkLst>
        </pc:spChg>
        <pc:spChg chg="add mod">
          <ac:chgData name="Daniel Kim(김승윤)" userId="a1db9435-f41c-4d30-a524-698ebad258a7" providerId="ADAL" clId="{C4681E39-22CB-4E7C-9B0E-2840881D215C}" dt="2022-05-17T02:54:40.935" v="2754" actId="1076"/>
          <ac:spMkLst>
            <pc:docMk/>
            <pc:sldMk cId="1199712906" sldId="293"/>
            <ac:spMk id="91" creationId="{D1A26721-CB9C-4513-BD71-1AB110A5A97E}"/>
          </ac:spMkLst>
        </pc:spChg>
        <pc:spChg chg="add mod">
          <ac:chgData name="Daniel Kim(김승윤)" userId="a1db9435-f41c-4d30-a524-698ebad258a7" providerId="ADAL" clId="{C4681E39-22CB-4E7C-9B0E-2840881D215C}" dt="2022-05-17T02:54:51.577" v="2756" actId="1076"/>
          <ac:spMkLst>
            <pc:docMk/>
            <pc:sldMk cId="1199712906" sldId="293"/>
            <ac:spMk id="92" creationId="{A00AAB05-15DC-4A06-833C-AB7A6C1B1CB4}"/>
          </ac:spMkLst>
        </pc:spChg>
        <pc:spChg chg="add mod">
          <ac:chgData name="Daniel Kim(김승윤)" userId="a1db9435-f41c-4d30-a524-698ebad258a7" providerId="ADAL" clId="{C4681E39-22CB-4E7C-9B0E-2840881D215C}" dt="2022-05-17T02:55:03.250" v="2760" actId="1076"/>
          <ac:spMkLst>
            <pc:docMk/>
            <pc:sldMk cId="1199712906" sldId="293"/>
            <ac:spMk id="93" creationId="{BF7F7B1D-7D1A-41C1-BEDA-5EFF9896F347}"/>
          </ac:spMkLst>
        </pc:spChg>
        <pc:spChg chg="add del">
          <ac:chgData name="Daniel Kim(김승윤)" userId="a1db9435-f41c-4d30-a524-698ebad258a7" providerId="ADAL" clId="{C4681E39-22CB-4E7C-9B0E-2840881D215C}" dt="2022-05-17T02:55:06.030" v="2762"/>
          <ac:spMkLst>
            <pc:docMk/>
            <pc:sldMk cId="1199712906" sldId="293"/>
            <ac:spMk id="94" creationId="{4EFD1CBB-8D91-4462-BC73-C57EB50F361D}"/>
          </ac:spMkLst>
        </pc:spChg>
        <pc:spChg chg="add mod">
          <ac:chgData name="Daniel Kim(김승윤)" userId="a1db9435-f41c-4d30-a524-698ebad258a7" providerId="ADAL" clId="{C4681E39-22CB-4E7C-9B0E-2840881D215C}" dt="2022-05-17T02:55:11.941" v="2764" actId="1076"/>
          <ac:spMkLst>
            <pc:docMk/>
            <pc:sldMk cId="1199712906" sldId="293"/>
            <ac:spMk id="95" creationId="{E1ED0BF0-D6D6-40E3-9921-F94FD17D1CA7}"/>
          </ac:spMkLst>
        </pc:spChg>
        <pc:spChg chg="add mod">
          <ac:chgData name="Daniel Kim(김승윤)" userId="a1db9435-f41c-4d30-a524-698ebad258a7" providerId="ADAL" clId="{C4681E39-22CB-4E7C-9B0E-2840881D215C}" dt="2022-05-17T04:42:23.513" v="2932" actId="14100"/>
          <ac:spMkLst>
            <pc:docMk/>
            <pc:sldMk cId="1199712906" sldId="293"/>
            <ac:spMk id="98" creationId="{82CD8ADA-17D5-48BD-9A17-FCAD86AE7906}"/>
          </ac:spMkLst>
        </pc:spChg>
        <pc:grpChg chg="add del">
          <ac:chgData name="Daniel Kim(김승윤)" userId="a1db9435-f41c-4d30-a524-698ebad258a7" providerId="ADAL" clId="{C4681E39-22CB-4E7C-9B0E-2840881D215C}" dt="2022-05-17T02:45:04.905" v="2638"/>
          <ac:grpSpMkLst>
            <pc:docMk/>
            <pc:sldMk cId="1199712906" sldId="293"/>
            <ac:grpSpMk id="4" creationId="{AA2E4A68-E49A-4ADA-BE01-A33AA54C8ADD}"/>
          </ac:grpSpMkLst>
        </pc:grpChg>
        <pc:grpChg chg="add del">
          <ac:chgData name="Daniel Kim(김승윤)" userId="a1db9435-f41c-4d30-a524-698ebad258a7" providerId="ADAL" clId="{C4681E39-22CB-4E7C-9B0E-2840881D215C}" dt="2022-05-17T02:45:04.905" v="2638"/>
          <ac:grpSpMkLst>
            <pc:docMk/>
            <pc:sldMk cId="1199712906" sldId="293"/>
            <ac:grpSpMk id="33" creationId="{DBA5B3BA-6E24-44FD-B8F4-4B003B16895F}"/>
          </ac:grpSpMkLst>
        </pc:grpChg>
        <pc:grpChg chg="add mod">
          <ac:chgData name="Daniel Kim(김승윤)" userId="a1db9435-f41c-4d30-a524-698ebad258a7" providerId="ADAL" clId="{C4681E39-22CB-4E7C-9B0E-2840881D215C}" dt="2022-05-17T02:45:42.971" v="2645" actId="164"/>
          <ac:grpSpMkLst>
            <pc:docMk/>
            <pc:sldMk cId="1199712906" sldId="293"/>
            <ac:grpSpMk id="40" creationId="{26FF72E7-2B7D-466E-A3C2-2803AD43B5A0}"/>
          </ac:grpSpMkLst>
        </pc:grpChg>
        <pc:grpChg chg="add mod">
          <ac:chgData name="Daniel Kim(김승윤)" userId="a1db9435-f41c-4d30-a524-698ebad258a7" providerId="ADAL" clId="{C4681E39-22CB-4E7C-9B0E-2840881D215C}" dt="2022-05-17T02:45:42.971" v="2645" actId="164"/>
          <ac:grpSpMkLst>
            <pc:docMk/>
            <pc:sldMk cId="1199712906" sldId="293"/>
            <ac:grpSpMk id="72" creationId="{8AC5E44C-3ED9-4033-8944-AAA70C61B319}"/>
          </ac:grpSpMkLst>
        </pc:grpChg>
        <pc:grpChg chg="add mod">
          <ac:chgData name="Daniel Kim(김승윤)" userId="a1db9435-f41c-4d30-a524-698ebad258a7" providerId="ADAL" clId="{C4681E39-22CB-4E7C-9B0E-2840881D215C}" dt="2022-05-17T02:45:42.971" v="2645" actId="164"/>
          <ac:grpSpMkLst>
            <pc:docMk/>
            <pc:sldMk cId="1199712906" sldId="293"/>
            <ac:grpSpMk id="81" creationId="{E6890AE9-13AB-4F0E-8F16-A0D1DE99ACC9}"/>
          </ac:grpSpMkLst>
        </pc:grpChg>
        <pc:grpChg chg="add mod">
          <ac:chgData name="Daniel Kim(김승윤)" userId="a1db9435-f41c-4d30-a524-698ebad258a7" providerId="ADAL" clId="{C4681E39-22CB-4E7C-9B0E-2840881D215C}" dt="2022-05-17T02:45:51.046" v="2647" actId="1076"/>
          <ac:grpSpMkLst>
            <pc:docMk/>
            <pc:sldMk cId="1199712906" sldId="293"/>
            <ac:grpSpMk id="88" creationId="{99A24BD4-BFFE-46A2-8A81-4D394D3AEC01}"/>
          </ac:grpSpMkLst>
        </pc:grpChg>
        <pc:picChg chg="add del mod">
          <ac:chgData name="Daniel Kim(김승윤)" userId="a1db9435-f41c-4d30-a524-698ebad258a7" providerId="ADAL" clId="{C4681E39-22CB-4E7C-9B0E-2840881D215C}" dt="2022-05-17T02:53:56.081" v="2742" actId="478"/>
          <ac:picMkLst>
            <pc:docMk/>
            <pc:sldMk cId="1199712906" sldId="293"/>
            <ac:picMk id="89" creationId="{A21D4991-D03B-4F47-B8CB-E0E74A128AB2}"/>
          </ac:picMkLst>
        </pc:picChg>
        <pc:picChg chg="add mod">
          <ac:chgData name="Daniel Kim(김승윤)" userId="a1db9435-f41c-4d30-a524-698ebad258a7" providerId="ADAL" clId="{C4681E39-22CB-4E7C-9B0E-2840881D215C}" dt="2022-05-17T04:22:18.171" v="2775" actId="14100"/>
          <ac:picMkLst>
            <pc:docMk/>
            <pc:sldMk cId="1199712906" sldId="293"/>
            <ac:picMk id="90" creationId="{2DC1AE00-ABFC-42FC-B963-F8D943A2E3AB}"/>
          </ac:picMkLst>
        </pc:picChg>
        <pc:picChg chg="add mod">
          <ac:chgData name="Daniel Kim(김승윤)" userId="a1db9435-f41c-4d30-a524-698ebad258a7" providerId="ADAL" clId="{C4681E39-22CB-4E7C-9B0E-2840881D215C}" dt="2022-05-17T04:40:27.372" v="2783" actId="1076"/>
          <ac:picMkLst>
            <pc:docMk/>
            <pc:sldMk cId="1199712906" sldId="293"/>
            <ac:picMk id="96" creationId="{39760A84-40EA-4457-8C95-00A98196D28D}"/>
          </ac:picMkLst>
        </pc:picChg>
        <pc:picChg chg="add del mod">
          <ac:chgData name="Daniel Kim(김승윤)" userId="a1db9435-f41c-4d30-a524-698ebad258a7" providerId="ADAL" clId="{C4681E39-22CB-4E7C-9B0E-2840881D215C}" dt="2022-05-17T04:40:06.548" v="2782" actId="478"/>
          <ac:picMkLst>
            <pc:docMk/>
            <pc:sldMk cId="1199712906" sldId="293"/>
            <ac:picMk id="97" creationId="{1EF770D0-C000-42AC-BD43-107E455A9288}"/>
          </ac:picMkLst>
        </pc:picChg>
        <pc:cxnChg chg="add mod">
          <ac:chgData name="Daniel Kim(김승윤)" userId="a1db9435-f41c-4d30-a524-698ebad258a7" providerId="ADAL" clId="{C4681E39-22CB-4E7C-9B0E-2840881D215C}" dt="2022-05-17T02:45:42.971" v="2645" actId="164"/>
          <ac:cxnSpMkLst>
            <pc:docMk/>
            <pc:sldMk cId="1199712906" sldId="293"/>
            <ac:cxnSpMk id="71" creationId="{138C528B-0745-460A-898A-09520FE91095}"/>
          </ac:cxnSpMkLst>
        </pc:cxnChg>
      </pc:sldChg>
      <pc:sldChg chg="addSp delSp modSp add">
        <pc:chgData name="Daniel Kim(김승윤)" userId="a1db9435-f41c-4d30-a524-698ebad258a7" providerId="ADAL" clId="{C4681E39-22CB-4E7C-9B0E-2840881D215C}" dt="2022-05-17T02:50:13.509" v="2738" actId="1076"/>
        <pc:sldMkLst>
          <pc:docMk/>
          <pc:sldMk cId="1735771782" sldId="294"/>
        </pc:sldMkLst>
        <pc:spChg chg="mod">
          <ac:chgData name="Daniel Kim(김승윤)" userId="a1db9435-f41c-4d30-a524-698ebad258a7" providerId="ADAL" clId="{C4681E39-22CB-4E7C-9B0E-2840881D215C}" dt="2022-05-17T02:49:48.357" v="2735"/>
          <ac:spMkLst>
            <pc:docMk/>
            <pc:sldMk cId="1735771782" sldId="294"/>
            <ac:spMk id="2" creationId="{735EBA05-58E1-4168-8B75-DE9D60FC92DE}"/>
          </ac:spMkLst>
        </pc:spChg>
        <pc:spChg chg="add del">
          <ac:chgData name="Daniel Kim(김승윤)" userId="a1db9435-f41c-4d30-a524-698ebad258a7" providerId="ADAL" clId="{C4681E39-22CB-4E7C-9B0E-2840881D215C}" dt="2022-05-17T02:39:04.583" v="2625"/>
          <ac:spMkLst>
            <pc:docMk/>
            <pc:sldMk cId="1735771782" sldId="294"/>
            <ac:spMk id="4" creationId="{E264244C-1D8F-4CBB-A371-37A46ADB6DB3}"/>
          </ac:spMkLst>
        </pc:spChg>
        <pc:spChg chg="add del">
          <ac:chgData name="Daniel Kim(김승윤)" userId="a1db9435-f41c-4d30-a524-698ebad258a7" providerId="ADAL" clId="{C4681E39-22CB-4E7C-9B0E-2840881D215C}" dt="2022-05-17T02:42:17.286" v="2630"/>
          <ac:spMkLst>
            <pc:docMk/>
            <pc:sldMk cId="1735771782" sldId="294"/>
            <ac:spMk id="6" creationId="{9F38CE51-A79A-4563-9193-29DEB6BB5680}"/>
          </ac:spMkLst>
        </pc:spChg>
        <pc:grpChg chg="add del mod">
          <ac:chgData name="Daniel Kim(김승윤)" userId="a1db9435-f41c-4d30-a524-698ebad258a7" providerId="ADAL" clId="{C4681E39-22CB-4E7C-9B0E-2840881D215C}" dt="2022-05-17T02:42:21.303" v="2633"/>
          <ac:grpSpMkLst>
            <pc:docMk/>
            <pc:sldMk cId="1735771782" sldId="294"/>
            <ac:grpSpMk id="5" creationId="{66DA28A9-04A4-413B-8DD6-76456C93E8BE}"/>
          </ac:grpSpMkLst>
        </pc:grpChg>
        <pc:grpChg chg="add">
          <ac:chgData name="Daniel Kim(김승윤)" userId="a1db9435-f41c-4d30-a524-698ebad258a7" providerId="ADAL" clId="{C4681E39-22CB-4E7C-9B0E-2840881D215C}" dt="2022-05-17T02:42:23.596" v="2636"/>
          <ac:grpSpMkLst>
            <pc:docMk/>
            <pc:sldMk cId="1735771782" sldId="294"/>
            <ac:grpSpMk id="100" creationId="{BD003F22-C7DF-4924-97DB-D991574902A8}"/>
          </ac:grpSpMkLst>
        </pc:grpChg>
        <pc:graphicFrameChg chg="add modGraphic">
          <ac:chgData name="Daniel Kim(김승윤)" userId="a1db9435-f41c-4d30-a524-698ebad258a7" providerId="ADAL" clId="{C4681E39-22CB-4E7C-9B0E-2840881D215C}" dt="2022-05-17T02:50:08.460" v="2737" actId="2165"/>
          <ac:graphicFrameMkLst>
            <pc:docMk/>
            <pc:sldMk cId="1735771782" sldId="294"/>
            <ac:graphicFrameMk id="195" creationId="{51553F14-D5E7-4D6A-8601-37F920DE5C7B}"/>
          </ac:graphicFrameMkLst>
        </pc:graphicFrameChg>
        <pc:picChg chg="add mod">
          <ac:chgData name="Daniel Kim(김승윤)" userId="a1db9435-f41c-4d30-a524-698ebad258a7" providerId="ADAL" clId="{C4681E39-22CB-4E7C-9B0E-2840881D215C}" dt="2022-05-17T02:50:13.509" v="2738" actId="1076"/>
          <ac:picMkLst>
            <pc:docMk/>
            <pc:sldMk cId="1735771782" sldId="294"/>
            <ac:picMk id="196" creationId="{E9F2530E-80EA-4D54-B252-42F9157CA36F}"/>
          </ac:picMkLst>
        </pc:picChg>
      </pc:sldChg>
      <pc:sldChg chg="addSp modSp add">
        <pc:chgData name="Daniel Kim(김승윤)" userId="a1db9435-f41c-4d30-a524-698ebad258a7" providerId="ADAL" clId="{C4681E39-22CB-4E7C-9B0E-2840881D215C}" dt="2022-05-17T06:00:42.693" v="3042" actId="20577"/>
        <pc:sldMkLst>
          <pc:docMk/>
          <pc:sldMk cId="1422067615" sldId="295"/>
        </pc:sldMkLst>
        <pc:spChg chg="mod">
          <ac:chgData name="Daniel Kim(김승윤)" userId="a1db9435-f41c-4d30-a524-698ebad258a7" providerId="ADAL" clId="{C4681E39-22CB-4E7C-9B0E-2840881D215C}" dt="2022-05-17T02:48:18.990" v="2681"/>
          <ac:spMkLst>
            <pc:docMk/>
            <pc:sldMk cId="1422067615" sldId="295"/>
            <ac:spMk id="2" creationId="{815C6E5A-EF26-4183-8BFD-D011D3FBB82C}"/>
          </ac:spMkLst>
        </pc:spChg>
        <pc:spChg chg="add mod">
          <ac:chgData name="Daniel Kim(김승윤)" userId="a1db9435-f41c-4d30-a524-698ebad258a7" providerId="ADAL" clId="{C4681E39-22CB-4E7C-9B0E-2840881D215C}" dt="2022-05-17T02:47:37.878" v="2650" actId="2711"/>
          <ac:spMkLst>
            <pc:docMk/>
            <pc:sldMk cId="1422067615" sldId="295"/>
            <ac:spMk id="4" creationId="{6A5DF88D-5649-45A1-8835-6963A7EFE82C}"/>
          </ac:spMkLst>
        </pc:spChg>
        <pc:spChg chg="add mod">
          <ac:chgData name="Daniel Kim(김승윤)" userId="a1db9435-f41c-4d30-a524-698ebad258a7" providerId="ADAL" clId="{C4681E39-22CB-4E7C-9B0E-2840881D215C}" dt="2022-05-17T02:48:01.240" v="2659" actId="20577"/>
          <ac:spMkLst>
            <pc:docMk/>
            <pc:sldMk cId="1422067615" sldId="295"/>
            <ac:spMk id="7" creationId="{5F8D13FC-CD83-4C21-9B87-379C82BD3207}"/>
          </ac:spMkLst>
        </pc:spChg>
        <pc:spChg chg="add mod">
          <ac:chgData name="Daniel Kim(김승윤)" userId="a1db9435-f41c-4d30-a524-698ebad258a7" providerId="ADAL" clId="{C4681E39-22CB-4E7C-9B0E-2840881D215C}" dt="2022-05-17T02:47:37.878" v="2650" actId="2711"/>
          <ac:spMkLst>
            <pc:docMk/>
            <pc:sldMk cId="1422067615" sldId="295"/>
            <ac:spMk id="8" creationId="{1C7F7DED-E723-4C3C-BCBB-5EF51E2982BD}"/>
          </ac:spMkLst>
        </pc:spChg>
        <pc:spChg chg="add mod">
          <ac:chgData name="Daniel Kim(김승윤)" userId="a1db9435-f41c-4d30-a524-698ebad258a7" providerId="ADAL" clId="{C4681E39-22CB-4E7C-9B0E-2840881D215C}" dt="2022-05-17T06:00:42.693" v="3042" actId="20577"/>
          <ac:spMkLst>
            <pc:docMk/>
            <pc:sldMk cId="1422067615" sldId="295"/>
            <ac:spMk id="10" creationId="{27E89197-8B57-46DF-957F-0D11DF1E20A6}"/>
          </ac:spMkLst>
        </pc:spChg>
        <pc:spChg chg="add mod">
          <ac:chgData name="Daniel Kim(김승윤)" userId="a1db9435-f41c-4d30-a524-698ebad258a7" providerId="ADAL" clId="{C4681E39-22CB-4E7C-9B0E-2840881D215C}" dt="2022-05-17T02:47:52.075" v="2652" actId="14100"/>
          <ac:spMkLst>
            <pc:docMk/>
            <pc:sldMk cId="1422067615" sldId="295"/>
            <ac:spMk id="12" creationId="{4607CEF7-F75E-45A1-A976-5D896899C4D5}"/>
          </ac:spMkLst>
        </pc:spChg>
        <pc:spChg chg="add mod">
          <ac:chgData name="Daniel Kim(김승윤)" userId="a1db9435-f41c-4d30-a524-698ebad258a7" providerId="ADAL" clId="{C4681E39-22CB-4E7C-9B0E-2840881D215C}" dt="2022-05-17T02:47:37.878" v="2650" actId="2711"/>
          <ac:spMkLst>
            <pc:docMk/>
            <pc:sldMk cId="1422067615" sldId="295"/>
            <ac:spMk id="13" creationId="{552C5484-B7C7-48F1-8378-9212E581C3BD}"/>
          </ac:spMkLst>
        </pc:spChg>
        <pc:spChg chg="add mod">
          <ac:chgData name="Daniel Kim(김승윤)" userId="a1db9435-f41c-4d30-a524-698ebad258a7" providerId="ADAL" clId="{C4681E39-22CB-4E7C-9B0E-2840881D215C}" dt="2022-05-17T02:47:37.878" v="2650" actId="2711"/>
          <ac:spMkLst>
            <pc:docMk/>
            <pc:sldMk cId="1422067615" sldId="295"/>
            <ac:spMk id="14" creationId="{919C1030-610B-4360-A2F6-646D17B3B844}"/>
          </ac:spMkLst>
        </pc:spChg>
        <pc:spChg chg="add mod">
          <ac:chgData name="Daniel Kim(김승윤)" userId="a1db9435-f41c-4d30-a524-698ebad258a7" providerId="ADAL" clId="{C4681E39-22CB-4E7C-9B0E-2840881D215C}" dt="2022-05-17T02:47:37.878" v="2650" actId="2711"/>
          <ac:spMkLst>
            <pc:docMk/>
            <pc:sldMk cId="1422067615" sldId="295"/>
            <ac:spMk id="15" creationId="{2D615D6D-8EAD-40AA-94E0-DCEBA0841E23}"/>
          </ac:spMkLst>
        </pc:spChg>
        <pc:spChg chg="add mod">
          <ac:chgData name="Daniel Kim(김승윤)" userId="a1db9435-f41c-4d30-a524-698ebad258a7" providerId="ADAL" clId="{C4681E39-22CB-4E7C-9B0E-2840881D215C}" dt="2022-05-17T02:47:37.878" v="2650" actId="2711"/>
          <ac:spMkLst>
            <pc:docMk/>
            <pc:sldMk cId="1422067615" sldId="295"/>
            <ac:spMk id="16" creationId="{6CF5F6B9-AAC6-4ABC-B304-4500C0E21649}"/>
          </ac:spMkLst>
        </pc:spChg>
        <pc:picChg chg="add">
          <ac:chgData name="Daniel Kim(김승윤)" userId="a1db9435-f41c-4d30-a524-698ebad258a7" providerId="ADAL" clId="{C4681E39-22CB-4E7C-9B0E-2840881D215C}" dt="2022-05-17T02:47:19.671" v="2649"/>
          <ac:picMkLst>
            <pc:docMk/>
            <pc:sldMk cId="1422067615" sldId="295"/>
            <ac:picMk id="5" creationId="{CBB56341-0B2A-4061-BC06-C14CC6C18D05}"/>
          </ac:picMkLst>
        </pc:picChg>
        <pc:picChg chg="add">
          <ac:chgData name="Daniel Kim(김승윤)" userId="a1db9435-f41c-4d30-a524-698ebad258a7" providerId="ADAL" clId="{C4681E39-22CB-4E7C-9B0E-2840881D215C}" dt="2022-05-17T02:47:19.671" v="2649"/>
          <ac:picMkLst>
            <pc:docMk/>
            <pc:sldMk cId="1422067615" sldId="295"/>
            <ac:picMk id="6" creationId="{8EFE14F4-B81D-435B-977B-0E268DA8827F}"/>
          </ac:picMkLst>
        </pc:picChg>
        <pc:cxnChg chg="add">
          <ac:chgData name="Daniel Kim(김승윤)" userId="a1db9435-f41c-4d30-a524-698ebad258a7" providerId="ADAL" clId="{C4681E39-22CB-4E7C-9B0E-2840881D215C}" dt="2022-05-17T02:47:19.671" v="2649"/>
          <ac:cxnSpMkLst>
            <pc:docMk/>
            <pc:sldMk cId="1422067615" sldId="295"/>
            <ac:cxnSpMk id="9" creationId="{39C552CD-01EB-495A-9C86-32D0D511DBC5}"/>
          </ac:cxnSpMkLst>
        </pc:cxnChg>
        <pc:cxnChg chg="add">
          <ac:chgData name="Daniel Kim(김승윤)" userId="a1db9435-f41c-4d30-a524-698ebad258a7" providerId="ADAL" clId="{C4681E39-22CB-4E7C-9B0E-2840881D215C}" dt="2022-05-17T02:47:19.671" v="2649"/>
          <ac:cxnSpMkLst>
            <pc:docMk/>
            <pc:sldMk cId="1422067615" sldId="295"/>
            <ac:cxnSpMk id="11" creationId="{777236A7-90BE-478A-B086-05535B0E8E44}"/>
          </ac:cxnSpMkLst>
        </pc:cxnChg>
        <pc:cxnChg chg="add">
          <ac:chgData name="Daniel Kim(김승윤)" userId="a1db9435-f41c-4d30-a524-698ebad258a7" providerId="ADAL" clId="{C4681E39-22CB-4E7C-9B0E-2840881D215C}" dt="2022-05-17T02:47:19.671" v="2649"/>
          <ac:cxnSpMkLst>
            <pc:docMk/>
            <pc:sldMk cId="1422067615" sldId="295"/>
            <ac:cxnSpMk id="17" creationId="{4FC91D5A-040F-4C9C-B05B-A3CCE4FA303C}"/>
          </ac:cxnSpMkLst>
        </pc:cxnChg>
        <pc:cxnChg chg="add">
          <ac:chgData name="Daniel Kim(김승윤)" userId="a1db9435-f41c-4d30-a524-698ebad258a7" providerId="ADAL" clId="{C4681E39-22CB-4E7C-9B0E-2840881D215C}" dt="2022-05-17T02:47:19.671" v="2649"/>
          <ac:cxnSpMkLst>
            <pc:docMk/>
            <pc:sldMk cId="1422067615" sldId="295"/>
            <ac:cxnSpMk id="18" creationId="{E54C9A2E-05E2-4151-9FDD-C5F7E9BD02D6}"/>
          </ac:cxnSpMkLst>
        </pc:cxnChg>
      </pc:sldChg>
      <pc:sldChg chg="addSp delSp modSp add">
        <pc:chgData name="Daniel Kim(김승윤)" userId="a1db9435-f41c-4d30-a524-698ebad258a7" providerId="ADAL" clId="{C4681E39-22CB-4E7C-9B0E-2840881D215C}" dt="2022-05-17T06:06:28.242" v="3121" actId="1076"/>
        <pc:sldMkLst>
          <pc:docMk/>
          <pc:sldMk cId="2843916867" sldId="296"/>
        </pc:sldMkLst>
        <pc:spChg chg="del">
          <ac:chgData name="Daniel Kim(김승윤)" userId="a1db9435-f41c-4d30-a524-698ebad258a7" providerId="ADAL" clId="{C4681E39-22CB-4E7C-9B0E-2840881D215C}" dt="2022-05-17T06:03:36.622" v="3044" actId="478"/>
          <ac:spMkLst>
            <pc:docMk/>
            <pc:sldMk cId="2843916867" sldId="296"/>
            <ac:spMk id="2" creationId="{D76BE921-F076-4986-A4D8-4573CE5071DE}"/>
          </ac:spMkLst>
        </pc:spChg>
        <pc:spChg chg="mod">
          <ac:chgData name="Daniel Kim(김승윤)" userId="a1db9435-f41c-4d30-a524-698ebad258a7" providerId="ADAL" clId="{C4681E39-22CB-4E7C-9B0E-2840881D215C}" dt="2022-05-17T06:06:28.242" v="3121" actId="1076"/>
          <ac:spMkLst>
            <pc:docMk/>
            <pc:sldMk cId="2843916867" sldId="296"/>
            <ac:spMk id="5" creationId="{8B2E4AB3-75E2-44C1-9561-F5253AD2F489}"/>
          </ac:spMkLst>
        </pc:spChg>
        <pc:spChg chg="add mod">
          <ac:chgData name="Daniel Kim(김승윤)" userId="a1db9435-f41c-4d30-a524-698ebad258a7" providerId="ADAL" clId="{C4681E39-22CB-4E7C-9B0E-2840881D215C}" dt="2022-05-17T06:03:36.622" v="3044" actId="478"/>
          <ac:spMkLst>
            <pc:docMk/>
            <pc:sldMk cId="2843916867" sldId="296"/>
            <ac:spMk id="6" creationId="{3CD532CE-9522-49CC-AA53-A5654592B442}"/>
          </ac:spMkLst>
        </pc:spChg>
      </pc:sldChg>
      <pc:sldChg chg="modSp add">
        <pc:chgData name="Daniel Kim(김승윤)" userId="a1db9435-f41c-4d30-a524-698ebad258a7" providerId="ADAL" clId="{C4681E39-22CB-4E7C-9B0E-2840881D215C}" dt="2022-05-17T06:05:22.278" v="3075"/>
        <pc:sldMkLst>
          <pc:docMk/>
          <pc:sldMk cId="1277716938" sldId="297"/>
        </pc:sldMkLst>
        <pc:spChg chg="mod">
          <ac:chgData name="Daniel Kim(김승윤)" userId="a1db9435-f41c-4d30-a524-698ebad258a7" providerId="ADAL" clId="{C4681E39-22CB-4E7C-9B0E-2840881D215C}" dt="2022-05-17T06:05:22.278" v="3075"/>
          <ac:spMkLst>
            <pc:docMk/>
            <pc:sldMk cId="1277716938" sldId="297"/>
            <ac:spMk id="5" creationId="{8B2E4AB3-75E2-44C1-9561-F5253AD2F489}"/>
          </ac:spMkLst>
        </pc:spChg>
      </pc:sldChg>
    </pc:docChg>
  </pc:docChgLst>
  <pc:docChgLst>
    <pc:chgData name="Daniel Kim(김승윤)" userId="a1db9435-f41c-4d30-a524-698ebad258a7" providerId="ADAL" clId="{BC8EA17D-8437-4FF6-AA87-EAA5C0714ED6}"/>
    <pc:docChg chg="undo custSel addSld delSld modSld sldOrd">
      <pc:chgData name="Daniel Kim(김승윤)" userId="a1db9435-f41c-4d30-a524-698ebad258a7" providerId="ADAL" clId="{BC8EA17D-8437-4FF6-AA87-EAA5C0714ED6}" dt="2022-05-23T02:50:59.965" v="1179"/>
      <pc:docMkLst>
        <pc:docMk/>
      </pc:docMkLst>
      <pc:sldChg chg="del">
        <pc:chgData name="Daniel Kim(김승윤)" userId="a1db9435-f41c-4d30-a524-698ebad258a7" providerId="ADAL" clId="{BC8EA17D-8437-4FF6-AA87-EAA5C0714ED6}" dt="2022-05-20T08:22:11.717" v="466" actId="2696"/>
        <pc:sldMkLst>
          <pc:docMk/>
          <pc:sldMk cId="66601402" sldId="260"/>
        </pc:sldMkLst>
      </pc:sldChg>
      <pc:sldChg chg="delSp modSp">
        <pc:chgData name="Daniel Kim(김승윤)" userId="a1db9435-f41c-4d30-a524-698ebad258a7" providerId="ADAL" clId="{BC8EA17D-8437-4FF6-AA87-EAA5C0714ED6}" dt="2022-05-23T02:50:20.574" v="1178" actId="20577"/>
        <pc:sldMkLst>
          <pc:docMk/>
          <pc:sldMk cId="2566730078" sldId="263"/>
        </pc:sldMkLst>
        <pc:spChg chg="mod">
          <ac:chgData name="Daniel Kim(김승윤)" userId="a1db9435-f41c-4d30-a524-698ebad258a7" providerId="ADAL" clId="{BC8EA17D-8437-4FF6-AA87-EAA5C0714ED6}" dt="2022-05-23T02:50:20.574" v="1178" actId="20577"/>
          <ac:spMkLst>
            <pc:docMk/>
            <pc:sldMk cId="2566730078" sldId="263"/>
            <ac:spMk id="2" creationId="{1D7CCE6A-533A-43C3-8E00-BCCFC27B14F6}"/>
          </ac:spMkLst>
        </pc:spChg>
        <pc:spChg chg="mod">
          <ac:chgData name="Daniel Kim(김승윤)" userId="a1db9435-f41c-4d30-a524-698ebad258a7" providerId="ADAL" clId="{BC8EA17D-8437-4FF6-AA87-EAA5C0714ED6}" dt="2022-05-23T02:07:55.966" v="873" actId="14100"/>
          <ac:spMkLst>
            <pc:docMk/>
            <pc:sldMk cId="2566730078" sldId="263"/>
            <ac:spMk id="32" creationId="{68037144-9467-478F-ABD9-314828232D41}"/>
          </ac:spMkLst>
        </pc:spChg>
        <pc:spChg chg="del mod">
          <ac:chgData name="Daniel Kim(김승윤)" userId="a1db9435-f41c-4d30-a524-698ebad258a7" providerId="ADAL" clId="{BC8EA17D-8437-4FF6-AA87-EAA5C0714ED6}" dt="2022-05-23T02:07:44.927" v="871" actId="478"/>
          <ac:spMkLst>
            <pc:docMk/>
            <pc:sldMk cId="2566730078" sldId="263"/>
            <ac:spMk id="33" creationId="{B4FF751E-0ABF-45E6-8D6B-444E696B6806}"/>
          </ac:spMkLst>
        </pc:spChg>
        <pc:cxnChg chg="mod">
          <ac:chgData name="Daniel Kim(김승윤)" userId="a1db9435-f41c-4d30-a524-698ebad258a7" providerId="ADAL" clId="{BC8EA17D-8437-4FF6-AA87-EAA5C0714ED6}" dt="2022-05-23T02:07:59.342" v="874" actId="14100"/>
          <ac:cxnSpMkLst>
            <pc:docMk/>
            <pc:sldMk cId="2566730078" sldId="263"/>
            <ac:cxnSpMk id="63" creationId="{38DC830E-4197-48F7-B330-D3CDB203B2C0}"/>
          </ac:cxnSpMkLst>
        </pc:cxnChg>
      </pc:sldChg>
      <pc:sldChg chg="del">
        <pc:chgData name="Daniel Kim(김승윤)" userId="a1db9435-f41c-4d30-a524-698ebad258a7" providerId="ADAL" clId="{BC8EA17D-8437-4FF6-AA87-EAA5C0714ED6}" dt="2022-05-20T08:20:31.400" v="457" actId="2696"/>
        <pc:sldMkLst>
          <pc:docMk/>
          <pc:sldMk cId="3392222379" sldId="267"/>
        </pc:sldMkLst>
      </pc:sldChg>
      <pc:sldChg chg="del">
        <pc:chgData name="Daniel Kim(김승윤)" userId="a1db9435-f41c-4d30-a524-698ebad258a7" providerId="ADAL" clId="{BC8EA17D-8437-4FF6-AA87-EAA5C0714ED6}" dt="2022-05-20T08:20:31.403" v="458" actId="2696"/>
        <pc:sldMkLst>
          <pc:docMk/>
          <pc:sldMk cId="1300075990" sldId="268"/>
        </pc:sldMkLst>
      </pc:sldChg>
      <pc:sldChg chg="del">
        <pc:chgData name="Daniel Kim(김승윤)" userId="a1db9435-f41c-4d30-a524-698ebad258a7" providerId="ADAL" clId="{BC8EA17D-8437-4FF6-AA87-EAA5C0714ED6}" dt="2022-05-20T08:20:31.396" v="456" actId="2696"/>
        <pc:sldMkLst>
          <pc:docMk/>
          <pc:sldMk cId="1271992322" sldId="271"/>
        </pc:sldMkLst>
      </pc:sldChg>
      <pc:sldChg chg="del">
        <pc:chgData name="Daniel Kim(김승윤)" userId="a1db9435-f41c-4d30-a524-698ebad258a7" providerId="ADAL" clId="{BC8EA17D-8437-4FF6-AA87-EAA5C0714ED6}" dt="2022-05-20T08:20:19.974" v="454" actId="2696"/>
        <pc:sldMkLst>
          <pc:docMk/>
          <pc:sldMk cId="501845726" sldId="272"/>
        </pc:sldMkLst>
      </pc:sldChg>
      <pc:sldChg chg="del">
        <pc:chgData name="Daniel Kim(김승윤)" userId="a1db9435-f41c-4d30-a524-698ebad258a7" providerId="ADAL" clId="{BC8EA17D-8437-4FF6-AA87-EAA5C0714ED6}" dt="2022-05-20T08:20:19.972" v="453" actId="2696"/>
        <pc:sldMkLst>
          <pc:docMk/>
          <pc:sldMk cId="3867924094" sldId="274"/>
        </pc:sldMkLst>
      </pc:sldChg>
      <pc:sldChg chg="del">
        <pc:chgData name="Daniel Kim(김승윤)" userId="a1db9435-f41c-4d30-a524-698ebad258a7" providerId="ADAL" clId="{BC8EA17D-8437-4FF6-AA87-EAA5C0714ED6}" dt="2022-05-20T08:20:31.392" v="455" actId="2696"/>
        <pc:sldMkLst>
          <pc:docMk/>
          <pc:sldMk cId="1756025135" sldId="276"/>
        </pc:sldMkLst>
      </pc:sldChg>
      <pc:sldChg chg="del">
        <pc:chgData name="Daniel Kim(김승윤)" userId="a1db9435-f41c-4d30-a524-698ebad258a7" providerId="ADAL" clId="{BC8EA17D-8437-4FF6-AA87-EAA5C0714ED6}" dt="2022-05-20T08:20:31.412" v="459" actId="2696"/>
        <pc:sldMkLst>
          <pc:docMk/>
          <pc:sldMk cId="881680466" sldId="278"/>
        </pc:sldMkLst>
      </pc:sldChg>
      <pc:sldChg chg="del">
        <pc:chgData name="Daniel Kim(김승윤)" userId="a1db9435-f41c-4d30-a524-698ebad258a7" providerId="ADAL" clId="{BC8EA17D-8437-4FF6-AA87-EAA5C0714ED6}" dt="2022-05-20T08:20:31.416" v="460" actId="2696"/>
        <pc:sldMkLst>
          <pc:docMk/>
          <pc:sldMk cId="357551373" sldId="279"/>
        </pc:sldMkLst>
      </pc:sldChg>
      <pc:sldChg chg="del">
        <pc:chgData name="Daniel Kim(김승윤)" userId="a1db9435-f41c-4d30-a524-698ebad258a7" providerId="ADAL" clId="{BC8EA17D-8437-4FF6-AA87-EAA5C0714ED6}" dt="2022-05-20T08:20:32.196" v="461" actId="2696"/>
        <pc:sldMkLst>
          <pc:docMk/>
          <pc:sldMk cId="1857437498" sldId="280"/>
        </pc:sldMkLst>
      </pc:sldChg>
      <pc:sldChg chg="del">
        <pc:chgData name="Daniel Kim(김승윤)" userId="a1db9435-f41c-4d30-a524-698ebad258a7" providerId="ADAL" clId="{BC8EA17D-8437-4FF6-AA87-EAA5C0714ED6}" dt="2022-05-20T08:20:32.203" v="462" actId="2696"/>
        <pc:sldMkLst>
          <pc:docMk/>
          <pc:sldMk cId="882466750" sldId="281"/>
        </pc:sldMkLst>
      </pc:sldChg>
      <pc:sldChg chg="addSp delSp modSp">
        <pc:chgData name="Daniel Kim(김승윤)" userId="a1db9435-f41c-4d30-a524-698ebad258a7" providerId="ADAL" clId="{BC8EA17D-8437-4FF6-AA87-EAA5C0714ED6}" dt="2022-05-23T02:12:48.252" v="1092" actId="1076"/>
        <pc:sldMkLst>
          <pc:docMk/>
          <pc:sldMk cId="3352908596" sldId="283"/>
        </pc:sldMkLst>
        <pc:spChg chg="mod">
          <ac:chgData name="Daniel Kim(김승윤)" userId="a1db9435-f41c-4d30-a524-698ebad258a7" providerId="ADAL" clId="{BC8EA17D-8437-4FF6-AA87-EAA5C0714ED6}" dt="2022-05-22T23:45:40.323" v="729" actId="20577"/>
          <ac:spMkLst>
            <pc:docMk/>
            <pc:sldMk cId="3352908596" sldId="283"/>
            <ac:spMk id="2" creationId="{F98081F8-002C-61F7-E85A-78CF497B074E}"/>
          </ac:spMkLst>
        </pc:spChg>
        <pc:spChg chg="mod">
          <ac:chgData name="Daniel Kim(김승윤)" userId="a1db9435-f41c-4d30-a524-698ebad258a7" providerId="ADAL" clId="{BC8EA17D-8437-4FF6-AA87-EAA5C0714ED6}" dt="2022-05-23T01:28:08.583" v="817" actId="1076"/>
          <ac:spMkLst>
            <pc:docMk/>
            <pc:sldMk cId="3352908596" sldId="283"/>
            <ac:spMk id="4" creationId="{7129AADD-A716-4EBF-BB02-B9EEEFB27C22}"/>
          </ac:spMkLst>
        </pc:spChg>
        <pc:spChg chg="mod">
          <ac:chgData name="Daniel Kim(김승윤)" userId="a1db9435-f41c-4d30-a524-698ebad258a7" providerId="ADAL" clId="{BC8EA17D-8437-4FF6-AA87-EAA5C0714ED6}" dt="2022-05-23T01:28:08.583" v="817" actId="1076"/>
          <ac:spMkLst>
            <pc:docMk/>
            <pc:sldMk cId="3352908596" sldId="283"/>
            <ac:spMk id="5" creationId="{4EC1C7BE-DDA3-46AD-B2E7-A38DF6A8E7D2}"/>
          </ac:spMkLst>
        </pc:spChg>
        <pc:spChg chg="mod">
          <ac:chgData name="Daniel Kim(김승윤)" userId="a1db9435-f41c-4d30-a524-698ebad258a7" providerId="ADAL" clId="{BC8EA17D-8437-4FF6-AA87-EAA5C0714ED6}" dt="2022-05-23T01:28:08.583" v="817" actId="1076"/>
          <ac:spMkLst>
            <pc:docMk/>
            <pc:sldMk cId="3352908596" sldId="283"/>
            <ac:spMk id="6" creationId="{527E9B63-DE33-4A8A-BC93-67AD8F0AE0E8}"/>
          </ac:spMkLst>
        </pc:spChg>
        <pc:spChg chg="del mod">
          <ac:chgData name="Daniel Kim(김승윤)" userId="a1db9435-f41c-4d30-a524-698ebad258a7" providerId="ADAL" clId="{BC8EA17D-8437-4FF6-AA87-EAA5C0714ED6}" dt="2022-05-23T01:26:41.329" v="779" actId="478"/>
          <ac:spMkLst>
            <pc:docMk/>
            <pc:sldMk cId="3352908596" sldId="283"/>
            <ac:spMk id="7" creationId="{F3EC0CA1-6D54-4033-9DB4-EFCA589F9827}"/>
          </ac:spMkLst>
        </pc:spChg>
        <pc:spChg chg="del">
          <ac:chgData name="Daniel Kim(김승윤)" userId="a1db9435-f41c-4d30-a524-698ebad258a7" providerId="ADAL" clId="{BC8EA17D-8437-4FF6-AA87-EAA5C0714ED6}" dt="2022-05-23T01:28:36.004" v="822" actId="478"/>
          <ac:spMkLst>
            <pc:docMk/>
            <pc:sldMk cId="3352908596" sldId="283"/>
            <ac:spMk id="8" creationId="{7C4AF2F8-E619-4969-A90A-B9F67C5BAB45}"/>
          </ac:spMkLst>
        </pc:spChg>
        <pc:spChg chg="add mod">
          <ac:chgData name="Daniel Kim(김승윤)" userId="a1db9435-f41c-4d30-a524-698ebad258a7" providerId="ADAL" clId="{BC8EA17D-8437-4FF6-AA87-EAA5C0714ED6}" dt="2022-05-23T01:27:01.299" v="784" actId="1076"/>
          <ac:spMkLst>
            <pc:docMk/>
            <pc:sldMk cId="3352908596" sldId="283"/>
            <ac:spMk id="23" creationId="{DA78CC7E-3635-4E3A-9FFF-8AD589313199}"/>
          </ac:spMkLst>
        </pc:spChg>
        <pc:spChg chg="add mod">
          <ac:chgData name="Daniel Kim(김승윤)" userId="a1db9435-f41c-4d30-a524-698ebad258a7" providerId="ADAL" clId="{BC8EA17D-8437-4FF6-AA87-EAA5C0714ED6}" dt="2022-05-23T01:27:01.299" v="784" actId="1076"/>
          <ac:spMkLst>
            <pc:docMk/>
            <pc:sldMk cId="3352908596" sldId="283"/>
            <ac:spMk id="24" creationId="{217D23CE-4540-4A11-925B-7E59C75E71E9}"/>
          </ac:spMkLst>
        </pc:spChg>
        <pc:spChg chg="add mod">
          <ac:chgData name="Daniel Kim(김승윤)" userId="a1db9435-f41c-4d30-a524-698ebad258a7" providerId="ADAL" clId="{BC8EA17D-8437-4FF6-AA87-EAA5C0714ED6}" dt="2022-05-23T01:27:01.299" v="784" actId="1076"/>
          <ac:spMkLst>
            <pc:docMk/>
            <pc:sldMk cId="3352908596" sldId="283"/>
            <ac:spMk id="25" creationId="{CDAB7B57-169B-465B-B4C1-A9816F1154EA}"/>
          </ac:spMkLst>
        </pc:spChg>
        <pc:spChg chg="add mod">
          <ac:chgData name="Daniel Kim(김승윤)" userId="a1db9435-f41c-4d30-a524-698ebad258a7" providerId="ADAL" clId="{BC8EA17D-8437-4FF6-AA87-EAA5C0714ED6}" dt="2022-05-23T02:07:33.975" v="870" actId="13822"/>
          <ac:spMkLst>
            <pc:docMk/>
            <pc:sldMk cId="3352908596" sldId="283"/>
            <ac:spMk id="26" creationId="{6E82D4FB-628C-46B8-9118-61FF03070460}"/>
          </ac:spMkLst>
        </pc:spChg>
        <pc:spChg chg="add mod">
          <ac:chgData name="Daniel Kim(김승윤)" userId="a1db9435-f41c-4d30-a524-698ebad258a7" providerId="ADAL" clId="{BC8EA17D-8437-4FF6-AA87-EAA5C0714ED6}" dt="2022-05-23T01:27:01.299" v="784" actId="1076"/>
          <ac:spMkLst>
            <pc:docMk/>
            <pc:sldMk cId="3352908596" sldId="283"/>
            <ac:spMk id="27" creationId="{5FE603D6-E3AE-4B2B-B11C-364AA41FAB93}"/>
          </ac:spMkLst>
        </pc:spChg>
        <pc:spChg chg="add mod">
          <ac:chgData name="Daniel Kim(김승윤)" userId="a1db9435-f41c-4d30-a524-698ebad258a7" providerId="ADAL" clId="{BC8EA17D-8437-4FF6-AA87-EAA5C0714ED6}" dt="2022-05-23T02:07:33.975" v="870" actId="13822"/>
          <ac:spMkLst>
            <pc:docMk/>
            <pc:sldMk cId="3352908596" sldId="283"/>
            <ac:spMk id="28" creationId="{F86EC986-B97B-4511-B4C1-B09BEE764CBB}"/>
          </ac:spMkLst>
        </pc:spChg>
        <pc:spChg chg="add del">
          <ac:chgData name="Daniel Kim(김승윤)" userId="a1db9435-f41c-4d30-a524-698ebad258a7" providerId="ADAL" clId="{BC8EA17D-8437-4FF6-AA87-EAA5C0714ED6}" dt="2022-05-23T01:25:30.702" v="748"/>
          <ac:spMkLst>
            <pc:docMk/>
            <pc:sldMk cId="3352908596" sldId="283"/>
            <ac:spMk id="44" creationId="{BF70ECC1-01FB-4CBD-9316-95A465E85240}"/>
          </ac:spMkLst>
        </pc:spChg>
        <pc:spChg chg="add mod ord">
          <ac:chgData name="Daniel Kim(김승윤)" userId="a1db9435-f41c-4d30-a524-698ebad258a7" providerId="ADAL" clId="{BC8EA17D-8437-4FF6-AA87-EAA5C0714ED6}" dt="2022-05-23T01:28:08.583" v="817" actId="1076"/>
          <ac:spMkLst>
            <pc:docMk/>
            <pc:sldMk cId="3352908596" sldId="283"/>
            <ac:spMk id="45" creationId="{C95E8016-6947-4CA3-B487-0B9395F3EA9E}"/>
          </ac:spMkLst>
        </pc:spChg>
        <pc:spChg chg="add mod">
          <ac:chgData name="Daniel Kim(김승윤)" userId="a1db9435-f41c-4d30-a524-698ebad258a7" providerId="ADAL" clId="{BC8EA17D-8437-4FF6-AA87-EAA5C0714ED6}" dt="2022-05-23T02:12:48.252" v="1092" actId="1076"/>
          <ac:spMkLst>
            <pc:docMk/>
            <pc:sldMk cId="3352908596" sldId="283"/>
            <ac:spMk id="74" creationId="{04A5FE5E-58BB-4A8A-9D22-D6D72899763B}"/>
          </ac:spMkLst>
        </pc:spChg>
        <pc:picChg chg="add mod">
          <ac:chgData name="Daniel Kim(김승윤)" userId="a1db9435-f41c-4d30-a524-698ebad258a7" providerId="ADAL" clId="{BC8EA17D-8437-4FF6-AA87-EAA5C0714ED6}" dt="2022-05-23T02:10:24.547" v="878" actId="1076"/>
          <ac:picMkLst>
            <pc:docMk/>
            <pc:sldMk cId="3352908596" sldId="283"/>
            <ac:picMk id="70" creationId="{3B49B775-6E46-4351-A4F7-8DA7DB54454E}"/>
          </ac:picMkLst>
        </pc:picChg>
        <pc:cxnChg chg="del mod">
          <ac:chgData name="Daniel Kim(김승윤)" userId="a1db9435-f41c-4d30-a524-698ebad258a7" providerId="ADAL" clId="{BC8EA17D-8437-4FF6-AA87-EAA5C0714ED6}" dt="2022-05-23T01:26:41.329" v="779" actId="478"/>
          <ac:cxnSpMkLst>
            <pc:docMk/>
            <pc:sldMk cId="3352908596" sldId="283"/>
            <ac:cxnSpMk id="10" creationId="{200CC146-602B-45A9-8EDE-201F4D60746B}"/>
          </ac:cxnSpMkLst>
        </pc:cxnChg>
        <pc:cxnChg chg="del mod">
          <ac:chgData name="Daniel Kim(김승윤)" userId="a1db9435-f41c-4d30-a524-698ebad258a7" providerId="ADAL" clId="{BC8EA17D-8437-4FF6-AA87-EAA5C0714ED6}" dt="2022-05-23T01:26:37.974" v="778" actId="478"/>
          <ac:cxnSpMkLst>
            <pc:docMk/>
            <pc:sldMk cId="3352908596" sldId="283"/>
            <ac:cxnSpMk id="12" creationId="{B44DBFAF-0376-4A1C-904B-39977D87A660}"/>
          </ac:cxnSpMkLst>
        </pc:cxnChg>
        <pc:cxnChg chg="mod">
          <ac:chgData name="Daniel Kim(김승윤)" userId="a1db9435-f41c-4d30-a524-698ebad258a7" providerId="ADAL" clId="{BC8EA17D-8437-4FF6-AA87-EAA5C0714ED6}" dt="2022-05-23T01:28:08.583" v="817" actId="1076"/>
          <ac:cxnSpMkLst>
            <pc:docMk/>
            <pc:sldMk cId="3352908596" sldId="283"/>
            <ac:cxnSpMk id="17" creationId="{B8F7A18C-64C3-4652-B9A8-ADD69C651BFF}"/>
          </ac:cxnSpMkLst>
        </pc:cxnChg>
        <pc:cxnChg chg="mod">
          <ac:chgData name="Daniel Kim(김승윤)" userId="a1db9435-f41c-4d30-a524-698ebad258a7" providerId="ADAL" clId="{BC8EA17D-8437-4FF6-AA87-EAA5C0714ED6}" dt="2022-05-23T01:28:08.583" v="817" actId="1076"/>
          <ac:cxnSpMkLst>
            <pc:docMk/>
            <pc:sldMk cId="3352908596" sldId="283"/>
            <ac:cxnSpMk id="19" creationId="{FEDFB56B-E804-4CAB-9CE5-1D4FCEB2CAF1}"/>
          </ac:cxnSpMkLst>
        </pc:cxnChg>
        <pc:cxnChg chg="add mod">
          <ac:chgData name="Daniel Kim(김승윤)" userId="a1db9435-f41c-4d30-a524-698ebad258a7" providerId="ADAL" clId="{BC8EA17D-8437-4FF6-AA87-EAA5C0714ED6}" dt="2022-05-23T02:07:20.408" v="869" actId="14100"/>
          <ac:cxnSpMkLst>
            <pc:docMk/>
            <pc:sldMk cId="3352908596" sldId="283"/>
            <ac:cxnSpMk id="29" creationId="{C9DBF5F1-9922-4096-B3A1-1D6F1C032F62}"/>
          </ac:cxnSpMkLst>
        </pc:cxnChg>
        <pc:cxnChg chg="add mod">
          <ac:chgData name="Daniel Kim(김승윤)" userId="a1db9435-f41c-4d30-a524-698ebad258a7" providerId="ADAL" clId="{BC8EA17D-8437-4FF6-AA87-EAA5C0714ED6}" dt="2022-05-23T02:07:20.408" v="869" actId="14100"/>
          <ac:cxnSpMkLst>
            <pc:docMk/>
            <pc:sldMk cId="3352908596" sldId="283"/>
            <ac:cxnSpMk id="30" creationId="{8269E953-FE82-49E5-8EB4-433EFD888D9E}"/>
          </ac:cxnSpMkLst>
        </pc:cxnChg>
        <pc:cxnChg chg="add mod">
          <ac:chgData name="Daniel Kim(김승윤)" userId="a1db9435-f41c-4d30-a524-698ebad258a7" providerId="ADAL" clId="{BC8EA17D-8437-4FF6-AA87-EAA5C0714ED6}" dt="2022-05-23T02:07:20.408" v="869" actId="14100"/>
          <ac:cxnSpMkLst>
            <pc:docMk/>
            <pc:sldMk cId="3352908596" sldId="283"/>
            <ac:cxnSpMk id="31" creationId="{9D377594-0A84-4A11-9E70-935BA6D3817B}"/>
          </ac:cxnSpMkLst>
        </pc:cxnChg>
        <pc:cxnChg chg="add del mod">
          <ac:chgData name="Daniel Kim(김승윤)" userId="a1db9435-f41c-4d30-a524-698ebad258a7" providerId="ADAL" clId="{BC8EA17D-8437-4FF6-AA87-EAA5C0714ED6}" dt="2022-05-23T01:24:37.244" v="739" actId="478"/>
          <ac:cxnSpMkLst>
            <pc:docMk/>
            <pc:sldMk cId="3352908596" sldId="283"/>
            <ac:cxnSpMk id="32" creationId="{8A2F2EF6-23DC-44E3-9CF0-CD0CF5D45505}"/>
          </ac:cxnSpMkLst>
        </pc:cxnChg>
        <pc:cxnChg chg="add del mod">
          <ac:chgData name="Daniel Kim(김승윤)" userId="a1db9435-f41c-4d30-a524-698ebad258a7" providerId="ADAL" clId="{BC8EA17D-8437-4FF6-AA87-EAA5C0714ED6}" dt="2022-05-23T01:24:37.244" v="739" actId="478"/>
          <ac:cxnSpMkLst>
            <pc:docMk/>
            <pc:sldMk cId="3352908596" sldId="283"/>
            <ac:cxnSpMk id="33" creationId="{608ABF73-4681-47FA-BC04-29B393044574}"/>
          </ac:cxnSpMkLst>
        </pc:cxnChg>
        <pc:cxnChg chg="add mod">
          <ac:chgData name="Daniel Kim(김승윤)" userId="a1db9435-f41c-4d30-a524-698ebad258a7" providerId="ADAL" clId="{BC8EA17D-8437-4FF6-AA87-EAA5C0714ED6}" dt="2022-05-23T01:28:42.918" v="823" actId="14100"/>
          <ac:cxnSpMkLst>
            <pc:docMk/>
            <pc:sldMk cId="3352908596" sldId="283"/>
            <ac:cxnSpMk id="61" creationId="{5D8E9FF5-5234-4526-8B26-FF1D1AB35D70}"/>
          </ac:cxnSpMkLst>
        </pc:cxnChg>
        <pc:cxnChg chg="add mod">
          <ac:chgData name="Daniel Kim(김승윤)" userId="a1db9435-f41c-4d30-a524-698ebad258a7" providerId="ADAL" clId="{BC8EA17D-8437-4FF6-AA87-EAA5C0714ED6}" dt="2022-05-23T01:28:49.646" v="825" actId="14100"/>
          <ac:cxnSpMkLst>
            <pc:docMk/>
            <pc:sldMk cId="3352908596" sldId="283"/>
            <ac:cxnSpMk id="63" creationId="{4823129D-118D-485A-A72D-E714EF6F6AB3}"/>
          </ac:cxnSpMkLst>
        </pc:cxnChg>
        <pc:cxnChg chg="add mod">
          <ac:chgData name="Daniel Kim(김승윤)" userId="a1db9435-f41c-4d30-a524-698ebad258a7" providerId="ADAL" clId="{BC8EA17D-8437-4FF6-AA87-EAA5C0714ED6}" dt="2022-05-23T02:10:24.547" v="878" actId="1076"/>
          <ac:cxnSpMkLst>
            <pc:docMk/>
            <pc:sldMk cId="3352908596" sldId="283"/>
            <ac:cxnSpMk id="71" creationId="{B0F7E485-A600-4EF5-B6C7-639504BDA0BA}"/>
          </ac:cxnSpMkLst>
        </pc:cxnChg>
      </pc:sldChg>
      <pc:sldChg chg="del">
        <pc:chgData name="Daniel Kim(김승윤)" userId="a1db9435-f41c-4d30-a524-698ebad258a7" providerId="ADAL" clId="{BC8EA17D-8437-4FF6-AA87-EAA5C0714ED6}" dt="2022-05-20T08:22:13.461" v="467" actId="2696"/>
        <pc:sldMkLst>
          <pc:docMk/>
          <pc:sldMk cId="778638087" sldId="286"/>
        </pc:sldMkLst>
      </pc:sldChg>
      <pc:sldChg chg="del">
        <pc:chgData name="Daniel Kim(김승윤)" userId="a1db9435-f41c-4d30-a524-698ebad258a7" providerId="ADAL" clId="{BC8EA17D-8437-4FF6-AA87-EAA5C0714ED6}" dt="2022-05-23T02:48:02.190" v="1171" actId="2696"/>
        <pc:sldMkLst>
          <pc:docMk/>
          <pc:sldMk cId="212621899" sldId="288"/>
        </pc:sldMkLst>
      </pc:sldChg>
      <pc:sldChg chg="del">
        <pc:chgData name="Daniel Kim(김승윤)" userId="a1db9435-f41c-4d30-a524-698ebad258a7" providerId="ADAL" clId="{BC8EA17D-8437-4FF6-AA87-EAA5C0714ED6}" dt="2022-05-23T02:48:02.064" v="1170" actId="2696"/>
        <pc:sldMkLst>
          <pc:docMk/>
          <pc:sldMk cId="2306570248" sldId="289"/>
        </pc:sldMkLst>
      </pc:sldChg>
      <pc:sldChg chg="del">
        <pc:chgData name="Daniel Kim(김승윤)" userId="a1db9435-f41c-4d30-a524-698ebad258a7" providerId="ADAL" clId="{BC8EA17D-8437-4FF6-AA87-EAA5C0714ED6}" dt="2022-05-20T08:22:05.597" v="465" actId="2696"/>
        <pc:sldMkLst>
          <pc:docMk/>
          <pc:sldMk cId="1301818275" sldId="290"/>
        </pc:sldMkLst>
      </pc:sldChg>
      <pc:sldChg chg="modSp">
        <pc:chgData name="Daniel Kim(김승윤)" userId="a1db9435-f41c-4d30-a524-698ebad258a7" providerId="ADAL" clId="{BC8EA17D-8437-4FF6-AA87-EAA5C0714ED6}" dt="2022-05-23T01:31:31.945" v="858"/>
        <pc:sldMkLst>
          <pc:docMk/>
          <pc:sldMk cId="1199712906" sldId="293"/>
        </pc:sldMkLst>
        <pc:spChg chg="mod">
          <ac:chgData name="Daniel Kim(김승윤)" userId="a1db9435-f41c-4d30-a524-698ebad258a7" providerId="ADAL" clId="{BC8EA17D-8437-4FF6-AA87-EAA5C0714ED6}" dt="2022-05-23T01:31:31.945" v="858"/>
          <ac:spMkLst>
            <pc:docMk/>
            <pc:sldMk cId="1199712906" sldId="293"/>
            <ac:spMk id="2" creationId="{735EBA05-58E1-4168-8B75-DE9D60FC92DE}"/>
          </ac:spMkLst>
        </pc:spChg>
      </pc:sldChg>
      <pc:sldChg chg="modSp">
        <pc:chgData name="Daniel Kim(김승윤)" userId="a1db9435-f41c-4d30-a524-698ebad258a7" providerId="ADAL" clId="{BC8EA17D-8437-4FF6-AA87-EAA5C0714ED6}" dt="2022-05-20T07:07:48.879" v="24" actId="1076"/>
        <pc:sldMkLst>
          <pc:docMk/>
          <pc:sldMk cId="2843916867" sldId="296"/>
        </pc:sldMkLst>
        <pc:spChg chg="mod">
          <ac:chgData name="Daniel Kim(김승윤)" userId="a1db9435-f41c-4d30-a524-698ebad258a7" providerId="ADAL" clId="{BC8EA17D-8437-4FF6-AA87-EAA5C0714ED6}" dt="2022-05-20T07:07:48.879" v="24" actId="1076"/>
          <ac:spMkLst>
            <pc:docMk/>
            <pc:sldMk cId="2843916867" sldId="296"/>
            <ac:spMk id="5" creationId="{8B2E4AB3-75E2-44C1-9561-F5253AD2F489}"/>
          </ac:spMkLst>
        </pc:spChg>
      </pc:sldChg>
      <pc:sldChg chg="modSp">
        <pc:chgData name="Daniel Kim(김승윤)" userId="a1db9435-f41c-4d30-a524-698ebad258a7" providerId="ADAL" clId="{BC8EA17D-8437-4FF6-AA87-EAA5C0714ED6}" dt="2022-05-23T02:07:02.040" v="865"/>
        <pc:sldMkLst>
          <pc:docMk/>
          <pc:sldMk cId="3313739671" sldId="298"/>
        </pc:sldMkLst>
        <pc:spChg chg="mod">
          <ac:chgData name="Daniel Kim(김승윤)" userId="a1db9435-f41c-4d30-a524-698ebad258a7" providerId="ADAL" clId="{BC8EA17D-8437-4FF6-AA87-EAA5C0714ED6}" dt="2022-05-23T02:07:02.040" v="865"/>
          <ac:spMkLst>
            <pc:docMk/>
            <pc:sldMk cId="3313739671" sldId="298"/>
            <ac:spMk id="5" creationId="{8B2E4AB3-75E2-44C1-9561-F5253AD2F489}"/>
          </ac:spMkLst>
        </pc:spChg>
      </pc:sldChg>
      <pc:sldChg chg="del">
        <pc:chgData name="Daniel Kim(김승윤)" userId="a1db9435-f41c-4d30-a524-698ebad258a7" providerId="ADAL" clId="{BC8EA17D-8437-4FF6-AA87-EAA5C0714ED6}" dt="2022-05-20T08:20:55.494" v="464" actId="2696"/>
        <pc:sldMkLst>
          <pc:docMk/>
          <pc:sldMk cId="1448575472" sldId="302"/>
        </pc:sldMkLst>
      </pc:sldChg>
      <pc:sldChg chg="del">
        <pc:chgData name="Daniel Kim(김승윤)" userId="a1db9435-f41c-4d30-a524-698ebad258a7" providerId="ADAL" clId="{BC8EA17D-8437-4FF6-AA87-EAA5C0714ED6}" dt="2022-05-20T08:20:44.667" v="463" actId="2696"/>
        <pc:sldMkLst>
          <pc:docMk/>
          <pc:sldMk cId="3728249943" sldId="303"/>
        </pc:sldMkLst>
      </pc:sldChg>
      <pc:sldChg chg="addSp delSp modSp ord">
        <pc:chgData name="Daniel Kim(김승윤)" userId="a1db9435-f41c-4d30-a524-698ebad258a7" providerId="ADAL" clId="{BC8EA17D-8437-4FF6-AA87-EAA5C0714ED6}" dt="2022-05-23T01:29:27.403" v="844" actId="20577"/>
        <pc:sldMkLst>
          <pc:docMk/>
          <pc:sldMk cId="2494423469" sldId="306"/>
        </pc:sldMkLst>
        <pc:spChg chg="mod">
          <ac:chgData name="Daniel Kim(김승윤)" userId="a1db9435-f41c-4d30-a524-698ebad258a7" providerId="ADAL" clId="{BC8EA17D-8437-4FF6-AA87-EAA5C0714ED6}" dt="2022-05-20T07:52:46.085" v="177" actId="1076"/>
          <ac:spMkLst>
            <pc:docMk/>
            <pc:sldMk cId="2494423469" sldId="306"/>
            <ac:spMk id="7" creationId="{4DB64167-6712-49F6-AAAC-BDB2951D76E5}"/>
          </ac:spMkLst>
        </pc:spChg>
        <pc:spChg chg="mod">
          <ac:chgData name="Daniel Kim(김승윤)" userId="a1db9435-f41c-4d30-a524-698ebad258a7" providerId="ADAL" clId="{BC8EA17D-8437-4FF6-AA87-EAA5C0714ED6}" dt="2022-05-20T07:52:46.085" v="177" actId="1076"/>
          <ac:spMkLst>
            <pc:docMk/>
            <pc:sldMk cId="2494423469" sldId="306"/>
            <ac:spMk id="11" creationId="{83C3CF52-3CFD-443B-9590-F4E0CAA279A7}"/>
          </ac:spMkLst>
        </pc:spChg>
        <pc:spChg chg="add del">
          <ac:chgData name="Daniel Kim(김승윤)" userId="a1db9435-f41c-4d30-a524-698ebad258a7" providerId="ADAL" clId="{BC8EA17D-8437-4FF6-AA87-EAA5C0714ED6}" dt="2022-05-20T07:49:54.279" v="140"/>
          <ac:spMkLst>
            <pc:docMk/>
            <pc:sldMk cId="2494423469" sldId="306"/>
            <ac:spMk id="15" creationId="{EDC0D782-27E8-4F46-853C-39AFA9A6E017}"/>
          </ac:spMkLst>
        </pc:spChg>
        <pc:spChg chg="del mod">
          <ac:chgData name="Daniel Kim(김승윤)" userId="a1db9435-f41c-4d30-a524-698ebad258a7" providerId="ADAL" clId="{BC8EA17D-8437-4FF6-AA87-EAA5C0714ED6}" dt="2022-05-20T07:21:03.206" v="112" actId="478"/>
          <ac:spMkLst>
            <pc:docMk/>
            <pc:sldMk cId="2494423469" sldId="306"/>
            <ac:spMk id="17" creationId="{AF9A210C-DB27-49D4-96DF-ACA3D51BE168}"/>
          </ac:spMkLst>
        </pc:spChg>
        <pc:spChg chg="mod">
          <ac:chgData name="Daniel Kim(김승윤)" userId="a1db9435-f41c-4d30-a524-698ebad258a7" providerId="ADAL" clId="{BC8EA17D-8437-4FF6-AA87-EAA5C0714ED6}" dt="2022-05-20T07:52:46.085" v="177" actId="1076"/>
          <ac:spMkLst>
            <pc:docMk/>
            <pc:sldMk cId="2494423469" sldId="306"/>
            <ac:spMk id="24" creationId="{2CE3D0DC-55C9-40F2-BD34-08F23783AC9E}"/>
          </ac:spMkLst>
        </pc:spChg>
        <pc:spChg chg="mod">
          <ac:chgData name="Daniel Kim(김승윤)" userId="a1db9435-f41c-4d30-a524-698ebad258a7" providerId="ADAL" clId="{BC8EA17D-8437-4FF6-AA87-EAA5C0714ED6}" dt="2022-05-20T07:52:46.085" v="177" actId="1076"/>
          <ac:spMkLst>
            <pc:docMk/>
            <pc:sldMk cId="2494423469" sldId="306"/>
            <ac:spMk id="26" creationId="{5219661E-BAED-4662-A6DC-4CFC1217DB78}"/>
          </ac:spMkLst>
        </pc:spChg>
        <pc:spChg chg="mod">
          <ac:chgData name="Daniel Kim(김승윤)" userId="a1db9435-f41c-4d30-a524-698ebad258a7" providerId="ADAL" clId="{BC8EA17D-8437-4FF6-AA87-EAA5C0714ED6}" dt="2022-05-23T01:29:27.403" v="844" actId="20577"/>
          <ac:spMkLst>
            <pc:docMk/>
            <pc:sldMk cId="2494423469" sldId="306"/>
            <ac:spMk id="27" creationId="{02D7F1B2-8A80-44C5-A991-EE0744FFBC73}"/>
          </ac:spMkLst>
        </pc:spChg>
        <pc:spChg chg="mod">
          <ac:chgData name="Daniel Kim(김승윤)" userId="a1db9435-f41c-4d30-a524-698ebad258a7" providerId="ADAL" clId="{BC8EA17D-8437-4FF6-AA87-EAA5C0714ED6}" dt="2022-05-20T07:52:46.085" v="177" actId="1076"/>
          <ac:spMkLst>
            <pc:docMk/>
            <pc:sldMk cId="2494423469" sldId="306"/>
            <ac:spMk id="28" creationId="{E8D69E46-A744-4B7E-9F98-950DBCBB3805}"/>
          </ac:spMkLst>
        </pc:spChg>
        <pc:spChg chg="add mod">
          <ac:chgData name="Daniel Kim(김승윤)" userId="a1db9435-f41c-4d30-a524-698ebad258a7" providerId="ADAL" clId="{BC8EA17D-8437-4FF6-AA87-EAA5C0714ED6}" dt="2022-05-20T07:52:46.085" v="177" actId="1076"/>
          <ac:spMkLst>
            <pc:docMk/>
            <pc:sldMk cId="2494423469" sldId="306"/>
            <ac:spMk id="42" creationId="{076E10E6-D048-4C42-B903-579D669640FA}"/>
          </ac:spMkLst>
        </pc:spChg>
        <pc:spChg chg="add mod">
          <ac:chgData name="Daniel Kim(김승윤)" userId="a1db9435-f41c-4d30-a524-698ebad258a7" providerId="ADAL" clId="{BC8EA17D-8437-4FF6-AA87-EAA5C0714ED6}" dt="2022-05-20T08:11:38.242" v="254" actId="14100"/>
          <ac:spMkLst>
            <pc:docMk/>
            <pc:sldMk cId="2494423469" sldId="306"/>
            <ac:spMk id="51" creationId="{B82510AC-2330-457E-8E21-D6FD819E8933}"/>
          </ac:spMkLst>
        </pc:spChg>
        <pc:spChg chg="mod">
          <ac:chgData name="Daniel Kim(김승윤)" userId="a1db9435-f41c-4d30-a524-698ebad258a7" providerId="ADAL" clId="{BC8EA17D-8437-4FF6-AA87-EAA5C0714ED6}" dt="2022-05-20T07:52:46.085" v="177" actId="1076"/>
          <ac:spMkLst>
            <pc:docMk/>
            <pc:sldMk cId="2494423469" sldId="306"/>
            <ac:spMk id="55" creationId="{852D429A-4E8A-46D0-BA41-3889EDE4C645}"/>
          </ac:spMkLst>
        </pc:spChg>
        <pc:spChg chg="del">
          <ac:chgData name="Daniel Kim(김승윤)" userId="a1db9435-f41c-4d30-a524-698ebad258a7" providerId="ADAL" clId="{BC8EA17D-8437-4FF6-AA87-EAA5C0714ED6}" dt="2022-05-20T07:16:22.816" v="25" actId="478"/>
          <ac:spMkLst>
            <pc:docMk/>
            <pc:sldMk cId="2494423469" sldId="306"/>
            <ac:spMk id="64" creationId="{FCB667E6-3F71-49B4-A7B2-6CC88A5AFCAC}"/>
          </ac:spMkLst>
        </pc:spChg>
        <pc:spChg chg="del">
          <ac:chgData name="Daniel Kim(김승윤)" userId="a1db9435-f41c-4d30-a524-698ebad258a7" providerId="ADAL" clId="{BC8EA17D-8437-4FF6-AA87-EAA5C0714ED6}" dt="2022-05-20T07:16:22.816" v="25" actId="478"/>
          <ac:spMkLst>
            <pc:docMk/>
            <pc:sldMk cId="2494423469" sldId="306"/>
            <ac:spMk id="66" creationId="{043321A3-60FF-4CEE-AF96-7DD24E091B09}"/>
          </ac:spMkLst>
        </pc:spChg>
        <pc:spChg chg="del">
          <ac:chgData name="Daniel Kim(김승윤)" userId="a1db9435-f41c-4d30-a524-698ebad258a7" providerId="ADAL" clId="{BC8EA17D-8437-4FF6-AA87-EAA5C0714ED6}" dt="2022-05-20T07:16:22.816" v="25" actId="478"/>
          <ac:spMkLst>
            <pc:docMk/>
            <pc:sldMk cId="2494423469" sldId="306"/>
            <ac:spMk id="68" creationId="{9B9EE3E6-522A-4A3F-A15E-953AD1B3C33D}"/>
          </ac:spMkLst>
        </pc:spChg>
        <pc:spChg chg="del">
          <ac:chgData name="Daniel Kim(김승윤)" userId="a1db9435-f41c-4d30-a524-698ebad258a7" providerId="ADAL" clId="{BC8EA17D-8437-4FF6-AA87-EAA5C0714ED6}" dt="2022-05-20T07:16:22.816" v="25" actId="478"/>
          <ac:spMkLst>
            <pc:docMk/>
            <pc:sldMk cId="2494423469" sldId="306"/>
            <ac:spMk id="70" creationId="{46626329-CF43-4931-AB29-45B92A6D4D00}"/>
          </ac:spMkLst>
        </pc:spChg>
        <pc:spChg chg="del">
          <ac:chgData name="Daniel Kim(김승윤)" userId="a1db9435-f41c-4d30-a524-698ebad258a7" providerId="ADAL" clId="{BC8EA17D-8437-4FF6-AA87-EAA5C0714ED6}" dt="2022-05-20T07:16:22.816" v="25" actId="478"/>
          <ac:spMkLst>
            <pc:docMk/>
            <pc:sldMk cId="2494423469" sldId="306"/>
            <ac:spMk id="71" creationId="{2F979F9E-3524-4DC8-AF60-08D7DBD97986}"/>
          </ac:spMkLst>
        </pc:spChg>
        <pc:spChg chg="del">
          <ac:chgData name="Daniel Kim(김승윤)" userId="a1db9435-f41c-4d30-a524-698ebad258a7" providerId="ADAL" clId="{BC8EA17D-8437-4FF6-AA87-EAA5C0714ED6}" dt="2022-05-20T07:16:22.816" v="25" actId="478"/>
          <ac:spMkLst>
            <pc:docMk/>
            <pc:sldMk cId="2494423469" sldId="306"/>
            <ac:spMk id="74" creationId="{1D4BB95F-F349-40BD-8A5E-FEAF285E6A1F}"/>
          </ac:spMkLst>
        </pc:spChg>
        <pc:spChg chg="del">
          <ac:chgData name="Daniel Kim(김승윤)" userId="a1db9435-f41c-4d30-a524-698ebad258a7" providerId="ADAL" clId="{BC8EA17D-8437-4FF6-AA87-EAA5C0714ED6}" dt="2022-05-20T07:16:22.816" v="25" actId="478"/>
          <ac:spMkLst>
            <pc:docMk/>
            <pc:sldMk cId="2494423469" sldId="306"/>
            <ac:spMk id="75" creationId="{8BD8858C-233B-4DA4-9B89-FBF01BE35AC6}"/>
          </ac:spMkLst>
        </pc:spChg>
        <pc:picChg chg="mod">
          <ac:chgData name="Daniel Kim(김승윤)" userId="a1db9435-f41c-4d30-a524-698ebad258a7" providerId="ADAL" clId="{BC8EA17D-8437-4FF6-AA87-EAA5C0714ED6}" dt="2022-05-20T07:52:46.085" v="177" actId="1076"/>
          <ac:picMkLst>
            <pc:docMk/>
            <pc:sldMk cId="2494423469" sldId="306"/>
            <ac:picMk id="1028" creationId="{88B79F72-6430-4AE4-B6F7-290CD5DE53CB}"/>
          </ac:picMkLst>
        </pc:picChg>
        <pc:cxnChg chg="add mod">
          <ac:chgData name="Daniel Kim(김승윤)" userId="a1db9435-f41c-4d30-a524-698ebad258a7" providerId="ADAL" clId="{BC8EA17D-8437-4FF6-AA87-EAA5C0714ED6}" dt="2022-05-20T08:10:10.213" v="186" actId="693"/>
          <ac:cxnSpMkLst>
            <pc:docMk/>
            <pc:sldMk cId="2494423469" sldId="306"/>
            <ac:cxnSpMk id="18" creationId="{29AA5CF3-8286-4A51-907D-8F87739F0E84}"/>
          </ac:cxnSpMkLst>
        </pc:cxnChg>
        <pc:cxnChg chg="add del mod">
          <ac:chgData name="Daniel Kim(김승윤)" userId="a1db9435-f41c-4d30-a524-698ebad258a7" providerId="ADAL" clId="{BC8EA17D-8437-4FF6-AA87-EAA5C0714ED6}" dt="2022-05-20T08:09:38.181" v="184" actId="478"/>
          <ac:cxnSpMkLst>
            <pc:docMk/>
            <pc:sldMk cId="2494423469" sldId="306"/>
            <ac:cxnSpMk id="21" creationId="{948E82FD-74B4-4501-901D-0270E8F25327}"/>
          </ac:cxnSpMkLst>
        </pc:cxnChg>
        <pc:cxnChg chg="mod">
          <ac:chgData name="Daniel Kim(김승윤)" userId="a1db9435-f41c-4d30-a524-698ebad258a7" providerId="ADAL" clId="{BC8EA17D-8437-4FF6-AA87-EAA5C0714ED6}" dt="2022-05-20T07:52:46.085" v="177" actId="1076"/>
          <ac:cxnSpMkLst>
            <pc:docMk/>
            <pc:sldMk cId="2494423469" sldId="306"/>
            <ac:cxnSpMk id="22" creationId="{EB9B1200-2DB6-4F93-966F-6BFE5EE7E518}"/>
          </ac:cxnSpMkLst>
        </pc:cxnChg>
        <pc:cxnChg chg="mod">
          <ac:chgData name="Daniel Kim(김승윤)" userId="a1db9435-f41c-4d30-a524-698ebad258a7" providerId="ADAL" clId="{BC8EA17D-8437-4FF6-AA87-EAA5C0714ED6}" dt="2022-05-20T07:52:46.085" v="177" actId="1076"/>
          <ac:cxnSpMkLst>
            <pc:docMk/>
            <pc:sldMk cId="2494423469" sldId="306"/>
            <ac:cxnSpMk id="25" creationId="{FF2648F2-0B71-4FC0-8A8C-00E073FFF0BF}"/>
          </ac:cxnSpMkLst>
        </pc:cxnChg>
        <pc:cxnChg chg="mod">
          <ac:chgData name="Daniel Kim(김승윤)" userId="a1db9435-f41c-4d30-a524-698ebad258a7" providerId="ADAL" clId="{BC8EA17D-8437-4FF6-AA87-EAA5C0714ED6}" dt="2022-05-20T07:52:46.085" v="177" actId="1076"/>
          <ac:cxnSpMkLst>
            <pc:docMk/>
            <pc:sldMk cId="2494423469" sldId="306"/>
            <ac:cxnSpMk id="30" creationId="{D68B3F5E-9E79-44AA-90BF-9C25844CD2FA}"/>
          </ac:cxnSpMkLst>
        </pc:cxnChg>
        <pc:cxnChg chg="add del mod">
          <ac:chgData name="Daniel Kim(김승윤)" userId="a1db9435-f41c-4d30-a524-698ebad258a7" providerId="ADAL" clId="{BC8EA17D-8437-4FF6-AA87-EAA5C0714ED6}" dt="2022-05-20T08:11:01.770" v="232" actId="478"/>
          <ac:cxnSpMkLst>
            <pc:docMk/>
            <pc:sldMk cId="2494423469" sldId="306"/>
            <ac:cxnSpMk id="31" creationId="{3F8E827C-3E61-4604-B390-26053A5A86BF}"/>
          </ac:cxnSpMkLst>
        </pc:cxnChg>
        <pc:cxnChg chg="add mod">
          <ac:chgData name="Daniel Kim(김승윤)" userId="a1db9435-f41c-4d30-a524-698ebad258a7" providerId="ADAL" clId="{BC8EA17D-8437-4FF6-AA87-EAA5C0714ED6}" dt="2022-05-20T08:11:38.242" v="254" actId="14100"/>
          <ac:cxnSpMkLst>
            <pc:docMk/>
            <pc:sldMk cId="2494423469" sldId="306"/>
            <ac:cxnSpMk id="34" creationId="{48155BC1-B9B2-49A8-AEA1-3938A4A021D4}"/>
          </ac:cxnSpMkLst>
        </pc:cxnChg>
        <pc:cxnChg chg="mod">
          <ac:chgData name="Daniel Kim(김승윤)" userId="a1db9435-f41c-4d30-a524-698ebad258a7" providerId="ADAL" clId="{BC8EA17D-8437-4FF6-AA87-EAA5C0714ED6}" dt="2022-05-20T08:09:59.403" v="185" actId="693"/>
          <ac:cxnSpMkLst>
            <pc:docMk/>
            <pc:sldMk cId="2494423469" sldId="306"/>
            <ac:cxnSpMk id="50" creationId="{EC6E79C7-738D-4D1C-BC98-E8B154FD9CF0}"/>
          </ac:cxnSpMkLst>
        </pc:cxnChg>
        <pc:cxnChg chg="mod">
          <ac:chgData name="Daniel Kim(김승윤)" userId="a1db9435-f41c-4d30-a524-698ebad258a7" providerId="ADAL" clId="{BC8EA17D-8437-4FF6-AA87-EAA5C0714ED6}" dt="2022-05-20T07:52:46.085" v="177" actId="1076"/>
          <ac:cxnSpMkLst>
            <pc:docMk/>
            <pc:sldMk cId="2494423469" sldId="306"/>
            <ac:cxnSpMk id="58" creationId="{1289B360-B12D-4F44-B516-FC60D77859B7}"/>
          </ac:cxnSpMkLst>
        </pc:cxnChg>
        <pc:cxnChg chg="del mod">
          <ac:chgData name="Daniel Kim(김승윤)" userId="a1db9435-f41c-4d30-a524-698ebad258a7" providerId="ADAL" clId="{BC8EA17D-8437-4FF6-AA87-EAA5C0714ED6}" dt="2022-05-20T07:16:27.846" v="27" actId="478"/>
          <ac:cxnSpMkLst>
            <pc:docMk/>
            <pc:sldMk cId="2494423469" sldId="306"/>
            <ac:cxnSpMk id="65" creationId="{F50E3309-D496-480A-8401-5792AD0C7EA4}"/>
          </ac:cxnSpMkLst>
        </pc:cxnChg>
        <pc:cxnChg chg="del mod">
          <ac:chgData name="Daniel Kim(김승윤)" userId="a1db9435-f41c-4d30-a524-698ebad258a7" providerId="ADAL" clId="{BC8EA17D-8437-4FF6-AA87-EAA5C0714ED6}" dt="2022-05-20T07:16:25.402" v="26" actId="478"/>
          <ac:cxnSpMkLst>
            <pc:docMk/>
            <pc:sldMk cId="2494423469" sldId="306"/>
            <ac:cxnSpMk id="67" creationId="{B8FE07E6-B9B5-4360-A167-7F436CF20968}"/>
          </ac:cxnSpMkLst>
        </pc:cxnChg>
        <pc:cxnChg chg="del mod">
          <ac:chgData name="Daniel Kim(김승윤)" userId="a1db9435-f41c-4d30-a524-698ebad258a7" providerId="ADAL" clId="{BC8EA17D-8437-4FF6-AA87-EAA5C0714ED6}" dt="2022-05-20T07:16:25.402" v="26" actId="478"/>
          <ac:cxnSpMkLst>
            <pc:docMk/>
            <pc:sldMk cId="2494423469" sldId="306"/>
            <ac:cxnSpMk id="69" creationId="{35FC7581-CF6D-409A-A3FE-B3F920326B92}"/>
          </ac:cxnSpMkLst>
        </pc:cxnChg>
        <pc:cxnChg chg="del mod">
          <ac:chgData name="Daniel Kim(김승윤)" userId="a1db9435-f41c-4d30-a524-698ebad258a7" providerId="ADAL" clId="{BC8EA17D-8437-4FF6-AA87-EAA5C0714ED6}" dt="2022-05-20T07:16:25.402" v="26" actId="478"/>
          <ac:cxnSpMkLst>
            <pc:docMk/>
            <pc:sldMk cId="2494423469" sldId="306"/>
            <ac:cxnSpMk id="72" creationId="{6258A9F8-2406-42FB-91B8-5ADB4138CD73}"/>
          </ac:cxnSpMkLst>
        </pc:cxnChg>
        <pc:cxnChg chg="del mod">
          <ac:chgData name="Daniel Kim(김승윤)" userId="a1db9435-f41c-4d30-a524-698ebad258a7" providerId="ADAL" clId="{BC8EA17D-8437-4FF6-AA87-EAA5C0714ED6}" dt="2022-05-20T07:16:25.402" v="26" actId="478"/>
          <ac:cxnSpMkLst>
            <pc:docMk/>
            <pc:sldMk cId="2494423469" sldId="306"/>
            <ac:cxnSpMk id="73" creationId="{D8DBAD78-3100-4137-A2A9-9250B5DD8F61}"/>
          </ac:cxnSpMkLst>
        </pc:cxnChg>
        <pc:cxnChg chg="del mod">
          <ac:chgData name="Daniel Kim(김승윤)" userId="a1db9435-f41c-4d30-a524-698ebad258a7" providerId="ADAL" clId="{BC8EA17D-8437-4FF6-AA87-EAA5C0714ED6}" dt="2022-05-20T07:16:22.816" v="25" actId="478"/>
          <ac:cxnSpMkLst>
            <pc:docMk/>
            <pc:sldMk cId="2494423469" sldId="306"/>
            <ac:cxnSpMk id="76" creationId="{32CE571E-D10F-48E3-B9B3-09231B7EDF43}"/>
          </ac:cxnSpMkLst>
        </pc:cxnChg>
        <pc:cxnChg chg="del mod">
          <ac:chgData name="Daniel Kim(김승윤)" userId="a1db9435-f41c-4d30-a524-698ebad258a7" providerId="ADAL" clId="{BC8EA17D-8437-4FF6-AA87-EAA5C0714ED6}" dt="2022-05-20T07:16:25.402" v="26" actId="478"/>
          <ac:cxnSpMkLst>
            <pc:docMk/>
            <pc:sldMk cId="2494423469" sldId="306"/>
            <ac:cxnSpMk id="77" creationId="{E6C5248C-1DE5-4123-BEF4-BBA911B83628}"/>
          </ac:cxnSpMkLst>
        </pc:cxnChg>
      </pc:sldChg>
      <pc:sldChg chg="addSp delSp modSp">
        <pc:chgData name="Daniel Kim(김승윤)" userId="a1db9435-f41c-4d30-a524-698ebad258a7" providerId="ADAL" clId="{BC8EA17D-8437-4FF6-AA87-EAA5C0714ED6}" dt="2022-05-20T08:18:34.245" v="448" actId="1076"/>
        <pc:sldMkLst>
          <pc:docMk/>
          <pc:sldMk cId="3914339114" sldId="307"/>
        </pc:sldMkLst>
        <pc:spChg chg="mod">
          <ac:chgData name="Daniel Kim(김승윤)" userId="a1db9435-f41c-4d30-a524-698ebad258a7" providerId="ADAL" clId="{BC8EA17D-8437-4FF6-AA87-EAA5C0714ED6}" dt="2022-05-20T08:14:29.594" v="306" actId="6549"/>
          <ac:spMkLst>
            <pc:docMk/>
            <pc:sldMk cId="3914339114" sldId="307"/>
            <ac:spMk id="2" creationId="{1D7CCE6A-533A-43C3-8E00-BCCFC27B14F6}"/>
          </ac:spMkLst>
        </pc:spChg>
        <pc:spChg chg="mod">
          <ac:chgData name="Daniel Kim(김승윤)" userId="a1db9435-f41c-4d30-a524-698ebad258a7" providerId="ADAL" clId="{BC8EA17D-8437-4FF6-AA87-EAA5C0714ED6}" dt="2022-05-20T08:18:34.245" v="448" actId="1076"/>
          <ac:spMkLst>
            <pc:docMk/>
            <pc:sldMk cId="3914339114" sldId="307"/>
            <ac:spMk id="7" creationId="{4DB64167-6712-49F6-AAAC-BDB2951D76E5}"/>
          </ac:spMkLst>
        </pc:spChg>
        <pc:spChg chg="mod">
          <ac:chgData name="Daniel Kim(김승윤)" userId="a1db9435-f41c-4d30-a524-698ebad258a7" providerId="ADAL" clId="{BC8EA17D-8437-4FF6-AA87-EAA5C0714ED6}" dt="2022-05-20T08:18:34.245" v="448" actId="1076"/>
          <ac:spMkLst>
            <pc:docMk/>
            <pc:sldMk cId="3914339114" sldId="307"/>
            <ac:spMk id="11" creationId="{83C3CF52-3CFD-443B-9590-F4E0CAA279A7}"/>
          </ac:spMkLst>
        </pc:spChg>
        <pc:spChg chg="del">
          <ac:chgData name="Daniel Kim(김승윤)" userId="a1db9435-f41c-4d30-a524-698ebad258a7" providerId="ADAL" clId="{BC8EA17D-8437-4FF6-AA87-EAA5C0714ED6}" dt="2022-05-20T07:22:26.802" v="122" actId="478"/>
          <ac:spMkLst>
            <pc:docMk/>
            <pc:sldMk cId="3914339114" sldId="307"/>
            <ac:spMk id="17" creationId="{AF9A210C-DB27-49D4-96DF-ACA3D51BE168}"/>
          </ac:spMkLst>
        </pc:spChg>
        <pc:spChg chg="del">
          <ac:chgData name="Daniel Kim(김승윤)" userId="a1db9435-f41c-4d30-a524-698ebad258a7" providerId="ADAL" clId="{BC8EA17D-8437-4FF6-AA87-EAA5C0714ED6}" dt="2022-05-20T07:22:23.218" v="121" actId="478"/>
          <ac:spMkLst>
            <pc:docMk/>
            <pc:sldMk cId="3914339114" sldId="307"/>
            <ac:spMk id="19" creationId="{AF4DC88E-4741-4D17-A167-566375398642}"/>
          </ac:spMkLst>
        </pc:spChg>
        <pc:spChg chg="mod">
          <ac:chgData name="Daniel Kim(김승윤)" userId="a1db9435-f41c-4d30-a524-698ebad258a7" providerId="ADAL" clId="{BC8EA17D-8437-4FF6-AA87-EAA5C0714ED6}" dt="2022-05-20T08:18:34.245" v="448" actId="1076"/>
          <ac:spMkLst>
            <pc:docMk/>
            <pc:sldMk cId="3914339114" sldId="307"/>
            <ac:spMk id="24" creationId="{2CE3D0DC-55C9-40F2-BD34-08F23783AC9E}"/>
          </ac:spMkLst>
        </pc:spChg>
        <pc:spChg chg="mod">
          <ac:chgData name="Daniel Kim(김승윤)" userId="a1db9435-f41c-4d30-a524-698ebad258a7" providerId="ADAL" clId="{BC8EA17D-8437-4FF6-AA87-EAA5C0714ED6}" dt="2022-05-20T08:18:34.245" v="448" actId="1076"/>
          <ac:spMkLst>
            <pc:docMk/>
            <pc:sldMk cId="3914339114" sldId="307"/>
            <ac:spMk id="27" creationId="{02D7F1B2-8A80-44C5-A991-EE0744FFBC73}"/>
          </ac:spMkLst>
        </pc:spChg>
        <pc:spChg chg="mod">
          <ac:chgData name="Daniel Kim(김승윤)" userId="a1db9435-f41c-4d30-a524-698ebad258a7" providerId="ADAL" clId="{BC8EA17D-8437-4FF6-AA87-EAA5C0714ED6}" dt="2022-05-20T08:18:34.245" v="448" actId="1076"/>
          <ac:spMkLst>
            <pc:docMk/>
            <pc:sldMk cId="3914339114" sldId="307"/>
            <ac:spMk id="28" creationId="{E8D69E46-A744-4B7E-9F98-950DBCBB3805}"/>
          </ac:spMkLst>
        </pc:spChg>
        <pc:spChg chg="del">
          <ac:chgData name="Daniel Kim(김승윤)" userId="a1db9435-f41c-4d30-a524-698ebad258a7" providerId="ADAL" clId="{BC8EA17D-8437-4FF6-AA87-EAA5C0714ED6}" dt="2022-05-20T07:22:23.218" v="121" actId="478"/>
          <ac:spMkLst>
            <pc:docMk/>
            <pc:sldMk cId="3914339114" sldId="307"/>
            <ac:spMk id="29" creationId="{4A4EDA44-D0BF-442A-9AC4-49DE6B869529}"/>
          </ac:spMkLst>
        </pc:spChg>
        <pc:spChg chg="del">
          <ac:chgData name="Daniel Kim(김승윤)" userId="a1db9435-f41c-4d30-a524-698ebad258a7" providerId="ADAL" clId="{BC8EA17D-8437-4FF6-AA87-EAA5C0714ED6}" dt="2022-05-20T07:22:23.218" v="121" actId="478"/>
          <ac:spMkLst>
            <pc:docMk/>
            <pc:sldMk cId="3914339114" sldId="307"/>
            <ac:spMk id="31" creationId="{7CA1611A-FC9C-42C9-BA46-E31C9F2D4278}"/>
          </ac:spMkLst>
        </pc:spChg>
        <pc:spChg chg="add mod">
          <ac:chgData name="Daniel Kim(김승윤)" userId="a1db9435-f41c-4d30-a524-698ebad258a7" providerId="ADAL" clId="{BC8EA17D-8437-4FF6-AA87-EAA5C0714ED6}" dt="2022-05-20T08:18:34.245" v="448" actId="1076"/>
          <ac:spMkLst>
            <pc:docMk/>
            <pc:sldMk cId="3914339114" sldId="307"/>
            <ac:spMk id="32" creationId="{C9E2F713-8989-4907-81A1-AA801165A3DB}"/>
          </ac:spMkLst>
        </pc:spChg>
        <pc:spChg chg="add mod">
          <ac:chgData name="Daniel Kim(김승윤)" userId="a1db9435-f41c-4d30-a524-698ebad258a7" providerId="ADAL" clId="{BC8EA17D-8437-4FF6-AA87-EAA5C0714ED6}" dt="2022-05-20T08:18:34.245" v="448" actId="1076"/>
          <ac:spMkLst>
            <pc:docMk/>
            <pc:sldMk cId="3914339114" sldId="307"/>
            <ac:spMk id="36" creationId="{B9C0720D-4B0A-47BF-9A33-5A6CA9018F5F}"/>
          </ac:spMkLst>
        </pc:spChg>
        <pc:spChg chg="del">
          <ac:chgData name="Daniel Kim(김승윤)" userId="a1db9435-f41c-4d30-a524-698ebad258a7" providerId="ADAL" clId="{BC8EA17D-8437-4FF6-AA87-EAA5C0714ED6}" dt="2022-05-20T07:22:23.218" v="121" actId="478"/>
          <ac:spMkLst>
            <pc:docMk/>
            <pc:sldMk cId="3914339114" sldId="307"/>
            <ac:spMk id="40" creationId="{7EB24A7E-0867-4993-A873-2F84C8F87DBD}"/>
          </ac:spMkLst>
        </pc:spChg>
        <pc:spChg chg="del">
          <ac:chgData name="Daniel Kim(김승윤)" userId="a1db9435-f41c-4d30-a524-698ebad258a7" providerId="ADAL" clId="{BC8EA17D-8437-4FF6-AA87-EAA5C0714ED6}" dt="2022-05-20T07:22:23.218" v="121" actId="478"/>
          <ac:spMkLst>
            <pc:docMk/>
            <pc:sldMk cId="3914339114" sldId="307"/>
            <ac:spMk id="41" creationId="{D9ECBFCA-D6E3-42B6-85AC-D3D825124EE3}"/>
          </ac:spMkLst>
        </pc:spChg>
        <pc:spChg chg="del">
          <ac:chgData name="Daniel Kim(김승윤)" userId="a1db9435-f41c-4d30-a524-698ebad258a7" providerId="ADAL" clId="{BC8EA17D-8437-4FF6-AA87-EAA5C0714ED6}" dt="2022-05-20T07:22:23.218" v="121" actId="478"/>
          <ac:spMkLst>
            <pc:docMk/>
            <pc:sldMk cId="3914339114" sldId="307"/>
            <ac:spMk id="43" creationId="{9D22D157-F1F9-4AF3-BA81-616852D32F01}"/>
          </ac:spMkLst>
        </pc:spChg>
        <pc:spChg chg="del">
          <ac:chgData name="Daniel Kim(김승윤)" userId="a1db9435-f41c-4d30-a524-698ebad258a7" providerId="ADAL" clId="{BC8EA17D-8437-4FF6-AA87-EAA5C0714ED6}" dt="2022-05-20T07:22:23.218" v="121" actId="478"/>
          <ac:spMkLst>
            <pc:docMk/>
            <pc:sldMk cId="3914339114" sldId="307"/>
            <ac:spMk id="44" creationId="{2430C0EB-5D82-40CC-A6C3-C2538F3BCD02}"/>
          </ac:spMkLst>
        </pc:spChg>
        <pc:spChg chg="add mod">
          <ac:chgData name="Daniel Kim(김승윤)" userId="a1db9435-f41c-4d30-a524-698ebad258a7" providerId="ADAL" clId="{BC8EA17D-8437-4FF6-AA87-EAA5C0714ED6}" dt="2022-05-20T08:18:34.245" v="448" actId="1076"/>
          <ac:spMkLst>
            <pc:docMk/>
            <pc:sldMk cId="3914339114" sldId="307"/>
            <ac:spMk id="55" creationId="{BC3D7B5A-FE54-4D83-B1D8-2CAB9E46F7D2}"/>
          </ac:spMkLst>
        </pc:spChg>
        <pc:picChg chg="mod">
          <ac:chgData name="Daniel Kim(김승윤)" userId="a1db9435-f41c-4d30-a524-698ebad258a7" providerId="ADAL" clId="{BC8EA17D-8437-4FF6-AA87-EAA5C0714ED6}" dt="2022-05-20T08:18:34.245" v="448" actId="1076"/>
          <ac:picMkLst>
            <pc:docMk/>
            <pc:sldMk cId="3914339114" sldId="307"/>
            <ac:picMk id="3074" creationId="{2CEDF83C-8F25-47EA-B2D9-47C059F20BBF}"/>
          </ac:picMkLst>
        </pc:picChg>
        <pc:cxnChg chg="add del mod">
          <ac:chgData name="Daniel Kim(김승윤)" userId="a1db9435-f41c-4d30-a524-698ebad258a7" providerId="ADAL" clId="{BC8EA17D-8437-4FF6-AA87-EAA5C0714ED6}" dt="2022-05-20T08:14:57.363" v="349" actId="11529"/>
          <ac:cxnSpMkLst>
            <pc:docMk/>
            <pc:sldMk cId="3914339114" sldId="307"/>
            <ac:cxnSpMk id="8" creationId="{199F41DD-38A8-4098-916B-5642594CAB02}"/>
          </ac:cxnSpMkLst>
        </pc:cxnChg>
        <pc:cxnChg chg="add mod">
          <ac:chgData name="Daniel Kim(김승윤)" userId="a1db9435-f41c-4d30-a524-698ebad258a7" providerId="ADAL" clId="{BC8EA17D-8437-4FF6-AA87-EAA5C0714ED6}" dt="2022-05-20T08:18:34.245" v="448" actId="1076"/>
          <ac:cxnSpMkLst>
            <pc:docMk/>
            <pc:sldMk cId="3914339114" sldId="307"/>
            <ac:cxnSpMk id="10" creationId="{10ECFECF-E9F0-4CA8-BD30-79E89E4D5353}"/>
          </ac:cxnSpMkLst>
        </pc:cxnChg>
        <pc:cxnChg chg="del mod">
          <ac:chgData name="Daniel Kim(김승윤)" userId="a1db9435-f41c-4d30-a524-698ebad258a7" providerId="ADAL" clId="{BC8EA17D-8437-4FF6-AA87-EAA5C0714ED6}" dt="2022-05-20T07:22:23.218" v="121" actId="478"/>
          <ac:cxnSpMkLst>
            <pc:docMk/>
            <pc:sldMk cId="3914339114" sldId="307"/>
            <ac:cxnSpMk id="13" creationId="{29C7AEA0-409A-4428-B8A3-1081E7458DFB}"/>
          </ac:cxnSpMkLst>
        </pc:cxnChg>
        <pc:cxnChg chg="del mod">
          <ac:chgData name="Daniel Kim(김승윤)" userId="a1db9435-f41c-4d30-a524-698ebad258a7" providerId="ADAL" clId="{BC8EA17D-8437-4FF6-AA87-EAA5C0714ED6}" dt="2022-05-20T07:22:23.218" v="121" actId="478"/>
          <ac:cxnSpMkLst>
            <pc:docMk/>
            <pc:sldMk cId="3914339114" sldId="307"/>
            <ac:cxnSpMk id="15" creationId="{96E74A54-50BC-4BD9-A6FA-9BD74F993917}"/>
          </ac:cxnSpMkLst>
        </pc:cxnChg>
        <pc:cxnChg chg="del mod">
          <ac:chgData name="Daniel Kim(김승윤)" userId="a1db9435-f41c-4d30-a524-698ebad258a7" providerId="ADAL" clId="{BC8EA17D-8437-4FF6-AA87-EAA5C0714ED6}" dt="2022-05-20T08:17:01.541" v="422" actId="478"/>
          <ac:cxnSpMkLst>
            <pc:docMk/>
            <pc:sldMk cId="3914339114" sldId="307"/>
            <ac:cxnSpMk id="22" creationId="{EB9B1200-2DB6-4F93-966F-6BFE5EE7E518}"/>
          </ac:cxnSpMkLst>
        </pc:cxnChg>
        <pc:cxnChg chg="del mod">
          <ac:chgData name="Daniel Kim(김승윤)" userId="a1db9435-f41c-4d30-a524-698ebad258a7" providerId="ADAL" clId="{BC8EA17D-8437-4FF6-AA87-EAA5C0714ED6}" dt="2022-05-20T08:17:09.502" v="424" actId="478"/>
          <ac:cxnSpMkLst>
            <pc:docMk/>
            <pc:sldMk cId="3914339114" sldId="307"/>
            <ac:cxnSpMk id="30" creationId="{D68B3F5E-9E79-44AA-90BF-9C25844CD2FA}"/>
          </ac:cxnSpMkLst>
        </pc:cxnChg>
        <pc:cxnChg chg="del mod">
          <ac:chgData name="Daniel Kim(김승윤)" userId="a1db9435-f41c-4d30-a524-698ebad258a7" providerId="ADAL" clId="{BC8EA17D-8437-4FF6-AA87-EAA5C0714ED6}" dt="2022-05-20T07:22:23.218" v="121" actId="478"/>
          <ac:cxnSpMkLst>
            <pc:docMk/>
            <pc:sldMk cId="3914339114" sldId="307"/>
            <ac:cxnSpMk id="33" creationId="{F1BBD2C8-87FC-4F8D-BA17-7AD8F9083F91}"/>
          </ac:cxnSpMkLst>
        </pc:cxnChg>
        <pc:cxnChg chg="add mod">
          <ac:chgData name="Daniel Kim(김승윤)" userId="a1db9435-f41c-4d30-a524-698ebad258a7" providerId="ADAL" clId="{BC8EA17D-8437-4FF6-AA87-EAA5C0714ED6}" dt="2022-05-20T08:18:34.245" v="448" actId="1076"/>
          <ac:cxnSpMkLst>
            <pc:docMk/>
            <pc:sldMk cId="3914339114" sldId="307"/>
            <ac:cxnSpMk id="34" creationId="{247AC0D6-72AA-45D1-969D-6DD0390E1782}"/>
          </ac:cxnSpMkLst>
        </pc:cxnChg>
        <pc:cxnChg chg="add mod">
          <ac:chgData name="Daniel Kim(김승윤)" userId="a1db9435-f41c-4d30-a524-698ebad258a7" providerId="ADAL" clId="{BC8EA17D-8437-4FF6-AA87-EAA5C0714ED6}" dt="2022-05-20T08:18:34.245" v="448" actId="1076"/>
          <ac:cxnSpMkLst>
            <pc:docMk/>
            <pc:sldMk cId="3914339114" sldId="307"/>
            <ac:cxnSpMk id="37" creationId="{A57119D7-E7C1-49B9-961C-BB09E18036FD}"/>
          </ac:cxnSpMkLst>
        </pc:cxnChg>
        <pc:cxnChg chg="add mod">
          <ac:chgData name="Daniel Kim(김승윤)" userId="a1db9435-f41c-4d30-a524-698ebad258a7" providerId="ADAL" clId="{BC8EA17D-8437-4FF6-AA87-EAA5C0714ED6}" dt="2022-05-20T08:18:34.245" v="448" actId="1076"/>
          <ac:cxnSpMkLst>
            <pc:docMk/>
            <pc:sldMk cId="3914339114" sldId="307"/>
            <ac:cxnSpMk id="39" creationId="{2504F00F-7635-4CE5-AF5D-EA651CE9AD14}"/>
          </ac:cxnSpMkLst>
        </pc:cxnChg>
        <pc:cxnChg chg="del mod">
          <ac:chgData name="Daniel Kim(김승윤)" userId="a1db9435-f41c-4d30-a524-698ebad258a7" providerId="ADAL" clId="{BC8EA17D-8437-4FF6-AA87-EAA5C0714ED6}" dt="2022-05-20T07:22:23.218" v="121" actId="478"/>
          <ac:cxnSpMkLst>
            <pc:docMk/>
            <pc:sldMk cId="3914339114" sldId="307"/>
            <ac:cxnSpMk id="42" creationId="{A9A1273B-CEFD-407B-A5A6-8BCAEDA49AA2}"/>
          </ac:cxnSpMkLst>
        </pc:cxnChg>
        <pc:cxnChg chg="del mod">
          <ac:chgData name="Daniel Kim(김승윤)" userId="a1db9435-f41c-4d30-a524-698ebad258a7" providerId="ADAL" clId="{BC8EA17D-8437-4FF6-AA87-EAA5C0714ED6}" dt="2022-05-20T07:22:23.218" v="121" actId="478"/>
          <ac:cxnSpMkLst>
            <pc:docMk/>
            <pc:sldMk cId="3914339114" sldId="307"/>
            <ac:cxnSpMk id="45" creationId="{3493E03B-48A2-47B2-B59D-5C4D658FB24F}"/>
          </ac:cxnSpMkLst>
        </pc:cxnChg>
        <pc:cxnChg chg="mod">
          <ac:chgData name="Daniel Kim(김승윤)" userId="a1db9435-f41c-4d30-a524-698ebad258a7" providerId="ADAL" clId="{BC8EA17D-8437-4FF6-AA87-EAA5C0714ED6}" dt="2022-05-20T08:18:34.245" v="448" actId="1076"/>
          <ac:cxnSpMkLst>
            <pc:docMk/>
            <pc:sldMk cId="3914339114" sldId="307"/>
            <ac:cxnSpMk id="50" creationId="{EC6E79C7-738D-4D1C-BC98-E8B154FD9CF0}"/>
          </ac:cxnSpMkLst>
        </pc:cxnChg>
        <pc:cxnChg chg="del mod">
          <ac:chgData name="Daniel Kim(김승윤)" userId="a1db9435-f41c-4d30-a524-698ebad258a7" providerId="ADAL" clId="{BC8EA17D-8437-4FF6-AA87-EAA5C0714ED6}" dt="2022-05-20T07:22:23.218" v="121" actId="478"/>
          <ac:cxnSpMkLst>
            <pc:docMk/>
            <pc:sldMk cId="3914339114" sldId="307"/>
            <ac:cxnSpMk id="52" creationId="{7EDF28A5-902E-4E5E-B85F-B5316B1F0D93}"/>
          </ac:cxnSpMkLst>
        </pc:cxnChg>
        <pc:cxnChg chg="add mod">
          <ac:chgData name="Daniel Kim(김승윤)" userId="a1db9435-f41c-4d30-a524-698ebad258a7" providerId="ADAL" clId="{BC8EA17D-8437-4FF6-AA87-EAA5C0714ED6}" dt="2022-05-20T08:18:34.245" v="448" actId="1076"/>
          <ac:cxnSpMkLst>
            <pc:docMk/>
            <pc:sldMk cId="3914339114" sldId="307"/>
            <ac:cxnSpMk id="53" creationId="{6F653147-D43C-436E-AE38-79E3EC890CFD}"/>
          </ac:cxnSpMkLst>
        </pc:cxnChg>
        <pc:cxnChg chg="del mod">
          <ac:chgData name="Daniel Kim(김승윤)" userId="a1db9435-f41c-4d30-a524-698ebad258a7" providerId="ADAL" clId="{BC8EA17D-8437-4FF6-AA87-EAA5C0714ED6}" dt="2022-05-20T07:22:23.218" v="121" actId="478"/>
          <ac:cxnSpMkLst>
            <pc:docMk/>
            <pc:sldMk cId="3914339114" sldId="307"/>
            <ac:cxnSpMk id="54" creationId="{24E4DE3A-F41D-4714-9EC9-C3B58AE0FD30}"/>
          </ac:cxnSpMkLst>
        </pc:cxnChg>
      </pc:sldChg>
      <pc:sldChg chg="modSp add ord">
        <pc:chgData name="Daniel Kim(김승윤)" userId="a1db9435-f41c-4d30-a524-698ebad258a7" providerId="ADAL" clId="{BC8EA17D-8437-4FF6-AA87-EAA5C0714ED6}" dt="2022-05-23T02:50:59.965" v="1179"/>
        <pc:sldMkLst>
          <pc:docMk/>
          <pc:sldMk cId="2249824285" sldId="308"/>
        </pc:sldMkLst>
        <pc:spChg chg="mod">
          <ac:chgData name="Daniel Kim(김승윤)" userId="a1db9435-f41c-4d30-a524-698ebad258a7" providerId="ADAL" clId="{BC8EA17D-8437-4FF6-AA87-EAA5C0714ED6}" dt="2022-05-20T08:23:33.280" v="469" actId="6549"/>
          <ac:spMkLst>
            <pc:docMk/>
            <pc:sldMk cId="2249824285" sldId="308"/>
            <ac:spMk id="2" creationId="{D76BE921-F076-4986-A4D8-4573CE5071DE}"/>
          </ac:spMkLst>
        </pc:spChg>
        <pc:spChg chg="mod">
          <ac:chgData name="Daniel Kim(김승윤)" userId="a1db9435-f41c-4d30-a524-698ebad258a7" providerId="ADAL" clId="{BC8EA17D-8437-4FF6-AA87-EAA5C0714ED6}" dt="2022-05-20T08:23:45.696" v="470" actId="1076"/>
          <ac:spMkLst>
            <pc:docMk/>
            <pc:sldMk cId="2249824285" sldId="308"/>
            <ac:spMk id="5" creationId="{8B2E4AB3-75E2-44C1-9561-F5253AD2F489}"/>
          </ac:spMkLst>
        </pc:spChg>
        <pc:spChg chg="mod">
          <ac:chgData name="Daniel Kim(김승윤)" userId="a1db9435-f41c-4d30-a524-698ebad258a7" providerId="ADAL" clId="{BC8EA17D-8437-4FF6-AA87-EAA5C0714ED6}" dt="2022-05-20T08:23:45.696" v="470" actId="1076"/>
          <ac:spMkLst>
            <pc:docMk/>
            <pc:sldMk cId="2249824285" sldId="308"/>
            <ac:spMk id="17" creationId="{BA1AC012-F5EB-46F6-AB11-70F6F0E6C11F}"/>
          </ac:spMkLst>
        </pc:spChg>
        <pc:spChg chg="mod">
          <ac:chgData name="Daniel Kim(김승윤)" userId="a1db9435-f41c-4d30-a524-698ebad258a7" providerId="ADAL" clId="{BC8EA17D-8437-4FF6-AA87-EAA5C0714ED6}" dt="2022-05-20T08:23:45.696" v="470" actId="1076"/>
          <ac:spMkLst>
            <pc:docMk/>
            <pc:sldMk cId="2249824285" sldId="308"/>
            <ac:spMk id="24" creationId="{1C5C0639-EE26-4B1D-8A5D-815360E42B20}"/>
          </ac:spMkLst>
        </pc:spChg>
        <pc:spChg chg="mod">
          <ac:chgData name="Daniel Kim(김승윤)" userId="a1db9435-f41c-4d30-a524-698ebad258a7" providerId="ADAL" clId="{BC8EA17D-8437-4FF6-AA87-EAA5C0714ED6}" dt="2022-05-20T08:23:45.696" v="470" actId="1076"/>
          <ac:spMkLst>
            <pc:docMk/>
            <pc:sldMk cId="2249824285" sldId="308"/>
            <ac:spMk id="25" creationId="{A826D466-66F9-4E76-8A31-BBDFAB15B5A8}"/>
          </ac:spMkLst>
        </pc:spChg>
        <pc:spChg chg="mod">
          <ac:chgData name="Daniel Kim(김승윤)" userId="a1db9435-f41c-4d30-a524-698ebad258a7" providerId="ADAL" clId="{BC8EA17D-8437-4FF6-AA87-EAA5C0714ED6}" dt="2022-05-20T08:23:45.696" v="470" actId="1076"/>
          <ac:spMkLst>
            <pc:docMk/>
            <pc:sldMk cId="2249824285" sldId="308"/>
            <ac:spMk id="26" creationId="{792CF31F-9430-4F76-9E52-D29F5AB2B12C}"/>
          </ac:spMkLst>
        </pc:spChg>
        <pc:spChg chg="mod">
          <ac:chgData name="Daniel Kim(김승윤)" userId="a1db9435-f41c-4d30-a524-698ebad258a7" providerId="ADAL" clId="{BC8EA17D-8437-4FF6-AA87-EAA5C0714ED6}" dt="2022-05-20T08:23:45.696" v="470" actId="1076"/>
          <ac:spMkLst>
            <pc:docMk/>
            <pc:sldMk cId="2249824285" sldId="308"/>
            <ac:spMk id="29" creationId="{1BEE23F0-A70E-4BDA-B200-F289E7E47B95}"/>
          </ac:spMkLst>
        </pc:spChg>
        <pc:spChg chg="mod">
          <ac:chgData name="Daniel Kim(김승윤)" userId="a1db9435-f41c-4d30-a524-698ebad258a7" providerId="ADAL" clId="{BC8EA17D-8437-4FF6-AA87-EAA5C0714ED6}" dt="2022-05-20T08:23:45.696" v="470" actId="1076"/>
          <ac:spMkLst>
            <pc:docMk/>
            <pc:sldMk cId="2249824285" sldId="308"/>
            <ac:spMk id="30" creationId="{C5491A76-6F4B-4D82-A504-8582B27EA256}"/>
          </ac:spMkLst>
        </pc:spChg>
        <pc:spChg chg="mod">
          <ac:chgData name="Daniel Kim(김승윤)" userId="a1db9435-f41c-4d30-a524-698ebad258a7" providerId="ADAL" clId="{BC8EA17D-8437-4FF6-AA87-EAA5C0714ED6}" dt="2022-05-20T08:23:45.696" v="470" actId="1076"/>
          <ac:spMkLst>
            <pc:docMk/>
            <pc:sldMk cId="2249824285" sldId="308"/>
            <ac:spMk id="31" creationId="{F6E68F5E-161D-487E-A0BF-852A2E813B17}"/>
          </ac:spMkLst>
        </pc:spChg>
        <pc:spChg chg="mod">
          <ac:chgData name="Daniel Kim(김승윤)" userId="a1db9435-f41c-4d30-a524-698ebad258a7" providerId="ADAL" clId="{BC8EA17D-8437-4FF6-AA87-EAA5C0714ED6}" dt="2022-05-20T08:23:45.696" v="470" actId="1076"/>
          <ac:spMkLst>
            <pc:docMk/>
            <pc:sldMk cId="2249824285" sldId="308"/>
            <ac:spMk id="32" creationId="{E7E2B6E4-3816-4C38-A1D6-43551E0C1709}"/>
          </ac:spMkLst>
        </pc:spChg>
        <pc:cxnChg chg="mod">
          <ac:chgData name="Daniel Kim(김승윤)" userId="a1db9435-f41c-4d30-a524-698ebad258a7" providerId="ADAL" clId="{BC8EA17D-8437-4FF6-AA87-EAA5C0714ED6}" dt="2022-05-20T08:23:45.696" v="470" actId="1076"/>
          <ac:cxnSpMkLst>
            <pc:docMk/>
            <pc:sldMk cId="2249824285" sldId="308"/>
            <ac:cxnSpMk id="9" creationId="{21210797-D02C-4218-A08E-D6D89D9453C7}"/>
          </ac:cxnSpMkLst>
        </pc:cxnChg>
        <pc:cxnChg chg="mod">
          <ac:chgData name="Daniel Kim(김승윤)" userId="a1db9435-f41c-4d30-a524-698ebad258a7" providerId="ADAL" clId="{BC8EA17D-8437-4FF6-AA87-EAA5C0714ED6}" dt="2022-05-20T08:23:45.696" v="470" actId="1076"/>
          <ac:cxnSpMkLst>
            <pc:docMk/>
            <pc:sldMk cId="2249824285" sldId="308"/>
            <ac:cxnSpMk id="11" creationId="{10628312-ACAA-4188-8F81-CA9D60217AF3}"/>
          </ac:cxnSpMkLst>
        </pc:cxnChg>
        <pc:cxnChg chg="mod">
          <ac:chgData name="Daniel Kim(김승윤)" userId="a1db9435-f41c-4d30-a524-698ebad258a7" providerId="ADAL" clId="{BC8EA17D-8437-4FF6-AA87-EAA5C0714ED6}" dt="2022-05-20T08:23:45.696" v="470" actId="1076"/>
          <ac:cxnSpMkLst>
            <pc:docMk/>
            <pc:sldMk cId="2249824285" sldId="308"/>
            <ac:cxnSpMk id="18" creationId="{A0D307C8-3F13-47A3-8FF4-737A30B79CAC}"/>
          </ac:cxnSpMkLst>
        </pc:cxnChg>
        <pc:cxnChg chg="mod">
          <ac:chgData name="Daniel Kim(김승윤)" userId="a1db9435-f41c-4d30-a524-698ebad258a7" providerId="ADAL" clId="{BC8EA17D-8437-4FF6-AA87-EAA5C0714ED6}" dt="2022-05-20T08:23:45.696" v="470" actId="1076"/>
          <ac:cxnSpMkLst>
            <pc:docMk/>
            <pc:sldMk cId="2249824285" sldId="308"/>
            <ac:cxnSpMk id="19" creationId="{977B4626-BDF5-4469-B66E-9EF182F88428}"/>
          </ac:cxnSpMkLst>
        </pc:cxnChg>
        <pc:cxnChg chg="mod">
          <ac:chgData name="Daniel Kim(김승윤)" userId="a1db9435-f41c-4d30-a524-698ebad258a7" providerId="ADAL" clId="{BC8EA17D-8437-4FF6-AA87-EAA5C0714ED6}" dt="2022-05-20T08:23:45.696" v="470" actId="1076"/>
          <ac:cxnSpMkLst>
            <pc:docMk/>
            <pc:sldMk cId="2249824285" sldId="308"/>
            <ac:cxnSpMk id="22" creationId="{A35CA9B7-E84F-49CC-9954-73D9C7C13B78}"/>
          </ac:cxnSpMkLst>
        </pc:cxnChg>
        <pc:cxnChg chg="mod">
          <ac:chgData name="Daniel Kim(김승윤)" userId="a1db9435-f41c-4d30-a524-698ebad258a7" providerId="ADAL" clId="{BC8EA17D-8437-4FF6-AA87-EAA5C0714ED6}" dt="2022-05-20T08:23:45.696" v="470" actId="1076"/>
          <ac:cxnSpMkLst>
            <pc:docMk/>
            <pc:sldMk cId="2249824285" sldId="308"/>
            <ac:cxnSpMk id="34" creationId="{E52B34DA-692F-460B-8ABB-8BE6B3D3A7D9}"/>
          </ac:cxnSpMkLst>
        </pc:cxnChg>
      </pc:sldChg>
      <pc:sldChg chg="addSp delSp modSp add del ord">
        <pc:chgData name="Daniel Kim(김승윤)" userId="a1db9435-f41c-4d30-a524-698ebad258a7" providerId="ADAL" clId="{BC8EA17D-8437-4FF6-AA87-EAA5C0714ED6}" dt="2022-05-23T02:47:57.702" v="1169"/>
        <pc:sldMkLst>
          <pc:docMk/>
          <pc:sldMk cId="3753757645" sldId="309"/>
        </pc:sldMkLst>
        <pc:spChg chg="mod">
          <ac:chgData name="Daniel Kim(김승윤)" userId="a1db9435-f41c-4d30-a524-698ebad258a7" providerId="ADAL" clId="{BC8EA17D-8437-4FF6-AA87-EAA5C0714ED6}" dt="2022-05-23T02:44:11.840" v="1166" actId="20577"/>
          <ac:spMkLst>
            <pc:docMk/>
            <pc:sldMk cId="3753757645" sldId="309"/>
            <ac:spMk id="2" creationId="{D76BE921-F076-4986-A4D8-4573CE5071DE}"/>
          </ac:spMkLst>
        </pc:spChg>
        <pc:spChg chg="mod">
          <ac:chgData name="Daniel Kim(김승윤)" userId="a1db9435-f41c-4d30-a524-698ebad258a7" providerId="ADAL" clId="{BC8EA17D-8437-4FF6-AA87-EAA5C0714ED6}" dt="2022-05-23T02:04:53.414" v="859" actId="1076"/>
          <ac:spMkLst>
            <pc:docMk/>
            <pc:sldMk cId="3753757645" sldId="309"/>
            <ac:spMk id="5" creationId="{8B2E4AB3-75E2-44C1-9561-F5253AD2F489}"/>
          </ac:spMkLst>
        </pc:spChg>
        <pc:spChg chg="mod">
          <ac:chgData name="Daniel Kim(김승윤)" userId="a1db9435-f41c-4d30-a524-698ebad258a7" providerId="ADAL" clId="{BC8EA17D-8437-4FF6-AA87-EAA5C0714ED6}" dt="2022-05-23T02:04:53.414" v="859" actId="1076"/>
          <ac:spMkLst>
            <pc:docMk/>
            <pc:sldMk cId="3753757645" sldId="309"/>
            <ac:spMk id="17" creationId="{BA1AC012-F5EB-46F6-AB11-70F6F0E6C11F}"/>
          </ac:spMkLst>
        </pc:spChg>
        <pc:spChg chg="add mod">
          <ac:chgData name="Daniel Kim(김승윤)" userId="a1db9435-f41c-4d30-a524-698ebad258a7" providerId="ADAL" clId="{BC8EA17D-8437-4FF6-AA87-EAA5C0714ED6}" dt="2022-05-23T02:04:53.414" v="859" actId="1076"/>
          <ac:spMkLst>
            <pc:docMk/>
            <pc:sldMk cId="3753757645" sldId="309"/>
            <ac:spMk id="20" creationId="{1D941E16-AED4-44D7-8488-DA57BD3E9696}"/>
          </ac:spMkLst>
        </pc:spChg>
        <pc:spChg chg="add del">
          <ac:chgData name="Daniel Kim(김승윤)" userId="a1db9435-f41c-4d30-a524-698ebad258a7" providerId="ADAL" clId="{BC8EA17D-8437-4FF6-AA87-EAA5C0714ED6}" dt="2022-05-20T08:28:29.974" v="644"/>
          <ac:spMkLst>
            <pc:docMk/>
            <pc:sldMk cId="3753757645" sldId="309"/>
            <ac:spMk id="21" creationId="{D41C5627-FE44-40CA-BEE0-3F572A734590}"/>
          </ac:spMkLst>
        </pc:spChg>
        <pc:spChg chg="add del">
          <ac:chgData name="Daniel Kim(김승윤)" userId="a1db9435-f41c-4d30-a524-698ebad258a7" providerId="ADAL" clId="{BC8EA17D-8437-4FF6-AA87-EAA5C0714ED6}" dt="2022-05-20T08:28:29.974" v="644"/>
          <ac:spMkLst>
            <pc:docMk/>
            <pc:sldMk cId="3753757645" sldId="309"/>
            <ac:spMk id="23" creationId="{EF49CA77-853C-4E14-A24B-A46171615A55}"/>
          </ac:spMkLst>
        </pc:spChg>
        <pc:spChg chg="del mod">
          <ac:chgData name="Daniel Kim(김승윤)" userId="a1db9435-f41c-4d30-a524-698ebad258a7" providerId="ADAL" clId="{BC8EA17D-8437-4FF6-AA87-EAA5C0714ED6}" dt="2022-05-23T02:04:56.738" v="860" actId="478"/>
          <ac:spMkLst>
            <pc:docMk/>
            <pc:sldMk cId="3753757645" sldId="309"/>
            <ac:spMk id="24" creationId="{1C5C0639-EE26-4B1D-8A5D-815360E42B20}"/>
          </ac:spMkLst>
        </pc:spChg>
        <pc:spChg chg="del mod">
          <ac:chgData name="Daniel Kim(김승윤)" userId="a1db9435-f41c-4d30-a524-698ebad258a7" providerId="ADAL" clId="{BC8EA17D-8437-4FF6-AA87-EAA5C0714ED6}" dt="2022-05-23T02:04:56.738" v="860" actId="478"/>
          <ac:spMkLst>
            <pc:docMk/>
            <pc:sldMk cId="3753757645" sldId="309"/>
            <ac:spMk id="25" creationId="{A826D466-66F9-4E76-8A31-BBDFAB15B5A8}"/>
          </ac:spMkLst>
        </pc:spChg>
        <pc:spChg chg="del mod">
          <ac:chgData name="Daniel Kim(김승윤)" userId="a1db9435-f41c-4d30-a524-698ebad258a7" providerId="ADAL" clId="{BC8EA17D-8437-4FF6-AA87-EAA5C0714ED6}" dt="2022-05-23T02:04:56.738" v="860" actId="478"/>
          <ac:spMkLst>
            <pc:docMk/>
            <pc:sldMk cId="3753757645" sldId="309"/>
            <ac:spMk id="26" creationId="{792CF31F-9430-4F76-9E52-D29F5AB2B12C}"/>
          </ac:spMkLst>
        </pc:spChg>
        <pc:spChg chg="add del">
          <ac:chgData name="Daniel Kim(김승윤)" userId="a1db9435-f41c-4d30-a524-698ebad258a7" providerId="ADAL" clId="{BC8EA17D-8437-4FF6-AA87-EAA5C0714ED6}" dt="2022-05-20T08:28:31.857" v="646"/>
          <ac:spMkLst>
            <pc:docMk/>
            <pc:sldMk cId="3753757645" sldId="309"/>
            <ac:spMk id="27" creationId="{257952C0-45B9-448E-AB78-17A6AEC49918}"/>
          </ac:spMkLst>
        </pc:spChg>
        <pc:spChg chg="add del mod">
          <ac:chgData name="Daniel Kim(김승윤)" userId="a1db9435-f41c-4d30-a524-698ebad258a7" providerId="ADAL" clId="{BC8EA17D-8437-4FF6-AA87-EAA5C0714ED6}" dt="2022-05-23T02:32:58.286" v="1108" actId="478"/>
          <ac:spMkLst>
            <pc:docMk/>
            <pc:sldMk cId="3753757645" sldId="309"/>
            <ac:spMk id="27" creationId="{93A8B4E2-C1EC-4FAF-BBD8-398B5BE9E520}"/>
          </ac:spMkLst>
        </pc:spChg>
        <pc:spChg chg="add del">
          <ac:chgData name="Daniel Kim(김승윤)" userId="a1db9435-f41c-4d30-a524-698ebad258a7" providerId="ADAL" clId="{BC8EA17D-8437-4FF6-AA87-EAA5C0714ED6}" dt="2022-05-20T08:28:31.857" v="646"/>
          <ac:spMkLst>
            <pc:docMk/>
            <pc:sldMk cId="3753757645" sldId="309"/>
            <ac:spMk id="28" creationId="{2FEE2DC3-382C-48B4-A05A-CF9A341EF90A}"/>
          </ac:spMkLst>
        </pc:spChg>
        <pc:spChg chg="add del mod">
          <ac:chgData name="Daniel Kim(김승윤)" userId="a1db9435-f41c-4d30-a524-698ebad258a7" providerId="ADAL" clId="{BC8EA17D-8437-4FF6-AA87-EAA5C0714ED6}" dt="2022-05-23T02:33:09.877" v="1110" actId="478"/>
          <ac:spMkLst>
            <pc:docMk/>
            <pc:sldMk cId="3753757645" sldId="309"/>
            <ac:spMk id="28" creationId="{66EFC5E3-2AB6-4471-A1E7-3A84AD925FA4}"/>
          </ac:spMkLst>
        </pc:spChg>
        <pc:spChg chg="del mod">
          <ac:chgData name="Daniel Kim(김승윤)" userId="a1db9435-f41c-4d30-a524-698ebad258a7" providerId="ADAL" clId="{BC8EA17D-8437-4FF6-AA87-EAA5C0714ED6}" dt="2022-05-23T02:04:56.738" v="860" actId="478"/>
          <ac:spMkLst>
            <pc:docMk/>
            <pc:sldMk cId="3753757645" sldId="309"/>
            <ac:spMk id="29" creationId="{1BEE23F0-A70E-4BDA-B200-F289E7E47B95}"/>
          </ac:spMkLst>
        </pc:spChg>
        <pc:spChg chg="del mod">
          <ac:chgData name="Daniel Kim(김승윤)" userId="a1db9435-f41c-4d30-a524-698ebad258a7" providerId="ADAL" clId="{BC8EA17D-8437-4FF6-AA87-EAA5C0714ED6}" dt="2022-05-23T02:04:56.738" v="860" actId="478"/>
          <ac:spMkLst>
            <pc:docMk/>
            <pc:sldMk cId="3753757645" sldId="309"/>
            <ac:spMk id="30" creationId="{C5491A76-6F4B-4D82-A504-8582B27EA256}"/>
          </ac:spMkLst>
        </pc:spChg>
        <pc:spChg chg="del mod">
          <ac:chgData name="Daniel Kim(김승윤)" userId="a1db9435-f41c-4d30-a524-698ebad258a7" providerId="ADAL" clId="{BC8EA17D-8437-4FF6-AA87-EAA5C0714ED6}" dt="2022-05-23T02:04:56.738" v="860" actId="478"/>
          <ac:spMkLst>
            <pc:docMk/>
            <pc:sldMk cId="3753757645" sldId="309"/>
            <ac:spMk id="31" creationId="{F6E68F5E-161D-487E-A0BF-852A2E813B17}"/>
          </ac:spMkLst>
        </pc:spChg>
        <pc:spChg chg="del mod">
          <ac:chgData name="Daniel Kim(김승윤)" userId="a1db9435-f41c-4d30-a524-698ebad258a7" providerId="ADAL" clId="{BC8EA17D-8437-4FF6-AA87-EAA5C0714ED6}" dt="2022-05-23T02:04:56.738" v="860" actId="478"/>
          <ac:spMkLst>
            <pc:docMk/>
            <pc:sldMk cId="3753757645" sldId="309"/>
            <ac:spMk id="32" creationId="{E7E2B6E4-3816-4C38-A1D6-43551E0C1709}"/>
          </ac:spMkLst>
        </pc:spChg>
        <pc:spChg chg="add mod">
          <ac:chgData name="Daniel Kim(김승윤)" userId="a1db9435-f41c-4d30-a524-698ebad258a7" providerId="ADAL" clId="{BC8EA17D-8437-4FF6-AA87-EAA5C0714ED6}" dt="2022-05-23T02:04:53.414" v="859" actId="1076"/>
          <ac:spMkLst>
            <pc:docMk/>
            <pc:sldMk cId="3753757645" sldId="309"/>
            <ac:spMk id="33" creationId="{C72A7C7D-0331-4A10-BFF1-DF3F8085A777}"/>
          </ac:spMkLst>
        </pc:spChg>
        <pc:spChg chg="add mod">
          <ac:chgData name="Daniel Kim(김승윤)" userId="a1db9435-f41c-4d30-a524-698ebad258a7" providerId="ADAL" clId="{BC8EA17D-8437-4FF6-AA87-EAA5C0714ED6}" dt="2022-05-23T02:35:05.350" v="1114" actId="1076"/>
          <ac:spMkLst>
            <pc:docMk/>
            <pc:sldMk cId="3753757645" sldId="309"/>
            <ac:spMk id="35" creationId="{01A31791-8D23-4C8B-B100-364D5FE51407}"/>
          </ac:spMkLst>
        </pc:spChg>
        <pc:spChg chg="add mod">
          <ac:chgData name="Daniel Kim(김승윤)" userId="a1db9435-f41c-4d30-a524-698ebad258a7" providerId="ADAL" clId="{BC8EA17D-8437-4FF6-AA87-EAA5C0714ED6}" dt="2022-05-23T02:35:16.979" v="1119" actId="6549"/>
          <ac:spMkLst>
            <pc:docMk/>
            <pc:sldMk cId="3753757645" sldId="309"/>
            <ac:spMk id="36" creationId="{E4E49FFD-E94E-491A-BEF3-7BED5707234E}"/>
          </ac:spMkLst>
        </pc:spChg>
        <pc:spChg chg="add mod">
          <ac:chgData name="Daniel Kim(김승윤)" userId="a1db9435-f41c-4d30-a524-698ebad258a7" providerId="ADAL" clId="{BC8EA17D-8437-4FF6-AA87-EAA5C0714ED6}" dt="2022-05-23T02:35:38.301" v="1126" actId="1076"/>
          <ac:spMkLst>
            <pc:docMk/>
            <pc:sldMk cId="3753757645" sldId="309"/>
            <ac:spMk id="37" creationId="{B3CB0707-02AF-4508-9B51-DDF34C772C8E}"/>
          </ac:spMkLst>
        </pc:spChg>
        <pc:spChg chg="add mod">
          <ac:chgData name="Daniel Kim(김승윤)" userId="a1db9435-f41c-4d30-a524-698ebad258a7" providerId="ADAL" clId="{BC8EA17D-8437-4FF6-AA87-EAA5C0714ED6}" dt="2022-05-23T02:38:26.595" v="1143" actId="1037"/>
          <ac:spMkLst>
            <pc:docMk/>
            <pc:sldMk cId="3753757645" sldId="309"/>
            <ac:spMk id="44" creationId="{3B329EC6-97EB-4020-A286-C3861F57ED67}"/>
          </ac:spMkLst>
        </pc:spChg>
        <pc:cxnChg chg="add mod">
          <ac:chgData name="Daniel Kim(김승윤)" userId="a1db9435-f41c-4d30-a524-698ebad258a7" providerId="ADAL" clId="{BC8EA17D-8437-4FF6-AA87-EAA5C0714ED6}" dt="2022-05-23T02:21:30.305" v="1103" actId="14100"/>
          <ac:cxnSpMkLst>
            <pc:docMk/>
            <pc:sldMk cId="3753757645" sldId="309"/>
            <ac:cxnSpMk id="6" creationId="{28292CE7-3502-4962-A1B3-B222EE0E17DA}"/>
          </ac:cxnSpMkLst>
        </pc:cxnChg>
        <pc:cxnChg chg="add mod">
          <ac:chgData name="Daniel Kim(김승윤)" userId="a1db9435-f41c-4d30-a524-698ebad258a7" providerId="ADAL" clId="{BC8EA17D-8437-4FF6-AA87-EAA5C0714ED6}" dt="2022-05-23T02:32:33.944" v="1105" actId="14100"/>
          <ac:cxnSpMkLst>
            <pc:docMk/>
            <pc:sldMk cId="3753757645" sldId="309"/>
            <ac:cxnSpMk id="8" creationId="{960B4D17-51AC-411D-89D8-158D7869172A}"/>
          </ac:cxnSpMkLst>
        </pc:cxnChg>
        <pc:cxnChg chg="del mod">
          <ac:chgData name="Daniel Kim(김승윤)" userId="a1db9435-f41c-4d30-a524-698ebad258a7" providerId="ADAL" clId="{BC8EA17D-8437-4FF6-AA87-EAA5C0714ED6}" dt="2022-05-23T02:04:56.738" v="860" actId="478"/>
          <ac:cxnSpMkLst>
            <pc:docMk/>
            <pc:sldMk cId="3753757645" sldId="309"/>
            <ac:cxnSpMk id="9" creationId="{21210797-D02C-4218-A08E-D6D89D9453C7}"/>
          </ac:cxnSpMkLst>
        </pc:cxnChg>
        <pc:cxnChg chg="del mod">
          <ac:chgData name="Daniel Kim(김승윤)" userId="a1db9435-f41c-4d30-a524-698ebad258a7" providerId="ADAL" clId="{BC8EA17D-8437-4FF6-AA87-EAA5C0714ED6}" dt="2022-05-23T02:04:56.738" v="860" actId="478"/>
          <ac:cxnSpMkLst>
            <pc:docMk/>
            <pc:sldMk cId="3753757645" sldId="309"/>
            <ac:cxnSpMk id="11" creationId="{10628312-ACAA-4188-8F81-CA9D60217AF3}"/>
          </ac:cxnSpMkLst>
        </pc:cxnChg>
        <pc:cxnChg chg="add mod">
          <ac:chgData name="Daniel Kim(김승윤)" userId="a1db9435-f41c-4d30-a524-698ebad258a7" providerId="ADAL" clId="{BC8EA17D-8437-4FF6-AA87-EAA5C0714ED6}" dt="2022-05-23T02:32:30.817" v="1104" actId="14100"/>
          <ac:cxnSpMkLst>
            <pc:docMk/>
            <pc:sldMk cId="3753757645" sldId="309"/>
            <ac:cxnSpMk id="12" creationId="{CC76ACDF-74A6-4886-B1C4-A4D9F4AFEA56}"/>
          </ac:cxnSpMkLst>
        </pc:cxnChg>
        <pc:cxnChg chg="add mod">
          <ac:chgData name="Daniel Kim(김승윤)" userId="a1db9435-f41c-4d30-a524-698ebad258a7" providerId="ADAL" clId="{BC8EA17D-8437-4FF6-AA87-EAA5C0714ED6}" dt="2022-05-23T02:32:37.690" v="1106" actId="14100"/>
          <ac:cxnSpMkLst>
            <pc:docMk/>
            <pc:sldMk cId="3753757645" sldId="309"/>
            <ac:cxnSpMk id="14" creationId="{5AA2ABB7-3C54-4270-B0D1-949F50BAF313}"/>
          </ac:cxnSpMkLst>
        </pc:cxnChg>
        <pc:cxnChg chg="del mod">
          <ac:chgData name="Daniel Kim(김승윤)" userId="a1db9435-f41c-4d30-a524-698ebad258a7" providerId="ADAL" clId="{BC8EA17D-8437-4FF6-AA87-EAA5C0714ED6}" dt="2022-05-23T02:04:56.738" v="860" actId="478"/>
          <ac:cxnSpMkLst>
            <pc:docMk/>
            <pc:sldMk cId="3753757645" sldId="309"/>
            <ac:cxnSpMk id="18" creationId="{A0D307C8-3F13-47A3-8FF4-737A30B79CAC}"/>
          </ac:cxnSpMkLst>
        </pc:cxnChg>
        <pc:cxnChg chg="del mod">
          <ac:chgData name="Daniel Kim(김승윤)" userId="a1db9435-f41c-4d30-a524-698ebad258a7" providerId="ADAL" clId="{BC8EA17D-8437-4FF6-AA87-EAA5C0714ED6}" dt="2022-05-23T02:04:56.738" v="860" actId="478"/>
          <ac:cxnSpMkLst>
            <pc:docMk/>
            <pc:sldMk cId="3753757645" sldId="309"/>
            <ac:cxnSpMk id="19" creationId="{977B4626-BDF5-4469-B66E-9EF182F88428}"/>
          </ac:cxnSpMkLst>
        </pc:cxnChg>
        <pc:cxnChg chg="del mod">
          <ac:chgData name="Daniel Kim(김승윤)" userId="a1db9435-f41c-4d30-a524-698ebad258a7" providerId="ADAL" clId="{BC8EA17D-8437-4FF6-AA87-EAA5C0714ED6}" dt="2022-05-23T02:04:56.738" v="860" actId="478"/>
          <ac:cxnSpMkLst>
            <pc:docMk/>
            <pc:sldMk cId="3753757645" sldId="309"/>
            <ac:cxnSpMk id="22" creationId="{A35CA9B7-E84F-49CC-9954-73D9C7C13B78}"/>
          </ac:cxnSpMkLst>
        </pc:cxnChg>
        <pc:cxnChg chg="del mod">
          <ac:chgData name="Daniel Kim(김승윤)" userId="a1db9435-f41c-4d30-a524-698ebad258a7" providerId="ADAL" clId="{BC8EA17D-8437-4FF6-AA87-EAA5C0714ED6}" dt="2022-05-23T02:04:56.738" v="860" actId="478"/>
          <ac:cxnSpMkLst>
            <pc:docMk/>
            <pc:sldMk cId="3753757645" sldId="309"/>
            <ac:cxnSpMk id="34" creationId="{E52B34DA-692F-460B-8ABB-8BE6B3D3A7D9}"/>
          </ac:cxnSpMkLst>
        </pc:cxnChg>
        <pc:cxnChg chg="add mod">
          <ac:chgData name="Daniel Kim(김승윤)" userId="a1db9435-f41c-4d30-a524-698ebad258a7" providerId="ADAL" clId="{BC8EA17D-8437-4FF6-AA87-EAA5C0714ED6}" dt="2022-05-23T02:36:03.400" v="1130" actId="13822"/>
          <ac:cxnSpMkLst>
            <pc:docMk/>
            <pc:sldMk cId="3753757645" sldId="309"/>
            <ac:cxnSpMk id="38" creationId="{528DA73E-0BBC-4E57-95C0-66EB92EF23C3}"/>
          </ac:cxnSpMkLst>
        </pc:cxnChg>
        <pc:cxnChg chg="add mod">
          <ac:chgData name="Daniel Kim(김승윤)" userId="a1db9435-f41c-4d30-a524-698ebad258a7" providerId="ADAL" clId="{BC8EA17D-8437-4FF6-AA87-EAA5C0714ED6}" dt="2022-05-23T02:37:40.354" v="1133" actId="14100"/>
          <ac:cxnSpMkLst>
            <pc:docMk/>
            <pc:sldMk cId="3753757645" sldId="309"/>
            <ac:cxnSpMk id="41" creationId="{EEAB5C4C-8042-4909-9892-3FBF61DB0FCF}"/>
          </ac:cxnSpMkLst>
        </pc:cxnChg>
      </pc:sldChg>
    </pc:docChg>
  </pc:docChgLst>
  <pc:docChgLst>
    <pc:chgData name="Daniel Kim(김승윤)" userId="S::syooon1021@lginnotek.com::a1db9435-f41c-4d30-a524-698ebad258a7" providerId="AD" clId="Web-{4E0CEE1A-CC5E-42AA-8EB6-97D056E79083}"/>
    <pc:docChg chg="modSld">
      <pc:chgData name="Daniel Kim(김승윤)" userId="S::syooon1021@lginnotek.com::a1db9435-f41c-4d30-a524-698ebad258a7" providerId="AD" clId="Web-{4E0CEE1A-CC5E-42AA-8EB6-97D056E79083}" dt="2022-04-06T06:26:29.495" v="2" actId="1076"/>
      <pc:docMkLst>
        <pc:docMk/>
      </pc:docMkLst>
      <pc:sldChg chg="modSp">
        <pc:chgData name="Daniel Kim(김승윤)" userId="S::syooon1021@lginnotek.com::a1db9435-f41c-4d30-a524-698ebad258a7" providerId="AD" clId="Web-{4E0CEE1A-CC5E-42AA-8EB6-97D056E79083}" dt="2022-04-06T06:26:29.495" v="2" actId="1076"/>
        <pc:sldMkLst>
          <pc:docMk/>
          <pc:sldMk cId="4126538859" sldId="261"/>
        </pc:sldMkLst>
        <pc:spChg chg="mod">
          <ac:chgData name="Daniel Kim(김승윤)" userId="S::syooon1021@lginnotek.com::a1db9435-f41c-4d30-a524-698ebad258a7" providerId="AD" clId="Web-{4E0CEE1A-CC5E-42AA-8EB6-97D056E79083}" dt="2022-04-06T06:26:29.495" v="2" actId="1076"/>
          <ac:spMkLst>
            <pc:docMk/>
            <pc:sldMk cId="4126538859" sldId="261"/>
            <ac:spMk id="7" creationId="{4316A04D-A7EA-4393-99C7-4B74175A57FE}"/>
          </ac:spMkLst>
        </pc:spChg>
        <pc:picChg chg="mod">
          <ac:chgData name="Daniel Kim(김승윤)" userId="S::syooon1021@lginnotek.com::a1db9435-f41c-4d30-a524-698ebad258a7" providerId="AD" clId="Web-{4E0CEE1A-CC5E-42AA-8EB6-97D056E79083}" dt="2022-04-06T06:26:29.479" v="1" actId="1076"/>
          <ac:picMkLst>
            <pc:docMk/>
            <pc:sldMk cId="4126538859" sldId="261"/>
            <ac:picMk id="4" creationId="{57C6A182-80A3-48F5-AFE2-C4109BADB392}"/>
          </ac:picMkLst>
        </pc:picChg>
        <pc:picChg chg="mod">
          <ac:chgData name="Daniel Kim(김승윤)" userId="S::syooon1021@lginnotek.com::a1db9435-f41c-4d30-a524-698ebad258a7" providerId="AD" clId="Web-{4E0CEE1A-CC5E-42AA-8EB6-97D056E79083}" dt="2022-04-06T06:26:17.385" v="0" actId="1076"/>
          <ac:picMkLst>
            <pc:docMk/>
            <pc:sldMk cId="4126538859" sldId="261"/>
            <ac:picMk id="8" creationId="{633AAF21-DD94-4F78-A00E-6E6B7E92A0F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lginnotek.sharepoint.com/sites/LiDARCalibration-/Shared%20Documents/&#44592;&#49696;%20&#48372;&#50504;%20&#51088;&#47308;/01.%20ARGO%20&#51088;&#47308;/Validation/Calibration_Validation%20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lginnotek.sharepoint.com/sites/LiDARCalibration-/Shared%20Documents/&#44592;&#49696;%20&#48372;&#50504;%20&#51088;&#47308;/01.%20ARGO%20&#51088;&#47308;/Validation/Calibration_Validation%20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Compare!$B$1</c:f>
              <c:strCache>
                <c:ptCount val="1"/>
                <c:pt idx="0">
                  <c:v>Amber_Azi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Compare!$A$2:$A$86</c:f>
              <c:numCache>
                <c:formatCode>General</c:formatCode>
                <c:ptCount val="8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</c:numCache>
            </c:numRef>
          </c:xVal>
          <c:yVal>
            <c:numRef>
              <c:f>Compare!$B$2:$B$86</c:f>
              <c:numCache>
                <c:formatCode>General</c:formatCode>
                <c:ptCount val="85"/>
                <c:pt idx="0">
                  <c:v>-8.5869207648364698E-4</c:v>
                </c:pt>
                <c:pt idx="1">
                  <c:v>-8.5869207648364698E-4</c:v>
                </c:pt>
                <c:pt idx="2">
                  <c:v>-8.5869207648364698E-4</c:v>
                </c:pt>
                <c:pt idx="3">
                  <c:v>-8.5869207648364698E-4</c:v>
                </c:pt>
                <c:pt idx="4">
                  <c:v>-8.5869207648364698E-4</c:v>
                </c:pt>
                <c:pt idx="5">
                  <c:v>-8.5869207648364698E-4</c:v>
                </c:pt>
                <c:pt idx="6">
                  <c:v>-8.5869207648364698E-4</c:v>
                </c:pt>
                <c:pt idx="7">
                  <c:v>-8.5869207648364698E-4</c:v>
                </c:pt>
                <c:pt idx="8">
                  <c:v>-8.5869207648364698E-4</c:v>
                </c:pt>
                <c:pt idx="9">
                  <c:v>-8.5869207648364698E-4</c:v>
                </c:pt>
                <c:pt idx="10">
                  <c:v>-8.5869207648364698E-4</c:v>
                </c:pt>
                <c:pt idx="11">
                  <c:v>-8.5869207648364698E-4</c:v>
                </c:pt>
                <c:pt idx="12">
                  <c:v>-8.5869207648364698E-4</c:v>
                </c:pt>
                <c:pt idx="13">
                  <c:v>-8.5869207648364698E-4</c:v>
                </c:pt>
                <c:pt idx="14">
                  <c:v>-8.5869207648364698E-4</c:v>
                </c:pt>
                <c:pt idx="15">
                  <c:v>-8.5869207648364698E-4</c:v>
                </c:pt>
                <c:pt idx="16">
                  <c:v>-8.5869207648364698E-4</c:v>
                </c:pt>
                <c:pt idx="17">
                  <c:v>-8.5869207648364698E-4</c:v>
                </c:pt>
                <c:pt idx="18">
                  <c:v>-8.5869207648364698E-4</c:v>
                </c:pt>
                <c:pt idx="19">
                  <c:v>-8.5869207648364698E-4</c:v>
                </c:pt>
                <c:pt idx="20">
                  <c:v>-8.5869207648364698E-4</c:v>
                </c:pt>
                <c:pt idx="21">
                  <c:v>-8.5869207648364698E-4</c:v>
                </c:pt>
                <c:pt idx="22">
                  <c:v>-8.5869207648364698E-4</c:v>
                </c:pt>
                <c:pt idx="23">
                  <c:v>-8.5869207648364698E-4</c:v>
                </c:pt>
                <c:pt idx="24">
                  <c:v>-8.5869207648364698E-4</c:v>
                </c:pt>
                <c:pt idx="25">
                  <c:v>-8.5869207648364698E-4</c:v>
                </c:pt>
                <c:pt idx="26">
                  <c:v>-8.5869207648364698E-4</c:v>
                </c:pt>
                <c:pt idx="27">
                  <c:v>-8.5869207648364698E-4</c:v>
                </c:pt>
                <c:pt idx="28">
                  <c:v>-8.5869207648364698E-4</c:v>
                </c:pt>
                <c:pt idx="29">
                  <c:v>-8.5869207648364698E-4</c:v>
                </c:pt>
                <c:pt idx="30">
                  <c:v>-8.5869207648364698E-4</c:v>
                </c:pt>
                <c:pt idx="31">
                  <c:v>-8.5869207648364698E-4</c:v>
                </c:pt>
                <c:pt idx="32">
                  <c:v>-8.5869207648364698E-4</c:v>
                </c:pt>
                <c:pt idx="33">
                  <c:v>-8.5869207648364698E-4</c:v>
                </c:pt>
                <c:pt idx="34">
                  <c:v>-8.5869207648364698E-4</c:v>
                </c:pt>
                <c:pt idx="35">
                  <c:v>-8.5869207648364698E-4</c:v>
                </c:pt>
                <c:pt idx="36">
                  <c:v>-8.5869207648364698E-4</c:v>
                </c:pt>
                <c:pt idx="37">
                  <c:v>-8.5869207648364698E-4</c:v>
                </c:pt>
                <c:pt idx="38">
                  <c:v>-8.5869207648364698E-4</c:v>
                </c:pt>
                <c:pt idx="39">
                  <c:v>-8.5869207648364698E-4</c:v>
                </c:pt>
                <c:pt idx="40">
                  <c:v>-8.5869207648364698E-4</c:v>
                </c:pt>
                <c:pt idx="41">
                  <c:v>-8.5869207648364698E-4</c:v>
                </c:pt>
                <c:pt idx="42">
                  <c:v>-8.5869207648364698E-4</c:v>
                </c:pt>
                <c:pt idx="43">
                  <c:v>-8.5869207648364698E-4</c:v>
                </c:pt>
                <c:pt idx="44">
                  <c:v>-8.5869207648364698E-4</c:v>
                </c:pt>
                <c:pt idx="45">
                  <c:v>-8.5869207648364698E-4</c:v>
                </c:pt>
                <c:pt idx="46">
                  <c:v>-8.5869207648364698E-4</c:v>
                </c:pt>
                <c:pt idx="47">
                  <c:v>-8.5869207648364698E-4</c:v>
                </c:pt>
                <c:pt idx="48">
                  <c:v>-8.5869207648364698E-4</c:v>
                </c:pt>
                <c:pt idx="49">
                  <c:v>-8.5869207648364698E-4</c:v>
                </c:pt>
                <c:pt idx="50">
                  <c:v>-8.5869207648364698E-4</c:v>
                </c:pt>
                <c:pt idx="51">
                  <c:v>-8.5869207648364698E-4</c:v>
                </c:pt>
                <c:pt idx="52">
                  <c:v>-8.5869207648364698E-4</c:v>
                </c:pt>
                <c:pt idx="53">
                  <c:v>-8.5869207648364698E-4</c:v>
                </c:pt>
                <c:pt idx="54">
                  <c:v>-8.5869207648364698E-4</c:v>
                </c:pt>
                <c:pt idx="55">
                  <c:v>-8.5869207648364698E-4</c:v>
                </c:pt>
                <c:pt idx="56">
                  <c:v>-8.5869207648364698E-4</c:v>
                </c:pt>
                <c:pt idx="57">
                  <c:v>-8.5869207648364698E-4</c:v>
                </c:pt>
                <c:pt idx="58">
                  <c:v>-8.5869207648364698E-4</c:v>
                </c:pt>
                <c:pt idx="59">
                  <c:v>-8.5869207648364698E-4</c:v>
                </c:pt>
                <c:pt idx="60">
                  <c:v>-8.5869207648364698E-4</c:v>
                </c:pt>
                <c:pt idx="61">
                  <c:v>-8.5869207648364698E-4</c:v>
                </c:pt>
                <c:pt idx="62">
                  <c:v>-8.5869207648364698E-4</c:v>
                </c:pt>
                <c:pt idx="63">
                  <c:v>-8.5869207648364698E-4</c:v>
                </c:pt>
                <c:pt idx="64">
                  <c:v>-8.5869207648364698E-4</c:v>
                </c:pt>
                <c:pt idx="65">
                  <c:v>-8.5869207648364698E-4</c:v>
                </c:pt>
                <c:pt idx="66">
                  <c:v>-8.5869207648364698E-4</c:v>
                </c:pt>
                <c:pt idx="67">
                  <c:v>-8.5869207648364698E-4</c:v>
                </c:pt>
                <c:pt idx="68">
                  <c:v>-8.5869207648364698E-4</c:v>
                </c:pt>
                <c:pt idx="69">
                  <c:v>-8.5869207648364698E-4</c:v>
                </c:pt>
                <c:pt idx="70">
                  <c:v>-8.5869207648364698E-4</c:v>
                </c:pt>
                <c:pt idx="71">
                  <c:v>-8.5869207648364698E-4</c:v>
                </c:pt>
                <c:pt idx="72">
                  <c:v>-8.5869207648364698E-4</c:v>
                </c:pt>
                <c:pt idx="73">
                  <c:v>-8.5869207648364698E-4</c:v>
                </c:pt>
                <c:pt idx="74">
                  <c:v>-8.5869207648364698E-4</c:v>
                </c:pt>
                <c:pt idx="75">
                  <c:v>-8.5869207648364698E-4</c:v>
                </c:pt>
                <c:pt idx="76">
                  <c:v>-8.5869207648364698E-4</c:v>
                </c:pt>
                <c:pt idx="77">
                  <c:v>-8.5869207648364698E-4</c:v>
                </c:pt>
                <c:pt idx="78">
                  <c:v>-8.5869207648364698E-4</c:v>
                </c:pt>
                <c:pt idx="79">
                  <c:v>-8.5869207648364698E-4</c:v>
                </c:pt>
                <c:pt idx="80">
                  <c:v>-8.5869207648364698E-4</c:v>
                </c:pt>
                <c:pt idx="81">
                  <c:v>-8.5869207648364698E-4</c:v>
                </c:pt>
                <c:pt idx="82">
                  <c:v>-8.5869207648364698E-4</c:v>
                </c:pt>
                <c:pt idx="83">
                  <c:v>-8.5869207648364698E-4</c:v>
                </c:pt>
                <c:pt idx="84">
                  <c:v>-8.5869207648364698E-4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80-4634-B241-0C57C6BFBC3E}"/>
            </c:ext>
          </c:extLst>
        </c:ser>
        <c:ser>
          <c:idx val="1"/>
          <c:order val="1"/>
          <c:tx>
            <c:strRef>
              <c:f>Compare!$C$1</c:f>
              <c:strCache>
                <c:ptCount val="1"/>
                <c:pt idx="0">
                  <c:v>타_Azi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Compare!$A$2:$A$86</c:f>
              <c:numCache>
                <c:formatCode>General</c:formatCode>
                <c:ptCount val="8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</c:numCache>
            </c:numRef>
          </c:xVal>
          <c:yVal>
            <c:numRef>
              <c:f>Compare!$C$2:$C$86</c:f>
              <c:numCache>
                <c:formatCode>General</c:formatCode>
                <c:ptCount val="85"/>
                <c:pt idx="0">
                  <c:v>-6.9225571085827005E-4</c:v>
                </c:pt>
                <c:pt idx="1">
                  <c:v>-6.8444759000435703E-4</c:v>
                </c:pt>
                <c:pt idx="2">
                  <c:v>-6.7663946915044401E-4</c:v>
                </c:pt>
                <c:pt idx="3">
                  <c:v>-6.6883134829653001E-4</c:v>
                </c:pt>
                <c:pt idx="4">
                  <c:v>-6.6102322744261699E-4</c:v>
                </c:pt>
                <c:pt idx="5">
                  <c:v>-6.5321510658870299E-4</c:v>
                </c:pt>
                <c:pt idx="6">
                  <c:v>-6.4540698573478997E-4</c:v>
                </c:pt>
                <c:pt idx="7">
                  <c:v>-6.3759886488087695E-4</c:v>
                </c:pt>
                <c:pt idx="8">
                  <c:v>-6.2979074402696295E-4</c:v>
                </c:pt>
                <c:pt idx="9">
                  <c:v>-6.2198262317305004E-4</c:v>
                </c:pt>
                <c:pt idx="10">
                  <c:v>-6.1417450231913604E-4</c:v>
                </c:pt>
                <c:pt idx="11">
                  <c:v>-6.0636638146522302E-4</c:v>
                </c:pt>
                <c:pt idx="12">
                  <c:v>-5.9855826061130902E-4</c:v>
                </c:pt>
                <c:pt idx="13">
                  <c:v>-5.90750139757396E-4</c:v>
                </c:pt>
                <c:pt idx="14">
                  <c:v>-5.8294201890348298E-4</c:v>
                </c:pt>
                <c:pt idx="15">
                  <c:v>-5.7513389804956898E-4</c:v>
                </c:pt>
                <c:pt idx="16">
                  <c:v>-5.6732577719565596E-4</c:v>
                </c:pt>
                <c:pt idx="17">
                  <c:v>-5.5951765634174196E-4</c:v>
                </c:pt>
                <c:pt idx="18">
                  <c:v>-5.5170953548782905E-4</c:v>
                </c:pt>
                <c:pt idx="19">
                  <c:v>-5.4390141463391602E-4</c:v>
                </c:pt>
                <c:pt idx="20">
                  <c:v>-5.3609329378000203E-4</c:v>
                </c:pt>
                <c:pt idx="21">
                  <c:v>-5.28285172926089E-4</c:v>
                </c:pt>
                <c:pt idx="22">
                  <c:v>-5.2047705207217501E-4</c:v>
                </c:pt>
                <c:pt idx="23">
                  <c:v>-5.1266893121826198E-4</c:v>
                </c:pt>
                <c:pt idx="24">
                  <c:v>-5.0486081036434896E-4</c:v>
                </c:pt>
                <c:pt idx="25">
                  <c:v>-4.9705268951043496E-4</c:v>
                </c:pt>
                <c:pt idx="26">
                  <c:v>-4.8924456865652205E-4</c:v>
                </c:pt>
                <c:pt idx="27">
                  <c:v>-4.81436447802608E-4</c:v>
                </c:pt>
                <c:pt idx="28">
                  <c:v>-4.7362832694869498E-4</c:v>
                </c:pt>
                <c:pt idx="29">
                  <c:v>-4.6582020609478201E-4</c:v>
                </c:pt>
                <c:pt idx="30">
                  <c:v>-4.5801208524086801E-4</c:v>
                </c:pt>
                <c:pt idx="31">
                  <c:v>-4.5020396438695499E-4</c:v>
                </c:pt>
                <c:pt idx="32">
                  <c:v>-4.4239584353304099E-4</c:v>
                </c:pt>
                <c:pt idx="33">
                  <c:v>-4.3458772267912803E-4</c:v>
                </c:pt>
                <c:pt idx="34">
                  <c:v>-4.2677960182521397E-4</c:v>
                </c:pt>
                <c:pt idx="35">
                  <c:v>-4.1897148097130101E-4</c:v>
                </c:pt>
                <c:pt idx="36">
                  <c:v>-4.1116336011738798E-4</c:v>
                </c:pt>
                <c:pt idx="37">
                  <c:v>-4.0335523926347399E-4</c:v>
                </c:pt>
                <c:pt idx="38">
                  <c:v>-3.9554711840956102E-4</c:v>
                </c:pt>
                <c:pt idx="39">
                  <c:v>-3.8773899755564702E-4</c:v>
                </c:pt>
                <c:pt idx="40">
                  <c:v>-3.79930876701734E-4</c:v>
                </c:pt>
                <c:pt idx="41">
                  <c:v>-3.7212275584782098E-4</c:v>
                </c:pt>
                <c:pt idx="42">
                  <c:v>-3.6431463499390698E-4</c:v>
                </c:pt>
                <c:pt idx="43">
                  <c:v>-3.5650651413999401E-4</c:v>
                </c:pt>
                <c:pt idx="44">
                  <c:v>-3.4869839328608001E-4</c:v>
                </c:pt>
                <c:pt idx="45">
                  <c:v>-3.4089027243216699E-4</c:v>
                </c:pt>
                <c:pt idx="46">
                  <c:v>-3.3308215157825402E-4</c:v>
                </c:pt>
                <c:pt idx="47">
                  <c:v>-3.2527403072434003E-4</c:v>
                </c:pt>
                <c:pt idx="48">
                  <c:v>-3.17465909870427E-4</c:v>
                </c:pt>
                <c:pt idx="49">
                  <c:v>-3.0965778901651301E-4</c:v>
                </c:pt>
                <c:pt idx="50">
                  <c:v>-3.0184966816259999E-4</c:v>
                </c:pt>
                <c:pt idx="51">
                  <c:v>-2.9404154730868702E-4</c:v>
                </c:pt>
                <c:pt idx="52">
                  <c:v>-2.8623342645477302E-4</c:v>
                </c:pt>
                <c:pt idx="53">
                  <c:v>-2.7842530560086E-4</c:v>
                </c:pt>
                <c:pt idx="54">
                  <c:v>-2.70617184746946E-4</c:v>
                </c:pt>
                <c:pt idx="55">
                  <c:v>-2.6280906389303298E-4</c:v>
                </c:pt>
                <c:pt idx="56">
                  <c:v>-2.5500094303911898E-4</c:v>
                </c:pt>
                <c:pt idx="57">
                  <c:v>-2.4719282218520601E-4</c:v>
                </c:pt>
                <c:pt idx="58">
                  <c:v>-2.3938470133129299E-4</c:v>
                </c:pt>
                <c:pt idx="59">
                  <c:v>-2.3157658047737899E-4</c:v>
                </c:pt>
                <c:pt idx="60">
                  <c:v>-2.23768459623466E-4</c:v>
                </c:pt>
                <c:pt idx="61">
                  <c:v>-2.15960338769552E-4</c:v>
                </c:pt>
                <c:pt idx="62">
                  <c:v>-2.0815221791563901E-4</c:v>
                </c:pt>
                <c:pt idx="63">
                  <c:v>-2.0034409706172601E-4</c:v>
                </c:pt>
                <c:pt idx="64">
                  <c:v>-1.9253597620781199E-4</c:v>
                </c:pt>
                <c:pt idx="65">
                  <c:v>-1.8472785535389899E-4</c:v>
                </c:pt>
                <c:pt idx="66">
                  <c:v>-1.7691973449998499E-4</c:v>
                </c:pt>
                <c:pt idx="67">
                  <c:v>-1.69111613646072E-4</c:v>
                </c:pt>
                <c:pt idx="68">
                  <c:v>-1.61303492792159E-4</c:v>
                </c:pt>
                <c:pt idx="69">
                  <c:v>-1.5349537193824501E-4</c:v>
                </c:pt>
                <c:pt idx="70">
                  <c:v>-1.4568725108433201E-4</c:v>
                </c:pt>
                <c:pt idx="71">
                  <c:v>-1.3787913023041799E-4</c:v>
                </c:pt>
                <c:pt idx="72">
                  <c:v>-1.3007100937650499E-4</c:v>
                </c:pt>
                <c:pt idx="73">
                  <c:v>-1.22262888522592E-4</c:v>
                </c:pt>
                <c:pt idx="74">
                  <c:v>-1.14454767668678E-4</c:v>
                </c:pt>
                <c:pt idx="75">
                  <c:v>-1.0664664681476501E-4</c:v>
                </c:pt>
                <c:pt idx="76">
                  <c:v>-9.8838525960851699E-5</c:v>
                </c:pt>
                <c:pt idx="77">
                  <c:v>-9.1030405106938406E-5</c:v>
                </c:pt>
                <c:pt idx="78">
                  <c:v>-8.3222284253025005E-5</c:v>
                </c:pt>
                <c:pt idx="79">
                  <c:v>-7.5414163399111604E-5</c:v>
                </c:pt>
                <c:pt idx="80">
                  <c:v>-6.7606042545198094E-5</c:v>
                </c:pt>
                <c:pt idx="81">
                  <c:v>-5.9797921691284699E-5</c:v>
                </c:pt>
                <c:pt idx="82">
                  <c:v>-5.19898008373714E-5</c:v>
                </c:pt>
                <c:pt idx="83">
                  <c:v>-4.4181679983457897E-5</c:v>
                </c:pt>
                <c:pt idx="84">
                  <c:v>-3.6373559129544502E-5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80-4634-B241-0C57C6BFBC3E}"/>
            </c:ext>
          </c:extLst>
        </c:ser>
        <c:ser>
          <c:idx val="2"/>
          <c:order val="2"/>
          <c:tx>
            <c:strRef>
              <c:f>Compare!$D$1</c:f>
              <c:strCache>
                <c:ptCount val="1"/>
                <c:pt idx="0">
                  <c:v>내_Azi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Compare!$A$2:$A$86</c:f>
              <c:numCache>
                <c:formatCode>General</c:formatCode>
                <c:ptCount val="8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</c:numCache>
            </c:numRef>
          </c:xVal>
          <c:yVal>
            <c:numRef>
              <c:f>Compare!$D$2:$D$86</c:f>
              <c:numCache>
                <c:formatCode>General</c:formatCode>
                <c:ptCount val="85"/>
                <c:pt idx="0">
                  <c:v>-1.9619136800000001E-4</c:v>
                </c:pt>
                <c:pt idx="1">
                  <c:v>-1.91520145E-4</c:v>
                </c:pt>
                <c:pt idx="2">
                  <c:v>-1.8684892200000001E-4</c:v>
                </c:pt>
                <c:pt idx="3">
                  <c:v>-1.82177699E-4</c:v>
                </c:pt>
                <c:pt idx="4">
                  <c:v>-1.7750647600000001E-4</c:v>
                </c:pt>
                <c:pt idx="5">
                  <c:v>-1.72835253E-4</c:v>
                </c:pt>
                <c:pt idx="6">
                  <c:v>-1.6816402999999999E-4</c:v>
                </c:pt>
                <c:pt idx="7">
                  <c:v>-1.63492807E-4</c:v>
                </c:pt>
                <c:pt idx="8">
                  <c:v>-1.5882158399999999E-4</c:v>
                </c:pt>
                <c:pt idx="9">
                  <c:v>-1.54150361E-4</c:v>
                </c:pt>
                <c:pt idx="10">
                  <c:v>-1.4947913799999999E-4</c:v>
                </c:pt>
                <c:pt idx="11">
                  <c:v>-1.44807915E-4</c:v>
                </c:pt>
                <c:pt idx="12">
                  <c:v>-1.4013669199999999E-4</c:v>
                </c:pt>
                <c:pt idx="13">
                  <c:v>-1.35465469E-4</c:v>
                </c:pt>
                <c:pt idx="14">
                  <c:v>-1.3079424599999999E-4</c:v>
                </c:pt>
                <c:pt idx="15">
                  <c:v>-1.2612302200000001E-4</c:v>
                </c:pt>
                <c:pt idx="16">
                  <c:v>-1.2145179900000001E-4</c:v>
                </c:pt>
                <c:pt idx="17">
                  <c:v>-1.1678057600000001E-4</c:v>
                </c:pt>
                <c:pt idx="18">
                  <c:v>-1.1210935300000001E-4</c:v>
                </c:pt>
                <c:pt idx="19">
                  <c:v>-1.0743813000000001E-4</c:v>
                </c:pt>
                <c:pt idx="20">
                  <c:v>-1.0276690700000001E-4</c:v>
                </c:pt>
                <c:pt idx="21">
                  <c:v>-9.8095684000000006E-5</c:v>
                </c:pt>
                <c:pt idx="22">
                  <c:v>-9.3424461000000006E-5</c:v>
                </c:pt>
                <c:pt idx="23">
                  <c:v>-8.8753238000000007E-5</c:v>
                </c:pt>
                <c:pt idx="24">
                  <c:v>-8.4082014999999993E-5</c:v>
                </c:pt>
                <c:pt idx="25">
                  <c:v>-7.9410791999999993E-5</c:v>
                </c:pt>
                <c:pt idx="26">
                  <c:v>-7.4739568999999994E-5</c:v>
                </c:pt>
                <c:pt idx="27">
                  <c:v>-7.0068345999999994E-5</c:v>
                </c:pt>
                <c:pt idx="28">
                  <c:v>-6.5397122999999994E-5</c:v>
                </c:pt>
                <c:pt idx="29">
                  <c:v>-6.0725900000000001E-5</c:v>
                </c:pt>
                <c:pt idx="30">
                  <c:v>-5.6054677000000001E-5</c:v>
                </c:pt>
                <c:pt idx="31">
                  <c:v>-5.1383454000000001E-5</c:v>
                </c:pt>
                <c:pt idx="32">
                  <c:v>-4.6712231000000001E-5</c:v>
                </c:pt>
                <c:pt idx="33">
                  <c:v>-4.2041006999999999E-5</c:v>
                </c:pt>
                <c:pt idx="34">
                  <c:v>-3.7369783999999999E-5</c:v>
                </c:pt>
                <c:pt idx="35">
                  <c:v>-3.2698560999999999E-5</c:v>
                </c:pt>
                <c:pt idx="36">
                  <c:v>-2.8027337999999999E-5</c:v>
                </c:pt>
                <c:pt idx="37">
                  <c:v>-2.3356114999999999E-5</c:v>
                </c:pt>
                <c:pt idx="38">
                  <c:v>-1.8684891999999999E-5</c:v>
                </c:pt>
                <c:pt idx="39">
                  <c:v>-1.4013669E-5</c:v>
                </c:pt>
                <c:pt idx="40">
                  <c:v>-9.3424459999999997E-6</c:v>
                </c:pt>
                <c:pt idx="41">
                  <c:v>-4.6712229999999998E-6</c:v>
                </c:pt>
                <c:pt idx="42">
                  <c:v>0</c:v>
                </c:pt>
                <c:pt idx="43">
                  <c:v>4.6712229999999998E-6</c:v>
                </c:pt>
                <c:pt idx="44">
                  <c:v>9.3424459999999997E-6</c:v>
                </c:pt>
                <c:pt idx="45">
                  <c:v>1.4013669E-5</c:v>
                </c:pt>
                <c:pt idx="46">
                  <c:v>1.8684891999999999E-5</c:v>
                </c:pt>
                <c:pt idx="47">
                  <c:v>2.3356114999999999E-5</c:v>
                </c:pt>
                <c:pt idx="48">
                  <c:v>2.8027337999999999E-5</c:v>
                </c:pt>
                <c:pt idx="49">
                  <c:v>3.2698560999999999E-5</c:v>
                </c:pt>
                <c:pt idx="50">
                  <c:v>3.7369783999999999E-5</c:v>
                </c:pt>
                <c:pt idx="51">
                  <c:v>4.2041006999999999E-5</c:v>
                </c:pt>
                <c:pt idx="52">
                  <c:v>4.6712231000000001E-5</c:v>
                </c:pt>
                <c:pt idx="53">
                  <c:v>5.1383454000000001E-5</c:v>
                </c:pt>
                <c:pt idx="54">
                  <c:v>5.6054677000000001E-5</c:v>
                </c:pt>
                <c:pt idx="55">
                  <c:v>6.0725900000000001E-5</c:v>
                </c:pt>
                <c:pt idx="56">
                  <c:v>6.5397122999999994E-5</c:v>
                </c:pt>
                <c:pt idx="57">
                  <c:v>7.0068345999999994E-5</c:v>
                </c:pt>
                <c:pt idx="58">
                  <c:v>7.4739568999999994E-5</c:v>
                </c:pt>
                <c:pt idx="59">
                  <c:v>7.9410791999999993E-5</c:v>
                </c:pt>
                <c:pt idx="60">
                  <c:v>8.4082014999999993E-5</c:v>
                </c:pt>
                <c:pt idx="61">
                  <c:v>8.8753238000000007E-5</c:v>
                </c:pt>
                <c:pt idx="62">
                  <c:v>9.3424461000000006E-5</c:v>
                </c:pt>
                <c:pt idx="63">
                  <c:v>9.8095684000000006E-5</c:v>
                </c:pt>
                <c:pt idx="64">
                  <c:v>1.0276690700000001E-4</c:v>
                </c:pt>
                <c:pt idx="65">
                  <c:v>1.0743813000000001E-4</c:v>
                </c:pt>
                <c:pt idx="66">
                  <c:v>1.1210935300000001E-4</c:v>
                </c:pt>
                <c:pt idx="67">
                  <c:v>1.1678057600000001E-4</c:v>
                </c:pt>
                <c:pt idx="68">
                  <c:v>1.2145179900000001E-4</c:v>
                </c:pt>
                <c:pt idx="69">
                  <c:v>1.2612302200000001E-4</c:v>
                </c:pt>
                <c:pt idx="70">
                  <c:v>1.3079424599999999E-4</c:v>
                </c:pt>
                <c:pt idx="71">
                  <c:v>1.35465469E-4</c:v>
                </c:pt>
                <c:pt idx="72">
                  <c:v>1.4013669199999999E-4</c:v>
                </c:pt>
                <c:pt idx="73">
                  <c:v>1.44807915E-4</c:v>
                </c:pt>
                <c:pt idx="74">
                  <c:v>1.4947913799999999E-4</c:v>
                </c:pt>
                <c:pt idx="75">
                  <c:v>1.54150361E-4</c:v>
                </c:pt>
                <c:pt idx="76">
                  <c:v>1.5882158399999999E-4</c:v>
                </c:pt>
                <c:pt idx="77">
                  <c:v>1.63492807E-4</c:v>
                </c:pt>
                <c:pt idx="78">
                  <c:v>1.6816402999999999E-4</c:v>
                </c:pt>
                <c:pt idx="79">
                  <c:v>1.72835253E-4</c:v>
                </c:pt>
                <c:pt idx="80">
                  <c:v>1.7750647600000001E-4</c:v>
                </c:pt>
                <c:pt idx="81">
                  <c:v>1.82177699E-4</c:v>
                </c:pt>
                <c:pt idx="82">
                  <c:v>1.8684892200000001E-4</c:v>
                </c:pt>
                <c:pt idx="83">
                  <c:v>1.91520145E-4</c:v>
                </c:pt>
                <c:pt idx="84">
                  <c:v>1.9619136800000001E-4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780-4634-B241-0C57C6BFBC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9217104"/>
        <c:axId val="657353168"/>
      </c:scatterChart>
      <c:valAx>
        <c:axId val="1369217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7353168"/>
        <c:crosses val="autoZero"/>
        <c:crossBetween val="midCat"/>
      </c:valAx>
      <c:valAx>
        <c:axId val="65735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92171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Compare!$E$1</c:f>
              <c:strCache>
                <c:ptCount val="1"/>
                <c:pt idx="0">
                  <c:v>Amber_Ele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Compare!$A$2:$A$86</c:f>
              <c:numCache>
                <c:formatCode>General</c:formatCode>
                <c:ptCount val="8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</c:numCache>
            </c:numRef>
          </c:xVal>
          <c:yVal>
            <c:numRef>
              <c:f>Compare!$E$2:$E$86</c:f>
              <c:numCache>
                <c:formatCode>General</c:formatCode>
                <c:ptCount val="85"/>
                <c:pt idx="0">
                  <c:v>6.4001096499999993E-2</c:v>
                </c:pt>
                <c:pt idx="1">
                  <c:v>6.1977252699999999E-2</c:v>
                </c:pt>
                <c:pt idx="2">
                  <c:v>5.9953408899999998E-2</c:v>
                </c:pt>
                <c:pt idx="3">
                  <c:v>5.7929565099999997E-2</c:v>
                </c:pt>
                <c:pt idx="4">
                  <c:v>5.5905721399999997E-2</c:v>
                </c:pt>
                <c:pt idx="5">
                  <c:v>5.3881877600000003E-2</c:v>
                </c:pt>
                <c:pt idx="6">
                  <c:v>5.1858033800000002E-2</c:v>
                </c:pt>
                <c:pt idx="7">
                  <c:v>4.983419E-2</c:v>
                </c:pt>
                <c:pt idx="8">
                  <c:v>4.7810346300000001E-2</c:v>
                </c:pt>
                <c:pt idx="9">
                  <c:v>4.5786502499999999E-2</c:v>
                </c:pt>
                <c:pt idx="10">
                  <c:v>4.3762658699999998E-2</c:v>
                </c:pt>
                <c:pt idx="11">
                  <c:v>4.1738814999999999E-2</c:v>
                </c:pt>
                <c:pt idx="12">
                  <c:v>3.9714971199999997E-2</c:v>
                </c:pt>
                <c:pt idx="13">
                  <c:v>3.7691127400000003E-2</c:v>
                </c:pt>
                <c:pt idx="14">
                  <c:v>3.5667283600000002E-2</c:v>
                </c:pt>
                <c:pt idx="15">
                  <c:v>3.3643439900000002E-2</c:v>
                </c:pt>
                <c:pt idx="16">
                  <c:v>3.1619596100000001E-2</c:v>
                </c:pt>
                <c:pt idx="17">
                  <c:v>2.95957523E-2</c:v>
                </c:pt>
                <c:pt idx="18">
                  <c:v>2.7571908499999999E-2</c:v>
                </c:pt>
                <c:pt idx="19">
                  <c:v>2.5548064799999999E-2</c:v>
                </c:pt>
                <c:pt idx="20">
                  <c:v>2.3524221000000001E-2</c:v>
                </c:pt>
                <c:pt idx="21">
                  <c:v>2.15003772E-2</c:v>
                </c:pt>
                <c:pt idx="22">
                  <c:v>1.94765335E-2</c:v>
                </c:pt>
                <c:pt idx="23">
                  <c:v>1.7452689699999999E-2</c:v>
                </c:pt>
                <c:pt idx="24">
                  <c:v>1.54288459E-2</c:v>
                </c:pt>
                <c:pt idx="25">
                  <c:v>1.3405002100000001E-2</c:v>
                </c:pt>
                <c:pt idx="26">
                  <c:v>1.1381158400000001E-2</c:v>
                </c:pt>
                <c:pt idx="27">
                  <c:v>9.3573145999999996E-3</c:v>
                </c:pt>
                <c:pt idx="28">
                  <c:v>7.3334708000000002E-3</c:v>
                </c:pt>
                <c:pt idx="29">
                  <c:v>5.3096271000000004E-3</c:v>
                </c:pt>
                <c:pt idx="30">
                  <c:v>3.2857833000000001E-3</c:v>
                </c:pt>
                <c:pt idx="31">
                  <c:v>1.2619395000000001E-3</c:v>
                </c:pt>
                <c:pt idx="32">
                  <c:v>-7.6190429999999998E-4</c:v>
                </c:pt>
                <c:pt idx="33">
                  <c:v>-2.7857479999999998E-3</c:v>
                </c:pt>
                <c:pt idx="34">
                  <c:v>-4.8095917999999996E-3</c:v>
                </c:pt>
                <c:pt idx="35">
                  <c:v>-6.8334355999999999E-3</c:v>
                </c:pt>
                <c:pt idx="36">
                  <c:v>-8.8572793999999993E-3</c:v>
                </c:pt>
                <c:pt idx="37">
                  <c:v>-1.0881123100000001E-2</c:v>
                </c:pt>
                <c:pt idx="38">
                  <c:v>-1.29049669E-2</c:v>
                </c:pt>
                <c:pt idx="39">
                  <c:v>-1.49288107E-2</c:v>
                </c:pt>
                <c:pt idx="40">
                  <c:v>-1.6952654399999999E-2</c:v>
                </c:pt>
                <c:pt idx="41">
                  <c:v>-1.8976498200000001E-2</c:v>
                </c:pt>
                <c:pt idx="42">
                  <c:v>-2.1000342000000002E-2</c:v>
                </c:pt>
                <c:pt idx="43">
                  <c:v>-2.3024185799999999E-2</c:v>
                </c:pt>
                <c:pt idx="44">
                  <c:v>-2.5048029499999999E-2</c:v>
                </c:pt>
                <c:pt idx="45">
                  <c:v>-2.70718733E-2</c:v>
                </c:pt>
                <c:pt idx="46">
                  <c:v>-2.9095717100000001E-2</c:v>
                </c:pt>
                <c:pt idx="47">
                  <c:v>-3.1119560899999999E-2</c:v>
                </c:pt>
                <c:pt idx="48">
                  <c:v>-3.3143404600000002E-2</c:v>
                </c:pt>
                <c:pt idx="49">
                  <c:v>-3.5167248399999997E-2</c:v>
                </c:pt>
                <c:pt idx="50">
                  <c:v>-3.7191092199999998E-2</c:v>
                </c:pt>
                <c:pt idx="51">
                  <c:v>-3.9214935899999998E-2</c:v>
                </c:pt>
                <c:pt idx="52">
                  <c:v>-4.1238779699999999E-2</c:v>
                </c:pt>
                <c:pt idx="53">
                  <c:v>-4.32626235E-2</c:v>
                </c:pt>
                <c:pt idx="54">
                  <c:v>-4.5286467300000001E-2</c:v>
                </c:pt>
                <c:pt idx="55">
                  <c:v>-4.7310311000000001E-2</c:v>
                </c:pt>
                <c:pt idx="56">
                  <c:v>-4.9334154800000002E-2</c:v>
                </c:pt>
                <c:pt idx="57">
                  <c:v>-5.1357998600000003E-2</c:v>
                </c:pt>
                <c:pt idx="58">
                  <c:v>-5.3381842399999997E-2</c:v>
                </c:pt>
                <c:pt idx="59">
                  <c:v>-5.5405686099999997E-2</c:v>
                </c:pt>
                <c:pt idx="60">
                  <c:v>-5.7429529899999998E-2</c:v>
                </c:pt>
                <c:pt idx="61">
                  <c:v>-5.9453373699999999E-2</c:v>
                </c:pt>
                <c:pt idx="62">
                  <c:v>-6.1477217399999999E-2</c:v>
                </c:pt>
                <c:pt idx="63">
                  <c:v>-6.35010612E-2</c:v>
                </c:pt>
                <c:pt idx="64">
                  <c:v>-6.5524904999999994E-2</c:v>
                </c:pt>
                <c:pt idx="65">
                  <c:v>-6.7548748800000002E-2</c:v>
                </c:pt>
                <c:pt idx="66">
                  <c:v>-6.9572592500000002E-2</c:v>
                </c:pt>
                <c:pt idx="67">
                  <c:v>-7.1596436299999996E-2</c:v>
                </c:pt>
                <c:pt idx="68">
                  <c:v>-7.3620280100000005E-2</c:v>
                </c:pt>
                <c:pt idx="69">
                  <c:v>-7.5644123800000004E-2</c:v>
                </c:pt>
                <c:pt idx="70">
                  <c:v>-7.7667967599999999E-2</c:v>
                </c:pt>
                <c:pt idx="71">
                  <c:v>-7.9691811400000007E-2</c:v>
                </c:pt>
                <c:pt idx="72">
                  <c:v>-8.1715655200000001E-2</c:v>
                </c:pt>
                <c:pt idx="73">
                  <c:v>-8.3739498900000001E-2</c:v>
                </c:pt>
                <c:pt idx="74">
                  <c:v>-8.5763342699999995E-2</c:v>
                </c:pt>
                <c:pt idx="75">
                  <c:v>-8.7787186500000003E-2</c:v>
                </c:pt>
                <c:pt idx="76">
                  <c:v>-8.9811030299999997E-2</c:v>
                </c:pt>
                <c:pt idx="77">
                  <c:v>-9.1834873999999997E-2</c:v>
                </c:pt>
                <c:pt idx="78">
                  <c:v>-9.3858717800000005E-2</c:v>
                </c:pt>
                <c:pt idx="79">
                  <c:v>-9.5882561599999999E-2</c:v>
                </c:pt>
                <c:pt idx="80">
                  <c:v>-9.7906405299999999E-2</c:v>
                </c:pt>
                <c:pt idx="81">
                  <c:v>-9.9930249099999993E-2</c:v>
                </c:pt>
                <c:pt idx="82">
                  <c:v>-0.1019540929</c:v>
                </c:pt>
                <c:pt idx="83">
                  <c:v>-0.1039779367</c:v>
                </c:pt>
                <c:pt idx="84">
                  <c:v>-0.1060017804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64-4E67-94F1-1064F924EAF9}"/>
            </c:ext>
          </c:extLst>
        </c:ser>
        <c:ser>
          <c:idx val="1"/>
          <c:order val="1"/>
          <c:tx>
            <c:strRef>
              <c:f>Compare!$F$1</c:f>
              <c:strCache>
                <c:ptCount val="1"/>
                <c:pt idx="0">
                  <c:v>타_Ele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Compare!$A$2:$A$86</c:f>
              <c:numCache>
                <c:formatCode>General</c:formatCode>
                <c:ptCount val="8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</c:numCache>
            </c:numRef>
          </c:xVal>
          <c:yVal>
            <c:numRef>
              <c:f>Compare!$F$2:$F$86</c:f>
              <c:numCache>
                <c:formatCode>General</c:formatCode>
                <c:ptCount val="85"/>
                <c:pt idx="0">
                  <c:v>6.9772802802270897E-2</c:v>
                </c:pt>
                <c:pt idx="1">
                  <c:v>6.7634860707547595E-2</c:v>
                </c:pt>
                <c:pt idx="2">
                  <c:v>6.5496918612824195E-2</c:v>
                </c:pt>
                <c:pt idx="3">
                  <c:v>6.3358976518100907E-2</c:v>
                </c:pt>
                <c:pt idx="4">
                  <c:v>6.1221034423377597E-2</c:v>
                </c:pt>
                <c:pt idx="5">
                  <c:v>5.9083092328654302E-2</c:v>
                </c:pt>
                <c:pt idx="6">
                  <c:v>5.6945150233931E-2</c:v>
                </c:pt>
                <c:pt idx="7">
                  <c:v>5.48072081392076E-2</c:v>
                </c:pt>
                <c:pt idx="8">
                  <c:v>5.2669266044484297E-2</c:v>
                </c:pt>
                <c:pt idx="9">
                  <c:v>5.0531323949761002E-2</c:v>
                </c:pt>
                <c:pt idx="10">
                  <c:v>4.83933818550377E-2</c:v>
                </c:pt>
                <c:pt idx="11">
                  <c:v>4.6255439760314397E-2</c:v>
                </c:pt>
                <c:pt idx="12">
                  <c:v>4.4117497665591102E-2</c:v>
                </c:pt>
                <c:pt idx="13">
                  <c:v>4.1979555570867702E-2</c:v>
                </c:pt>
                <c:pt idx="14">
                  <c:v>3.98416134761444E-2</c:v>
                </c:pt>
                <c:pt idx="15">
                  <c:v>3.7703671381421097E-2</c:v>
                </c:pt>
                <c:pt idx="16">
                  <c:v>3.5565729286697802E-2</c:v>
                </c:pt>
                <c:pt idx="17">
                  <c:v>3.3427787191974499E-2</c:v>
                </c:pt>
                <c:pt idx="18">
                  <c:v>3.1289845097251197E-2</c:v>
                </c:pt>
                <c:pt idx="19">
                  <c:v>2.9151903002527801E-2</c:v>
                </c:pt>
                <c:pt idx="20">
                  <c:v>2.7013960907804498E-2</c:v>
                </c:pt>
                <c:pt idx="21">
                  <c:v>2.4876018813081199E-2</c:v>
                </c:pt>
                <c:pt idx="22">
                  <c:v>2.27380767183579E-2</c:v>
                </c:pt>
                <c:pt idx="23">
                  <c:v>2.0600134623634601E-2</c:v>
                </c:pt>
                <c:pt idx="24">
                  <c:v>1.8462192528911299E-2</c:v>
                </c:pt>
                <c:pt idx="25">
                  <c:v>1.6324250434188E-2</c:v>
                </c:pt>
                <c:pt idx="26">
                  <c:v>1.41863083394646E-2</c:v>
                </c:pt>
                <c:pt idx="27">
                  <c:v>1.20483662447413E-2</c:v>
                </c:pt>
                <c:pt idx="28">
                  <c:v>9.9104241500180493E-3</c:v>
                </c:pt>
                <c:pt idx="29">
                  <c:v>7.7724820552947304E-3</c:v>
                </c:pt>
                <c:pt idx="30">
                  <c:v>5.6345399605714202E-3</c:v>
                </c:pt>
                <c:pt idx="31">
                  <c:v>3.4965978658481E-3</c:v>
                </c:pt>
                <c:pt idx="32">
                  <c:v>1.35865577112478E-3</c:v>
                </c:pt>
                <c:pt idx="33">
                  <c:v>-7.79286323598532E-4</c:v>
                </c:pt>
                <c:pt idx="34">
                  <c:v>-2.9172284183218299E-3</c:v>
                </c:pt>
                <c:pt idx="35">
                  <c:v>-5.0551705130451501E-3</c:v>
                </c:pt>
                <c:pt idx="36">
                  <c:v>-7.1931126077684803E-3</c:v>
                </c:pt>
                <c:pt idx="37">
                  <c:v>-9.3310547024917801E-3</c:v>
                </c:pt>
                <c:pt idx="38">
                  <c:v>-1.14689967972151E-2</c:v>
                </c:pt>
                <c:pt idx="39">
                  <c:v>-1.3606938891938401E-2</c:v>
                </c:pt>
                <c:pt idx="40">
                  <c:v>-1.57448809866617E-2</c:v>
                </c:pt>
                <c:pt idx="41">
                  <c:v>-1.7882823081384999E-2</c:v>
                </c:pt>
                <c:pt idx="42">
                  <c:v>-2.0020765176108301E-2</c:v>
                </c:pt>
                <c:pt idx="43">
                  <c:v>-2.21587072708316E-2</c:v>
                </c:pt>
                <c:pt idx="44">
                  <c:v>-2.4296649365554999E-2</c:v>
                </c:pt>
                <c:pt idx="45">
                  <c:v>-2.6434591460278298E-2</c:v>
                </c:pt>
                <c:pt idx="46">
                  <c:v>-2.8572533555001601E-2</c:v>
                </c:pt>
                <c:pt idx="47">
                  <c:v>-3.07104756497249E-2</c:v>
                </c:pt>
                <c:pt idx="48">
                  <c:v>-3.2848417744448202E-2</c:v>
                </c:pt>
                <c:pt idx="49">
                  <c:v>-3.4986359839171498E-2</c:v>
                </c:pt>
                <c:pt idx="50">
                  <c:v>-3.7124301933894897E-2</c:v>
                </c:pt>
                <c:pt idx="51">
                  <c:v>-3.92622440286182E-2</c:v>
                </c:pt>
                <c:pt idx="52">
                  <c:v>-4.1400186123341502E-2</c:v>
                </c:pt>
                <c:pt idx="53">
                  <c:v>-4.3538128218064798E-2</c:v>
                </c:pt>
                <c:pt idx="54">
                  <c:v>-4.56760703127881E-2</c:v>
                </c:pt>
                <c:pt idx="55">
                  <c:v>-4.7814012407511403E-2</c:v>
                </c:pt>
                <c:pt idx="56">
                  <c:v>-4.9951954502234698E-2</c:v>
                </c:pt>
                <c:pt idx="57">
                  <c:v>-5.2089896596958098E-2</c:v>
                </c:pt>
                <c:pt idx="58">
                  <c:v>-5.42278386916814E-2</c:v>
                </c:pt>
                <c:pt idx="59">
                  <c:v>-5.6365780786404703E-2</c:v>
                </c:pt>
                <c:pt idx="60">
                  <c:v>-5.8503722881127998E-2</c:v>
                </c:pt>
                <c:pt idx="61">
                  <c:v>-6.06416649758513E-2</c:v>
                </c:pt>
                <c:pt idx="62">
                  <c:v>-6.27796070705747E-2</c:v>
                </c:pt>
                <c:pt idx="63">
                  <c:v>-6.4917549165298002E-2</c:v>
                </c:pt>
                <c:pt idx="64">
                  <c:v>-6.7055491260021305E-2</c:v>
                </c:pt>
                <c:pt idx="65">
                  <c:v>-6.9193433354744593E-2</c:v>
                </c:pt>
                <c:pt idx="66">
                  <c:v>-7.1331375449467896E-2</c:v>
                </c:pt>
                <c:pt idx="67">
                  <c:v>-7.3469317544191295E-2</c:v>
                </c:pt>
                <c:pt idx="68">
                  <c:v>-7.5607259638914501E-2</c:v>
                </c:pt>
                <c:pt idx="69">
                  <c:v>-7.77452017336379E-2</c:v>
                </c:pt>
                <c:pt idx="70">
                  <c:v>-7.9883143828361203E-2</c:v>
                </c:pt>
                <c:pt idx="71">
                  <c:v>-8.2021085923084505E-2</c:v>
                </c:pt>
                <c:pt idx="72">
                  <c:v>-8.4159028017807794E-2</c:v>
                </c:pt>
                <c:pt idx="73">
                  <c:v>-8.6296970112531096E-2</c:v>
                </c:pt>
                <c:pt idx="74">
                  <c:v>-8.8434912207254399E-2</c:v>
                </c:pt>
                <c:pt idx="75">
                  <c:v>-9.0572854301977798E-2</c:v>
                </c:pt>
                <c:pt idx="76">
                  <c:v>-9.2710796396701101E-2</c:v>
                </c:pt>
                <c:pt idx="77">
                  <c:v>-9.4848738491424403E-2</c:v>
                </c:pt>
                <c:pt idx="78">
                  <c:v>-9.6986680586147705E-2</c:v>
                </c:pt>
                <c:pt idx="79">
                  <c:v>-9.9124622680870994E-2</c:v>
                </c:pt>
                <c:pt idx="80">
                  <c:v>-0.10126256477559401</c:v>
                </c:pt>
                <c:pt idx="81">
                  <c:v>-0.103400506870317</c:v>
                </c:pt>
                <c:pt idx="82">
                  <c:v>-0.105538448965041</c:v>
                </c:pt>
                <c:pt idx="83">
                  <c:v>-0.107676391059764</c:v>
                </c:pt>
                <c:pt idx="84">
                  <c:v>-0.10981433315448701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464-4E67-94F1-1064F924EAF9}"/>
            </c:ext>
          </c:extLst>
        </c:ser>
        <c:ser>
          <c:idx val="2"/>
          <c:order val="2"/>
          <c:tx>
            <c:strRef>
              <c:f>Compare!$G$1</c:f>
              <c:strCache>
                <c:ptCount val="1"/>
                <c:pt idx="0">
                  <c:v>내_Ele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Compare!$A$2:$A$86</c:f>
              <c:numCache>
                <c:formatCode>General</c:formatCode>
                <c:ptCount val="8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</c:numCache>
            </c:numRef>
          </c:xVal>
          <c:yVal>
            <c:numRef>
              <c:f>Compare!$G$2:$G$86</c:f>
              <c:numCache>
                <c:formatCode>General</c:formatCode>
                <c:ptCount val="85"/>
                <c:pt idx="0">
                  <c:v>6.7709142799999997E-2</c:v>
                </c:pt>
                <c:pt idx="1">
                  <c:v>6.5685961299999998E-2</c:v>
                </c:pt>
                <c:pt idx="2">
                  <c:v>6.3662779700000005E-2</c:v>
                </c:pt>
                <c:pt idx="3">
                  <c:v>6.16395982E-2</c:v>
                </c:pt>
                <c:pt idx="4">
                  <c:v>5.96164166E-2</c:v>
                </c:pt>
                <c:pt idx="5">
                  <c:v>5.7593235E-2</c:v>
                </c:pt>
                <c:pt idx="6">
                  <c:v>5.5570053500000001E-2</c:v>
                </c:pt>
                <c:pt idx="7">
                  <c:v>5.3546871900000001E-2</c:v>
                </c:pt>
                <c:pt idx="8">
                  <c:v>5.1523690400000002E-2</c:v>
                </c:pt>
                <c:pt idx="9">
                  <c:v>4.9500508800000002E-2</c:v>
                </c:pt>
                <c:pt idx="10">
                  <c:v>4.7477327200000002E-2</c:v>
                </c:pt>
                <c:pt idx="11">
                  <c:v>4.5454145699999997E-2</c:v>
                </c:pt>
                <c:pt idx="12">
                  <c:v>4.3430964099999997E-2</c:v>
                </c:pt>
                <c:pt idx="13">
                  <c:v>4.1407782599999998E-2</c:v>
                </c:pt>
                <c:pt idx="14">
                  <c:v>3.9384600999999998E-2</c:v>
                </c:pt>
                <c:pt idx="15">
                  <c:v>3.73614195E-2</c:v>
                </c:pt>
                <c:pt idx="16">
                  <c:v>3.53382379E-2</c:v>
                </c:pt>
                <c:pt idx="17">
                  <c:v>3.33150563E-2</c:v>
                </c:pt>
                <c:pt idx="18">
                  <c:v>3.1291874800000001E-2</c:v>
                </c:pt>
                <c:pt idx="19">
                  <c:v>2.9268693200000001E-2</c:v>
                </c:pt>
                <c:pt idx="20">
                  <c:v>2.7245511699999999E-2</c:v>
                </c:pt>
                <c:pt idx="21">
                  <c:v>2.5222330099999999E-2</c:v>
                </c:pt>
                <c:pt idx="22">
                  <c:v>2.3199148499999999E-2</c:v>
                </c:pt>
                <c:pt idx="23">
                  <c:v>2.1175967E-2</c:v>
                </c:pt>
                <c:pt idx="24">
                  <c:v>1.91527854E-2</c:v>
                </c:pt>
                <c:pt idx="25">
                  <c:v>1.7129603899999998E-2</c:v>
                </c:pt>
                <c:pt idx="26">
                  <c:v>1.51064223E-2</c:v>
                </c:pt>
                <c:pt idx="27">
                  <c:v>1.30832407E-2</c:v>
                </c:pt>
                <c:pt idx="28">
                  <c:v>1.10600592E-2</c:v>
                </c:pt>
                <c:pt idx="29">
                  <c:v>9.0368775999999998E-3</c:v>
                </c:pt>
                <c:pt idx="30">
                  <c:v>7.0136961000000003E-3</c:v>
                </c:pt>
                <c:pt idx="31">
                  <c:v>4.9905145000000003E-3</c:v>
                </c:pt>
                <c:pt idx="32">
                  <c:v>2.9673329999999999E-3</c:v>
                </c:pt>
                <c:pt idx="33">
                  <c:v>9.4415139999999998E-4</c:v>
                </c:pt>
                <c:pt idx="34">
                  <c:v>-1.0790302E-3</c:v>
                </c:pt>
                <c:pt idx="35">
                  <c:v>-3.1022116999999999E-3</c:v>
                </c:pt>
                <c:pt idx="36">
                  <c:v>-5.1253933000000003E-3</c:v>
                </c:pt>
                <c:pt idx="37">
                  <c:v>-7.1485747999999998E-3</c:v>
                </c:pt>
                <c:pt idx="38">
                  <c:v>-9.1717563999999998E-3</c:v>
                </c:pt>
                <c:pt idx="39">
                  <c:v>-1.1194938E-2</c:v>
                </c:pt>
                <c:pt idx="40">
                  <c:v>-1.32181195E-2</c:v>
                </c:pt>
                <c:pt idx="41">
                  <c:v>-1.52413011E-2</c:v>
                </c:pt>
                <c:pt idx="42">
                  <c:v>-1.7264482599999999E-2</c:v>
                </c:pt>
                <c:pt idx="43">
                  <c:v>-1.9287664199999999E-2</c:v>
                </c:pt>
                <c:pt idx="44">
                  <c:v>-2.1310845799999999E-2</c:v>
                </c:pt>
                <c:pt idx="45">
                  <c:v>-2.3334027300000001E-2</c:v>
                </c:pt>
                <c:pt idx="46">
                  <c:v>-2.5357208900000001E-2</c:v>
                </c:pt>
                <c:pt idx="47">
                  <c:v>-2.7380390399999999E-2</c:v>
                </c:pt>
                <c:pt idx="48">
                  <c:v>-2.9403571999999999E-2</c:v>
                </c:pt>
                <c:pt idx="49">
                  <c:v>-3.1426753500000001E-2</c:v>
                </c:pt>
                <c:pt idx="50">
                  <c:v>-3.3449935100000001E-2</c:v>
                </c:pt>
                <c:pt idx="51">
                  <c:v>-3.5473116700000001E-2</c:v>
                </c:pt>
                <c:pt idx="52">
                  <c:v>-3.74962982E-2</c:v>
                </c:pt>
                <c:pt idx="53">
                  <c:v>-3.95194798E-2</c:v>
                </c:pt>
                <c:pt idx="54">
                  <c:v>-4.1542661299999999E-2</c:v>
                </c:pt>
                <c:pt idx="55">
                  <c:v>-4.3565842899999999E-2</c:v>
                </c:pt>
                <c:pt idx="56">
                  <c:v>-4.5589024499999999E-2</c:v>
                </c:pt>
                <c:pt idx="57">
                  <c:v>-4.7612205999999997E-2</c:v>
                </c:pt>
                <c:pt idx="58">
                  <c:v>-4.9635387599999997E-2</c:v>
                </c:pt>
                <c:pt idx="59">
                  <c:v>-5.1658569100000003E-2</c:v>
                </c:pt>
                <c:pt idx="60">
                  <c:v>-5.3681750700000003E-2</c:v>
                </c:pt>
                <c:pt idx="61">
                  <c:v>-5.5704932200000001E-2</c:v>
                </c:pt>
                <c:pt idx="62">
                  <c:v>-5.7728113800000001E-2</c:v>
                </c:pt>
                <c:pt idx="63">
                  <c:v>-5.9751295400000001E-2</c:v>
                </c:pt>
                <c:pt idx="64">
                  <c:v>-6.17744769E-2</c:v>
                </c:pt>
                <c:pt idx="65">
                  <c:v>-6.3797658500000007E-2</c:v>
                </c:pt>
                <c:pt idx="66">
                  <c:v>-6.5820840000000005E-2</c:v>
                </c:pt>
                <c:pt idx="67">
                  <c:v>-6.7844021599999998E-2</c:v>
                </c:pt>
                <c:pt idx="68">
                  <c:v>-6.9867203200000005E-2</c:v>
                </c:pt>
                <c:pt idx="69">
                  <c:v>-7.1890384700000004E-2</c:v>
                </c:pt>
                <c:pt idx="70">
                  <c:v>-7.3913566299999997E-2</c:v>
                </c:pt>
                <c:pt idx="71">
                  <c:v>-7.5936747799999996E-2</c:v>
                </c:pt>
                <c:pt idx="72">
                  <c:v>-7.7959929400000003E-2</c:v>
                </c:pt>
                <c:pt idx="73">
                  <c:v>-7.9983110999999996E-2</c:v>
                </c:pt>
                <c:pt idx="74">
                  <c:v>-8.2006292499999994E-2</c:v>
                </c:pt>
                <c:pt idx="75">
                  <c:v>-8.4029474100000001E-2</c:v>
                </c:pt>
                <c:pt idx="76">
                  <c:v>-8.60526556E-2</c:v>
                </c:pt>
                <c:pt idx="77">
                  <c:v>-8.8075837200000007E-2</c:v>
                </c:pt>
                <c:pt idx="78">
                  <c:v>-9.0099018700000005E-2</c:v>
                </c:pt>
                <c:pt idx="79">
                  <c:v>-9.2122200299999998E-2</c:v>
                </c:pt>
                <c:pt idx="80">
                  <c:v>-9.4145381900000005E-2</c:v>
                </c:pt>
                <c:pt idx="81">
                  <c:v>-9.6168563400000004E-2</c:v>
                </c:pt>
                <c:pt idx="82">
                  <c:v>-9.8191744999999997E-2</c:v>
                </c:pt>
                <c:pt idx="83">
                  <c:v>-0.1002149265</c:v>
                </c:pt>
                <c:pt idx="84">
                  <c:v>-0.1022381081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464-4E67-94F1-1064F924E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9217104"/>
        <c:axId val="657353168"/>
      </c:scatterChart>
      <c:valAx>
        <c:axId val="1369217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7353168"/>
        <c:crosses val="autoZero"/>
        <c:crossBetween val="midCat"/>
      </c:valAx>
      <c:valAx>
        <c:axId val="65735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92171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E18C21F4-26BC-4ABF-8C3F-863DE51C343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6460F9D2-F4FC-4495-9505-6D552BD020D4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1527042" y="1772816"/>
            <a:ext cx="6843912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XY</a:t>
            </a:r>
            <a:r>
              <a:rPr lang="ko-KR" altLang="en-US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Calibration</a:t>
            </a:r>
            <a:endParaRPr lang="ko-KR" altLang="en-US" sz="2400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B729437-51C1-44A3-9C69-1504003C1AC0}"/>
              </a:ext>
            </a:extLst>
          </p:cNvPr>
          <p:cNvSpPr txBox="1"/>
          <p:nvPr/>
        </p:nvSpPr>
        <p:spPr>
          <a:xfrm>
            <a:off x="4510416" y="49379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김승윤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99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E2F98-8C33-8010-E5C6-DB003AD9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Summary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0360F7-B71B-37DF-1928-08FFAF8CD2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79A4136-B4A7-7152-DFEF-84796EB8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040" y="1251659"/>
            <a:ext cx="7226081" cy="1266786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2C27EC5-FA6A-5644-CB78-DDF0365E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113" y="2827751"/>
            <a:ext cx="2741755" cy="2743200"/>
          </a:xfrm>
          <a:prstGeom prst="rect">
            <a:avLst/>
          </a:prstGeom>
        </p:spPr>
      </p:pic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3F5BB639-AE10-BA52-29A1-B6CE53E3E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07" y="2828179"/>
            <a:ext cx="5361445" cy="22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9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5B508-6D3C-45BE-AFFC-52360EDF97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E4AB3-75E2-44C1-9561-F5253AD2F489}"/>
              </a:ext>
            </a:extLst>
          </p:cNvPr>
          <p:cNvSpPr txBox="1"/>
          <p:nvPr/>
        </p:nvSpPr>
        <p:spPr>
          <a:xfrm>
            <a:off x="2616463" y="1939618"/>
            <a:ext cx="4673074" cy="1489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Azimuth</a:t>
            </a:r>
            <a:r>
              <a:rPr lang="ko-KR" altLang="en-US" sz="32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/ Elevation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parameter </a:t>
            </a:r>
            <a:r>
              <a:rPr lang="ko-KR" altLang="en-US" sz="32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산출 알고리즘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CD532CE-9522-49CC-AA53-A5654592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6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BE921-F076-4986-A4D8-4573CE50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Azimuth parameter </a:t>
            </a:r>
            <a:r>
              <a:rPr lang="ko-KR" altLang="en-US" b="1" dirty="0"/>
              <a:t>산출</a:t>
            </a:r>
            <a:r>
              <a:rPr lang="en-US" altLang="ko-KR" b="1" dirty="0"/>
              <a:t>(</a:t>
            </a:r>
            <a:r>
              <a:rPr lang="en-US" altLang="ko-KR" b="1" dirty="0" err="1"/>
              <a:t>azimuth_offset_rad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5B508-6D3C-45BE-AFFC-52360EDF97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E4AB3-75E2-44C1-9561-F5253AD2F489}"/>
              </a:ext>
            </a:extLst>
          </p:cNvPr>
          <p:cNvSpPr txBox="1"/>
          <p:nvPr/>
        </p:nvSpPr>
        <p:spPr>
          <a:xfrm>
            <a:off x="338154" y="4238114"/>
            <a:ext cx="9229690" cy="235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elevation</a:t>
            </a:r>
            <a:r>
              <a:rPr lang="ko-KR" altLang="en-US" sz="1600" dirty="0"/>
              <a:t>과 </a:t>
            </a:r>
            <a:r>
              <a:rPr lang="en-US" altLang="ko-KR" sz="1600" dirty="0"/>
              <a:t>azimuth</a:t>
            </a:r>
            <a:r>
              <a:rPr lang="ko-KR" altLang="en-US" sz="1600" dirty="0"/>
              <a:t>를 일차함수 </a:t>
            </a:r>
            <a:r>
              <a:rPr lang="en-US" altLang="ko-KR" sz="1600" dirty="0"/>
              <a:t>fitting</a:t>
            </a:r>
            <a:r>
              <a:rPr lang="ko-KR" altLang="en-US" sz="1600" dirty="0"/>
              <a:t>하여 </a:t>
            </a:r>
            <a:r>
              <a:rPr lang="en-US" altLang="ko-KR" sz="1600" dirty="0"/>
              <a:t>skew</a:t>
            </a:r>
            <a:r>
              <a:rPr lang="ko-KR" altLang="en-US" sz="1600" dirty="0"/>
              <a:t>된 기울기 파악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기울기를 이용하여 전체 </a:t>
            </a:r>
            <a:r>
              <a:rPr lang="en-US" altLang="ko-KR" sz="1600" dirty="0"/>
              <a:t>elevation </a:t>
            </a:r>
            <a:r>
              <a:rPr lang="ko-KR" altLang="en-US" sz="1600" dirty="0"/>
              <a:t>범위에 대한 </a:t>
            </a:r>
            <a:r>
              <a:rPr lang="en-US" altLang="ko-KR" sz="1600" dirty="0"/>
              <a:t>azimuth </a:t>
            </a:r>
            <a:r>
              <a:rPr lang="ko-KR" altLang="en-US" sz="1600" dirty="0"/>
              <a:t>범위 계산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azimuth </a:t>
            </a:r>
            <a:r>
              <a:rPr lang="ko-KR" altLang="en-US" sz="1600" dirty="0"/>
              <a:t>범위가 </a:t>
            </a:r>
            <a:r>
              <a:rPr lang="en-US" altLang="ko-KR" sz="1600" dirty="0"/>
              <a:t>0.02</a:t>
            </a:r>
            <a:r>
              <a:rPr lang="ko-KR" altLang="en-US" sz="1600" dirty="0"/>
              <a:t>보다 작을 경우</a:t>
            </a:r>
            <a:r>
              <a:rPr lang="en-US" altLang="ko-KR" sz="1600" dirty="0"/>
              <a:t>(azimuth</a:t>
            </a:r>
            <a:r>
              <a:rPr lang="ko-KR" altLang="en-US" sz="1600" dirty="0"/>
              <a:t>의 오차가 </a:t>
            </a:r>
            <a:r>
              <a:rPr lang="en-US" altLang="ko-KR" sz="1600" dirty="0"/>
              <a:t>20% </a:t>
            </a:r>
            <a:r>
              <a:rPr lang="ko-KR" altLang="en-US" sz="1600" dirty="0"/>
              <a:t>이내</a:t>
            </a:r>
            <a:r>
              <a:rPr lang="en-US" altLang="ko-KR" sz="1600" dirty="0"/>
              <a:t>) skew</a:t>
            </a:r>
            <a:r>
              <a:rPr lang="ko-KR" altLang="en-US" sz="1600" dirty="0"/>
              <a:t>로 인한 </a:t>
            </a:r>
            <a:r>
              <a:rPr lang="en-US" altLang="ko-KR" sz="1600" dirty="0"/>
              <a:t>azimuth offset </a:t>
            </a:r>
            <a:r>
              <a:rPr lang="ko-KR" altLang="en-US" sz="1600" dirty="0"/>
              <a:t>적용이 큰 의미가 없음</a:t>
            </a:r>
            <a:r>
              <a:rPr lang="en-US" altLang="ko-KR" sz="1600" dirty="0"/>
              <a:t> -&gt; constant</a:t>
            </a:r>
            <a:r>
              <a:rPr lang="ko-KR" altLang="en-US" sz="1600" dirty="0"/>
              <a:t>한 </a:t>
            </a:r>
            <a:r>
              <a:rPr lang="en-US" altLang="ko-KR" sz="1600" dirty="0"/>
              <a:t>azimuth offset parameter(radian)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0.02</a:t>
            </a:r>
            <a:r>
              <a:rPr lang="ko-KR" altLang="en-US" sz="1600" dirty="0"/>
              <a:t>보다 큰 경우 </a:t>
            </a:r>
            <a:r>
              <a:rPr lang="en-US" altLang="ko-KR" sz="1600" dirty="0"/>
              <a:t>skew</a:t>
            </a:r>
            <a:r>
              <a:rPr lang="ko-KR" altLang="en-US" sz="1600" dirty="0"/>
              <a:t>로 인한 </a:t>
            </a:r>
            <a:r>
              <a:rPr lang="en-US" altLang="ko-KR" sz="1600" dirty="0"/>
              <a:t>azimuth</a:t>
            </a:r>
            <a:r>
              <a:rPr lang="ko-KR" altLang="en-US" sz="1600" dirty="0"/>
              <a:t>를 </a:t>
            </a:r>
            <a:r>
              <a:rPr lang="en-US" altLang="ko-KR" sz="1600" dirty="0"/>
              <a:t>elevation</a:t>
            </a:r>
            <a:r>
              <a:rPr lang="ko-KR" altLang="en-US" sz="1600" dirty="0"/>
              <a:t>에 대해 적용 필요</a:t>
            </a:r>
            <a:r>
              <a:rPr lang="en-US" altLang="ko-KR" sz="1600" dirty="0"/>
              <a:t>. -&gt; linear</a:t>
            </a:r>
            <a:r>
              <a:rPr lang="ko-KR" altLang="en-US" sz="1600" dirty="0"/>
              <a:t>한 </a:t>
            </a:r>
            <a:r>
              <a:rPr lang="en-US" altLang="ko-KR" sz="1600" dirty="0"/>
              <a:t>azimuth offset parameter(radian) </a:t>
            </a:r>
            <a:r>
              <a:rPr lang="ko-KR" altLang="en-US" sz="1600" dirty="0"/>
              <a:t>생성</a:t>
            </a:r>
            <a:endParaRPr lang="en-US" altLang="ko-KR" sz="16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5EC80A8-5C5D-46DF-B841-7B73FB428319}"/>
              </a:ext>
            </a:extLst>
          </p:cNvPr>
          <p:cNvGrpSpPr/>
          <p:nvPr/>
        </p:nvGrpSpPr>
        <p:grpSpPr>
          <a:xfrm>
            <a:off x="2700106" y="680776"/>
            <a:ext cx="4505788" cy="3645109"/>
            <a:chOff x="2694002" y="1205850"/>
            <a:chExt cx="6344920" cy="513293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8BBDD31-FE80-4BA3-97FE-5B6776462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4002" y="1205850"/>
              <a:ext cx="6344920" cy="513293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1B039A-3F1B-4283-8401-5213097FD13C}"/>
                </a:ext>
              </a:extLst>
            </p:cNvPr>
            <p:cNvSpPr/>
            <p:nvPr/>
          </p:nvSpPr>
          <p:spPr>
            <a:xfrm>
              <a:off x="4121360" y="2741079"/>
              <a:ext cx="523240" cy="1391920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F3B7470-F747-4558-B112-67410363C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9610" y="1491986"/>
              <a:ext cx="1373703" cy="41949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E4059D3-CC12-4D12-9B8B-E2CB2CD27949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4382980" y="1491986"/>
              <a:ext cx="796630" cy="12490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60F0ADF-DE32-4E2A-9EE2-C49D31BE9E38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4382980" y="4132999"/>
              <a:ext cx="796630" cy="15538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18E62B68-37D7-4B3A-87FA-FA3F6ED17051}"/>
                </a:ext>
              </a:extLst>
            </p:cNvPr>
            <p:cNvSpPr/>
            <p:nvPr/>
          </p:nvSpPr>
          <p:spPr>
            <a:xfrm rot="19426763">
              <a:off x="5817904" y="3089851"/>
              <a:ext cx="294999" cy="249805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A6F1833-5427-4E0F-B541-184F2CCC7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54" y="724873"/>
            <a:ext cx="1733449" cy="189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6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BE921-F076-4986-A4D8-4573CE50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Elevation parameter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5B508-6D3C-45BE-AFFC-52360EDF97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271E5A-EABE-428E-B44E-FE949AE5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34" y="953075"/>
            <a:ext cx="2947830" cy="2484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C378C5-B57B-4C6B-A4B6-44AADCE3766E}"/>
              </a:ext>
            </a:extLst>
          </p:cNvPr>
          <p:cNvSpPr txBox="1"/>
          <p:nvPr/>
        </p:nvSpPr>
        <p:spPr>
          <a:xfrm>
            <a:off x="338154" y="4388473"/>
            <a:ext cx="9229690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elevation GT</a:t>
            </a:r>
            <a:r>
              <a:rPr lang="ko-KR" altLang="en-US" sz="1600" dirty="0"/>
              <a:t>와 측정한 </a:t>
            </a:r>
            <a:r>
              <a:rPr lang="en-US" altLang="ko-KR" sz="1600" dirty="0"/>
              <a:t>elevation </a:t>
            </a:r>
            <a:r>
              <a:rPr lang="ko-KR" altLang="en-US" sz="1600" dirty="0"/>
              <a:t>데이터를 일차함수 </a:t>
            </a:r>
            <a:r>
              <a:rPr lang="en-US" altLang="ko-KR" sz="1600" dirty="0"/>
              <a:t>fitting</a:t>
            </a:r>
            <a:r>
              <a:rPr lang="ko-KR" altLang="en-US" sz="1600" dirty="0"/>
              <a:t>하여 두 데이터의 비율을 계산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데이터의 비율을 통해 측정한 </a:t>
            </a:r>
            <a:r>
              <a:rPr lang="en-US" altLang="ko-KR" sz="1600" dirty="0"/>
              <a:t>elevation top</a:t>
            </a:r>
            <a:r>
              <a:rPr lang="ko-KR" altLang="en-US" sz="1600" dirty="0"/>
              <a:t>과 </a:t>
            </a:r>
            <a:r>
              <a:rPr lang="en-US" altLang="ko-KR" sz="1600" dirty="0"/>
              <a:t>elevation bottom </a:t>
            </a:r>
            <a:r>
              <a:rPr lang="ko-KR" altLang="en-US" sz="1600" dirty="0"/>
              <a:t>값을 </a:t>
            </a:r>
            <a:r>
              <a:rPr lang="en-US" altLang="ko-KR" sz="1600" dirty="0"/>
              <a:t>GT</a:t>
            </a:r>
            <a:r>
              <a:rPr lang="ko-KR" altLang="en-US" sz="1600" dirty="0"/>
              <a:t>에 맞게 </a:t>
            </a:r>
            <a:r>
              <a:rPr lang="en-US" altLang="ko-KR" sz="1600" dirty="0"/>
              <a:t>fitting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계산된 </a:t>
            </a:r>
            <a:r>
              <a:rPr lang="en-US" altLang="ko-KR" sz="1600" dirty="0"/>
              <a:t>elevation top, bottom </a:t>
            </a:r>
            <a:r>
              <a:rPr lang="ko-KR" altLang="en-US" sz="1600" dirty="0"/>
              <a:t>값으로 </a:t>
            </a:r>
            <a:r>
              <a:rPr lang="en-US" altLang="ko-KR" sz="1600" dirty="0"/>
              <a:t>linear </a:t>
            </a:r>
            <a:r>
              <a:rPr lang="ko-KR" altLang="en-US" sz="1600" dirty="0"/>
              <a:t>한 </a:t>
            </a:r>
            <a:r>
              <a:rPr lang="en-US" altLang="ko-KR" sz="1600" dirty="0"/>
              <a:t>elevation parameter(radian) </a:t>
            </a:r>
            <a:r>
              <a:rPr lang="ko-KR" altLang="en-US" sz="1600" dirty="0"/>
              <a:t>생성</a:t>
            </a:r>
            <a:endParaRPr lang="en-US" altLang="ko-KR" sz="16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A2BFF65-A049-4239-BDED-6A2E04FD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9" y="953075"/>
            <a:ext cx="4007467" cy="301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3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F2E2B-308F-40A2-9B31-27CEDDD5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2915E8-3567-4307-A572-FD75CF4531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91135-FA07-4001-B92C-EC625E926B23}"/>
              </a:ext>
            </a:extLst>
          </p:cNvPr>
          <p:cNvSpPr txBox="1"/>
          <p:nvPr/>
        </p:nvSpPr>
        <p:spPr>
          <a:xfrm>
            <a:off x="1539968" y="678397"/>
            <a:ext cx="209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azimuth offset rad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239CD-1F5D-428C-9D72-F946B889FC43}"/>
              </a:ext>
            </a:extLst>
          </p:cNvPr>
          <p:cNvSpPr txBox="1"/>
          <p:nvPr/>
        </p:nvSpPr>
        <p:spPr>
          <a:xfrm>
            <a:off x="6089876" y="677377"/>
            <a:ext cx="209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elevation rad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E4B06-3C27-47DB-931A-03074FF083AB}"/>
              </a:ext>
            </a:extLst>
          </p:cNvPr>
          <p:cNvSpPr txBox="1"/>
          <p:nvPr/>
        </p:nvSpPr>
        <p:spPr>
          <a:xfrm>
            <a:off x="235108" y="5594133"/>
            <a:ext cx="9361330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- elevation rad </a:t>
            </a:r>
            <a:r>
              <a:rPr lang="ko-KR" altLang="en-US" sz="1400" dirty="0"/>
              <a:t>파라미터는 </a:t>
            </a:r>
            <a:r>
              <a:rPr lang="en-US" altLang="ko-KR" sz="1400" dirty="0"/>
              <a:t>amber</a:t>
            </a:r>
            <a:r>
              <a:rPr lang="ko-KR" altLang="en-US" sz="1400" dirty="0"/>
              <a:t>방식</a:t>
            </a:r>
            <a:r>
              <a:rPr lang="en-US" altLang="ko-KR" sz="1400" dirty="0"/>
              <a:t>, </a:t>
            </a:r>
            <a:r>
              <a:rPr lang="ko-KR" altLang="en-US" sz="1400" dirty="0"/>
              <a:t>타당성 검토 결과와 </a:t>
            </a:r>
            <a:r>
              <a:rPr lang="ko-KR" altLang="en-US" sz="1400" dirty="0" err="1"/>
              <a:t>비슷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azimuth offset rad </a:t>
            </a:r>
            <a:r>
              <a:rPr lang="ko-KR" altLang="en-US" sz="1400" dirty="0"/>
              <a:t>파라미터는 기존 방식들과 경향성은 비슷함</a:t>
            </a:r>
            <a:r>
              <a:rPr lang="en-US" altLang="ko-KR" sz="1400" dirty="0"/>
              <a:t>. </a:t>
            </a:r>
            <a:r>
              <a:rPr lang="ko-KR" altLang="en-US" sz="1400" dirty="0"/>
              <a:t>추후 </a:t>
            </a:r>
            <a:r>
              <a:rPr lang="en-US" altLang="ko-KR" sz="1400" dirty="0"/>
              <a:t>azimuth offset constant</a:t>
            </a:r>
            <a:r>
              <a:rPr lang="ko-KR" altLang="en-US" sz="1400" dirty="0"/>
              <a:t>를 파라미터에 적용 예정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F7959C00-7BAA-4EB9-85D8-E7634C5E2C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304711"/>
              </p:ext>
            </p:extLst>
          </p:nvPr>
        </p:nvGraphicFramePr>
        <p:xfrm>
          <a:off x="881060" y="1032381"/>
          <a:ext cx="3414713" cy="4421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52A269EA-7138-4392-9FBF-AF67B21DE5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359818"/>
              </p:ext>
            </p:extLst>
          </p:nvPr>
        </p:nvGraphicFramePr>
        <p:xfrm>
          <a:off x="5430969" y="1047729"/>
          <a:ext cx="3414713" cy="4421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272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5B508-6D3C-45BE-AFFC-52360EDF97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E4AB3-75E2-44C1-9561-F5253AD2F489}"/>
              </a:ext>
            </a:extLst>
          </p:cNvPr>
          <p:cNvSpPr txBox="1"/>
          <p:nvPr/>
        </p:nvSpPr>
        <p:spPr>
          <a:xfrm>
            <a:off x="4048747" y="2844225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Appendix</a:t>
            </a:r>
            <a:endParaRPr lang="ko-KR" altLang="en-US" sz="3200" b="1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CD532CE-9522-49CC-AA53-A5654592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618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EBA05-58E1-4168-8B75-DE9D60FC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- </a:t>
            </a:r>
            <a:r>
              <a:rPr lang="ko-KR" altLang="en-US" dirty="0"/>
              <a:t>차트 상세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AB73F-307A-40AD-A6B8-5C6A1FB7D9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D003F22-C7DF-4924-97DB-D991574902A8}"/>
              </a:ext>
            </a:extLst>
          </p:cNvPr>
          <p:cNvGrpSpPr/>
          <p:nvPr/>
        </p:nvGrpSpPr>
        <p:grpSpPr>
          <a:xfrm>
            <a:off x="96075" y="501177"/>
            <a:ext cx="6225651" cy="4004003"/>
            <a:chOff x="121682" y="656153"/>
            <a:chExt cx="6225651" cy="4004003"/>
          </a:xfrm>
        </p:grpSpPr>
        <p:sp>
          <p:nvSpPr>
            <p:cNvPr id="101" name="정육면체 100">
              <a:extLst>
                <a:ext uri="{FF2B5EF4-FFF2-40B4-BE49-F238E27FC236}">
                  <a16:creationId xmlns:a16="http://schemas.microsoft.com/office/drawing/2014/main" id="{DAF9B3DC-FAD7-4AB8-BA8F-2A67538228FC}"/>
                </a:ext>
              </a:extLst>
            </p:cNvPr>
            <p:cNvSpPr/>
            <p:nvPr/>
          </p:nvSpPr>
          <p:spPr>
            <a:xfrm>
              <a:off x="700945" y="930838"/>
              <a:ext cx="5273656" cy="3685239"/>
            </a:xfrm>
            <a:prstGeom prst="cube">
              <a:avLst>
                <a:gd name="adj" fmla="val 2592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E10CF95A-E7EB-486E-A5A5-BB6AB1DDBA00}"/>
                </a:ext>
              </a:extLst>
            </p:cNvPr>
            <p:cNvCxnSpPr>
              <a:cxnSpLocks/>
              <a:stCxn id="101" idx="3"/>
              <a:endCxn id="101" idx="1"/>
            </p:cNvCxnSpPr>
            <p:nvPr/>
          </p:nvCxnSpPr>
          <p:spPr>
            <a:xfrm flipV="1">
              <a:off x="3290012" y="1026359"/>
              <a:ext cx="0" cy="3589718"/>
            </a:xfrm>
            <a:prstGeom prst="line">
              <a:avLst/>
            </a:prstGeom>
            <a:ln w="3175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74921971-28EF-45CF-8EC6-D88CDD87D4BB}"/>
                </a:ext>
              </a:extLst>
            </p:cNvPr>
            <p:cNvCxnSpPr>
              <a:cxnSpLocks/>
              <a:stCxn id="101" idx="2"/>
              <a:endCxn id="101" idx="4"/>
            </p:cNvCxnSpPr>
            <p:nvPr/>
          </p:nvCxnSpPr>
          <p:spPr>
            <a:xfrm>
              <a:off x="700945" y="2821218"/>
              <a:ext cx="5178135" cy="0"/>
            </a:xfrm>
            <a:prstGeom prst="line">
              <a:avLst/>
            </a:prstGeom>
            <a:ln w="3175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8DAA4714-CB50-43B7-B980-EB0D4BEDF53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41" y="4439899"/>
              <a:ext cx="4575942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B95C4B9-2B1D-41B7-B202-D8878ECC2C45}"/>
                </a:ext>
              </a:extLst>
            </p:cNvPr>
            <p:cNvSpPr txBox="1"/>
            <p:nvPr/>
          </p:nvSpPr>
          <p:spPr>
            <a:xfrm>
              <a:off x="2360628" y="4398546"/>
              <a:ext cx="19892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>
                  <a:latin typeface="+mj-lt"/>
                  <a:ea typeface="LG스마트체2.0 Light" panose="020B0600000101010101" pitchFamily="50" charset="-127"/>
                </a:rPr>
                <a:t>100 mm x 8 = 800 mm</a:t>
              </a:r>
              <a:endParaRPr lang="ko-KR" altLang="en-US" sz="1100">
                <a:latin typeface="+mj-lt"/>
                <a:ea typeface="LG스마트체2.0 Light" panose="020B0600000101010101" pitchFamily="50" charset="-127"/>
              </a:endParaRP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7DB6A135-93BE-4D99-82E6-95CAF0FF24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942" y="1308595"/>
              <a:ext cx="0" cy="3058482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D97F8BA-9110-4796-870F-27725390EC84}"/>
                </a:ext>
              </a:extLst>
            </p:cNvPr>
            <p:cNvSpPr txBox="1"/>
            <p:nvPr/>
          </p:nvSpPr>
          <p:spPr>
            <a:xfrm rot="5400000">
              <a:off x="-580438" y="2707030"/>
              <a:ext cx="21990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>
                  <a:latin typeface="+mj-lt"/>
                  <a:ea typeface="LG스마트체2.0 Light" panose="020B0600000101010101" pitchFamily="50" charset="-127"/>
                </a:rPr>
                <a:t>100 mm x 6 = 600 mm</a:t>
              </a:r>
              <a:endParaRPr lang="ko-KR" altLang="en-US" sz="1100">
                <a:latin typeface="+mj-lt"/>
                <a:ea typeface="LG스마트체2.0 Light" panose="020B0600000101010101" pitchFamily="50" charset="-127"/>
              </a:endParaRP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12FC2A98-D9B6-4336-AC93-C125C6D20AB4}"/>
                </a:ext>
              </a:extLst>
            </p:cNvPr>
            <p:cNvCxnSpPr/>
            <p:nvPr/>
          </p:nvCxnSpPr>
          <p:spPr>
            <a:xfrm flipH="1">
              <a:off x="574183" y="866415"/>
              <a:ext cx="169150" cy="16915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412F3C7-8DE1-4B2D-B7C5-8BD2BCDC863C}"/>
                </a:ext>
              </a:extLst>
            </p:cNvPr>
            <p:cNvSpPr txBox="1"/>
            <p:nvPr/>
          </p:nvSpPr>
          <p:spPr>
            <a:xfrm>
              <a:off x="3049800" y="656153"/>
              <a:ext cx="7876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>
                  <a:latin typeface="+mj-lt"/>
                  <a:ea typeface="LG스마트체2.0 Light" panose="020B0600000101010101" pitchFamily="50" charset="-127"/>
                </a:rPr>
                <a:t>900mm</a:t>
              </a:r>
              <a:endParaRPr lang="ko-KR" altLang="en-US" sz="1100">
                <a:latin typeface="+mj-lt"/>
                <a:ea typeface="LG스마트체2.0 Light" panose="020B0600000101010101" pitchFamily="50" charset="-127"/>
              </a:endParaRPr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2368D4A8-6A25-4315-A6C1-9F6594142A67}"/>
                </a:ext>
              </a:extLst>
            </p:cNvPr>
            <p:cNvCxnSpPr>
              <a:cxnSpLocks/>
            </p:cNvCxnSpPr>
            <p:nvPr/>
          </p:nvCxnSpPr>
          <p:spPr>
            <a:xfrm>
              <a:off x="783146" y="866243"/>
              <a:ext cx="5191455" cy="20516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7B3DF4C-2F83-488B-AD48-F99FF90E65FF}"/>
                </a:ext>
              </a:extLst>
            </p:cNvPr>
            <p:cNvSpPr txBox="1"/>
            <p:nvPr/>
          </p:nvSpPr>
          <p:spPr>
            <a:xfrm>
              <a:off x="121682" y="783392"/>
              <a:ext cx="587544" cy="315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>
                  <a:latin typeface="+mj-lt"/>
                  <a:ea typeface="LG스마트체2.0 Light" panose="020B0600000101010101" pitchFamily="50" charset="-127"/>
                </a:rPr>
                <a:t>5mm</a:t>
              </a:r>
              <a:endParaRPr lang="ko-KR" altLang="en-US" sz="1100">
                <a:latin typeface="+mj-lt"/>
                <a:ea typeface="LG스마트체2.0 Light" panose="020B0600000101010101" pitchFamily="50" charset="-127"/>
              </a:endParaRPr>
            </a:p>
          </p:txBody>
        </p: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82BBB636-68C3-4DC4-BCFA-3DA53FB1E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5072" y="930838"/>
              <a:ext cx="0" cy="3587822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EB012D-D617-4BFB-92E3-0287F122EB34}"/>
                </a:ext>
              </a:extLst>
            </p:cNvPr>
            <p:cNvSpPr txBox="1"/>
            <p:nvPr/>
          </p:nvSpPr>
          <p:spPr>
            <a:xfrm rot="5400000">
              <a:off x="5815933" y="2784571"/>
              <a:ext cx="801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>
                  <a:latin typeface="+mj-lt"/>
                  <a:ea typeface="LG스마트체2.0 Light" panose="020B0600000101010101" pitchFamily="50" charset="-127"/>
                </a:rPr>
                <a:t>700 mm</a:t>
              </a:r>
              <a:endParaRPr lang="ko-KR" altLang="en-US" sz="1100">
                <a:latin typeface="+mj-lt"/>
                <a:ea typeface="LG스마트체2.0 Light" panose="020B0600000101010101" pitchFamily="50" charset="-127"/>
              </a:endParaRPr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7B5C65B2-9D64-4962-8442-D0C19B7EC7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3367" y="3332475"/>
              <a:ext cx="263634" cy="5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794FC09C-3C4D-4504-BFAD-1969ECCCE0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62279" y="3332475"/>
              <a:ext cx="309158" cy="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4FF5DE5-ADC5-4D80-BBC7-48C4785FF5E8}"/>
                </a:ext>
              </a:extLst>
            </p:cNvPr>
            <p:cNvSpPr txBox="1"/>
            <p:nvPr/>
          </p:nvSpPr>
          <p:spPr>
            <a:xfrm>
              <a:off x="3533622" y="3019022"/>
              <a:ext cx="762191" cy="297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>
                  <a:latin typeface="+mj-lt"/>
                  <a:ea typeface="LG스마트체2.0 Light" panose="020B0600000101010101" pitchFamily="50" charset="-127"/>
                </a:rPr>
                <a:t>5mm</a:t>
              </a:r>
              <a:endParaRPr lang="ko-KR" altLang="en-US" sz="1000">
                <a:latin typeface="+mj-lt"/>
                <a:ea typeface="LG스마트체2.0 Light" panose="020B0600000101010101" pitchFamily="50" charset="-127"/>
              </a:endParaRP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60AE4B4C-57D1-4EC1-827C-AA4D175A609E}"/>
                </a:ext>
              </a:extLst>
            </p:cNvPr>
            <p:cNvCxnSpPr>
              <a:cxnSpLocks/>
            </p:cNvCxnSpPr>
            <p:nvPr/>
          </p:nvCxnSpPr>
          <p:spPr>
            <a:xfrm>
              <a:off x="5582568" y="1233711"/>
              <a:ext cx="291585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4C1E09D-A523-4521-B7BA-8B010E93BC89}"/>
                </a:ext>
              </a:extLst>
            </p:cNvPr>
            <p:cNvSpPr txBox="1"/>
            <p:nvPr/>
          </p:nvSpPr>
          <p:spPr>
            <a:xfrm>
              <a:off x="5266519" y="959041"/>
              <a:ext cx="778687" cy="315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>
                  <a:latin typeface="+mj-lt"/>
                  <a:ea typeface="LG스마트체2.0 Light" panose="020B0600000101010101" pitchFamily="50" charset="-127"/>
                </a:rPr>
                <a:t>50 mm</a:t>
              </a:r>
              <a:endParaRPr lang="ko-KR" altLang="en-US" sz="1100">
                <a:latin typeface="+mj-lt"/>
                <a:ea typeface="LG스마트체2.0 Light" panose="020B0600000101010101" pitchFamily="50" charset="-127"/>
              </a:endParaRP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F6AA6B0B-A677-4375-A561-C55225BE572F}"/>
                </a:ext>
              </a:extLst>
            </p:cNvPr>
            <p:cNvCxnSpPr>
              <a:cxnSpLocks/>
            </p:cNvCxnSpPr>
            <p:nvPr/>
          </p:nvCxnSpPr>
          <p:spPr>
            <a:xfrm>
              <a:off x="694196" y="1233711"/>
              <a:ext cx="291585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AA619D4-E3D9-4236-8C9F-1FDCB1CC9336}"/>
                </a:ext>
              </a:extLst>
            </p:cNvPr>
            <p:cNvSpPr txBox="1"/>
            <p:nvPr/>
          </p:nvSpPr>
          <p:spPr>
            <a:xfrm>
              <a:off x="608696" y="950538"/>
              <a:ext cx="790043" cy="315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>
                  <a:latin typeface="+mj-lt"/>
                  <a:ea typeface="LG스마트체2.0 Light" panose="020B0600000101010101" pitchFamily="50" charset="-127"/>
                </a:rPr>
                <a:t>50 mm</a:t>
              </a:r>
              <a:endParaRPr lang="ko-KR" altLang="en-US" sz="1100">
                <a:latin typeface="+mj-lt"/>
                <a:ea typeface="LG스마트체2.0 Light" panose="020B0600000101010101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6EB85F4-4604-4DF8-8209-236ACC16E012}"/>
                </a:ext>
              </a:extLst>
            </p:cNvPr>
            <p:cNvSpPr txBox="1"/>
            <p:nvPr/>
          </p:nvSpPr>
          <p:spPr>
            <a:xfrm>
              <a:off x="3934552" y="1055545"/>
              <a:ext cx="739904" cy="315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>
                  <a:latin typeface="+mj-lt"/>
                  <a:ea typeface="LG스마트체2.0 Light" panose="020B0600000101010101" pitchFamily="50" charset="-127"/>
                </a:rPr>
                <a:t>50 mm</a:t>
              </a:r>
              <a:endParaRPr lang="ko-KR" altLang="en-US" sz="1100">
                <a:latin typeface="+mj-lt"/>
                <a:ea typeface="LG스마트체2.0 Light" panose="020B0600000101010101" pitchFamily="50" charset="-127"/>
              </a:endParaRPr>
            </a:p>
          </p:txBody>
        </p: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966C81F6-D3F8-42A1-B13D-34807DEE83E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42205" y="1178465"/>
              <a:ext cx="270640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6AA0EA7-A49A-4A53-B9D7-74A599196D2E}"/>
                </a:ext>
              </a:extLst>
            </p:cNvPr>
            <p:cNvSpPr txBox="1"/>
            <p:nvPr/>
          </p:nvSpPr>
          <p:spPr>
            <a:xfrm>
              <a:off x="5265907" y="4112926"/>
              <a:ext cx="762189" cy="315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>
                  <a:latin typeface="+mj-lt"/>
                  <a:ea typeface="LG스마트체2.0 Light" panose="020B0600000101010101" pitchFamily="50" charset="-127"/>
                </a:rPr>
                <a:t>50 mm</a:t>
              </a:r>
              <a:endParaRPr lang="ko-KR" altLang="en-US" sz="1100">
                <a:latin typeface="+mj-lt"/>
                <a:ea typeface="LG스마트체2.0 Light" panose="020B0600000101010101" pitchFamily="50" charset="-127"/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31F2FAB8-889C-422E-BCDC-3EEFA99942C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517377" y="4488108"/>
              <a:ext cx="270640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93659E2A-27B6-4692-9887-BEF2236D5011}"/>
                </a:ext>
              </a:extLst>
            </p:cNvPr>
            <p:cNvGrpSpPr/>
            <p:nvPr/>
          </p:nvGrpSpPr>
          <p:grpSpPr>
            <a:xfrm>
              <a:off x="961864" y="2787516"/>
              <a:ext cx="4659245" cy="71522"/>
              <a:chOff x="961864" y="2787516"/>
              <a:chExt cx="4659245" cy="71522"/>
            </a:xfrm>
          </p:grpSpPr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B137986B-BC04-4F91-8A4F-529B8305EA75}"/>
                  </a:ext>
                </a:extLst>
              </p:cNvPr>
              <p:cNvSpPr/>
              <p:nvPr/>
            </p:nvSpPr>
            <p:spPr>
              <a:xfrm>
                <a:off x="961864" y="2791382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22A52F3B-8311-4F25-8DB5-7AF87402C222}"/>
                  </a:ext>
                </a:extLst>
              </p:cNvPr>
              <p:cNvSpPr/>
              <p:nvPr/>
            </p:nvSpPr>
            <p:spPr>
              <a:xfrm>
                <a:off x="1518012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DE986DB-023A-41F7-AC4F-03F7833E07EC}"/>
                  </a:ext>
                </a:extLst>
              </p:cNvPr>
              <p:cNvSpPr/>
              <p:nvPr/>
            </p:nvSpPr>
            <p:spPr>
              <a:xfrm>
                <a:off x="2100859" y="2787516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58A0160B-56B5-4516-A1D6-E8CAD2BE5AC1}"/>
                  </a:ext>
                </a:extLst>
              </p:cNvPr>
              <p:cNvSpPr/>
              <p:nvPr/>
            </p:nvSpPr>
            <p:spPr>
              <a:xfrm>
                <a:off x="2707314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92011785-CEF7-44C7-8639-FD31D77046D5}"/>
                  </a:ext>
                </a:extLst>
              </p:cNvPr>
              <p:cNvSpPr/>
              <p:nvPr/>
            </p:nvSpPr>
            <p:spPr>
              <a:xfrm>
                <a:off x="3258196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3AFAC765-EF9F-49CC-AB01-93F7627790C1}"/>
                  </a:ext>
                </a:extLst>
              </p:cNvPr>
              <p:cNvSpPr/>
              <p:nvPr/>
            </p:nvSpPr>
            <p:spPr>
              <a:xfrm>
                <a:off x="3876167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86A5CB3-6E54-4B0E-B882-CA9A8341A7B8}"/>
                  </a:ext>
                </a:extLst>
              </p:cNvPr>
              <p:cNvSpPr/>
              <p:nvPr/>
            </p:nvSpPr>
            <p:spPr>
              <a:xfrm>
                <a:off x="4475859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868E6916-3B08-4AA3-8FF7-67FE76F25C2E}"/>
                  </a:ext>
                </a:extLst>
              </p:cNvPr>
              <p:cNvSpPr/>
              <p:nvPr/>
            </p:nvSpPr>
            <p:spPr>
              <a:xfrm>
                <a:off x="5042472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9D5378E9-EFE4-49E1-A608-DABFE8BC19A4}"/>
                  </a:ext>
                </a:extLst>
              </p:cNvPr>
              <p:cNvSpPr/>
              <p:nvPr/>
            </p:nvSpPr>
            <p:spPr>
              <a:xfrm>
                <a:off x="5553449" y="2787516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72069AFB-B833-4E76-9362-14779FE114D1}"/>
                </a:ext>
              </a:extLst>
            </p:cNvPr>
            <p:cNvGrpSpPr/>
            <p:nvPr/>
          </p:nvGrpSpPr>
          <p:grpSpPr>
            <a:xfrm>
              <a:off x="961864" y="4320118"/>
              <a:ext cx="4659245" cy="71522"/>
              <a:chOff x="961864" y="2787516"/>
              <a:chExt cx="4659245" cy="71522"/>
            </a:xfrm>
          </p:grpSpPr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5E4150FC-DE49-4A95-B907-DFF9069A01D0}"/>
                  </a:ext>
                </a:extLst>
              </p:cNvPr>
              <p:cNvSpPr/>
              <p:nvPr/>
            </p:nvSpPr>
            <p:spPr>
              <a:xfrm>
                <a:off x="961864" y="2791382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3DF39F4C-5638-41AC-A88E-5E8C015ECEC0}"/>
                  </a:ext>
                </a:extLst>
              </p:cNvPr>
              <p:cNvSpPr/>
              <p:nvPr/>
            </p:nvSpPr>
            <p:spPr>
              <a:xfrm>
                <a:off x="1518012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DB6003F7-FE1A-4B6F-A90E-80EB0BEDB318}"/>
                  </a:ext>
                </a:extLst>
              </p:cNvPr>
              <p:cNvSpPr/>
              <p:nvPr/>
            </p:nvSpPr>
            <p:spPr>
              <a:xfrm>
                <a:off x="2100859" y="2787516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9BC44BE6-56D3-4A61-A54C-94CC12FF2C39}"/>
                  </a:ext>
                </a:extLst>
              </p:cNvPr>
              <p:cNvSpPr/>
              <p:nvPr/>
            </p:nvSpPr>
            <p:spPr>
              <a:xfrm>
                <a:off x="2707314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F1165363-020A-4A03-91CD-F522323DB4DB}"/>
                  </a:ext>
                </a:extLst>
              </p:cNvPr>
              <p:cNvSpPr/>
              <p:nvPr/>
            </p:nvSpPr>
            <p:spPr>
              <a:xfrm>
                <a:off x="3258196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2CA1FE6C-ECE9-4310-986C-89ED35DDFFE1}"/>
                  </a:ext>
                </a:extLst>
              </p:cNvPr>
              <p:cNvSpPr/>
              <p:nvPr/>
            </p:nvSpPr>
            <p:spPr>
              <a:xfrm>
                <a:off x="3876167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1BA698AB-1443-4780-9E3C-32DBB1F75C97}"/>
                  </a:ext>
                </a:extLst>
              </p:cNvPr>
              <p:cNvSpPr/>
              <p:nvPr/>
            </p:nvSpPr>
            <p:spPr>
              <a:xfrm>
                <a:off x="4475859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F5A35857-D395-421D-9F99-2DC1CA4D1B31}"/>
                  </a:ext>
                </a:extLst>
              </p:cNvPr>
              <p:cNvSpPr/>
              <p:nvPr/>
            </p:nvSpPr>
            <p:spPr>
              <a:xfrm>
                <a:off x="5042472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177069E3-E102-4C1B-B119-2AC6F645E004}"/>
                  </a:ext>
                </a:extLst>
              </p:cNvPr>
              <p:cNvSpPr/>
              <p:nvPr/>
            </p:nvSpPr>
            <p:spPr>
              <a:xfrm>
                <a:off x="5553449" y="2787516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99B06B9F-091A-4FBF-8C7D-F71A11825A22}"/>
                </a:ext>
              </a:extLst>
            </p:cNvPr>
            <p:cNvGrpSpPr/>
            <p:nvPr/>
          </p:nvGrpSpPr>
          <p:grpSpPr>
            <a:xfrm>
              <a:off x="966596" y="3294683"/>
              <a:ext cx="4659245" cy="71522"/>
              <a:chOff x="961864" y="2787516"/>
              <a:chExt cx="4659245" cy="71522"/>
            </a:xfrm>
          </p:grpSpPr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02678E06-6C50-4FFE-95DA-6681A1CA663F}"/>
                  </a:ext>
                </a:extLst>
              </p:cNvPr>
              <p:cNvSpPr/>
              <p:nvPr/>
            </p:nvSpPr>
            <p:spPr>
              <a:xfrm>
                <a:off x="961864" y="2791382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D52C6A06-4038-49B8-BCE1-0BBD6F09D727}"/>
                  </a:ext>
                </a:extLst>
              </p:cNvPr>
              <p:cNvSpPr/>
              <p:nvPr/>
            </p:nvSpPr>
            <p:spPr>
              <a:xfrm>
                <a:off x="1518012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806336AF-4FAE-40EC-80D1-8CDA3A50206F}"/>
                  </a:ext>
                </a:extLst>
              </p:cNvPr>
              <p:cNvSpPr/>
              <p:nvPr/>
            </p:nvSpPr>
            <p:spPr>
              <a:xfrm>
                <a:off x="2100859" y="2787516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299AE278-2E5A-4DFD-8989-E40166DA74B3}"/>
                  </a:ext>
                </a:extLst>
              </p:cNvPr>
              <p:cNvSpPr/>
              <p:nvPr/>
            </p:nvSpPr>
            <p:spPr>
              <a:xfrm>
                <a:off x="2707314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AEBEFA26-03D9-4738-BFE3-289C95F35093}"/>
                  </a:ext>
                </a:extLst>
              </p:cNvPr>
              <p:cNvSpPr/>
              <p:nvPr/>
            </p:nvSpPr>
            <p:spPr>
              <a:xfrm>
                <a:off x="3258196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1B674897-D6C4-43DA-A7CF-875D6EB3FAE4}"/>
                  </a:ext>
                </a:extLst>
              </p:cNvPr>
              <p:cNvSpPr/>
              <p:nvPr/>
            </p:nvSpPr>
            <p:spPr>
              <a:xfrm>
                <a:off x="3876167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7DD7F747-E0CF-4104-BE2E-561CD87760D0}"/>
                  </a:ext>
                </a:extLst>
              </p:cNvPr>
              <p:cNvSpPr/>
              <p:nvPr/>
            </p:nvSpPr>
            <p:spPr>
              <a:xfrm>
                <a:off x="4475859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E13C6250-EC06-4CF8-ABC8-E198EF99E6E1}"/>
                  </a:ext>
                </a:extLst>
              </p:cNvPr>
              <p:cNvSpPr/>
              <p:nvPr/>
            </p:nvSpPr>
            <p:spPr>
              <a:xfrm>
                <a:off x="5042472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4FF27E34-C314-4FFE-AA83-B251589E8DB2}"/>
                  </a:ext>
                </a:extLst>
              </p:cNvPr>
              <p:cNvSpPr/>
              <p:nvPr/>
            </p:nvSpPr>
            <p:spPr>
              <a:xfrm>
                <a:off x="5553449" y="2787516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ACE5A883-78B7-48BC-A7CF-53723486690D}"/>
                </a:ext>
              </a:extLst>
            </p:cNvPr>
            <p:cNvGrpSpPr/>
            <p:nvPr/>
          </p:nvGrpSpPr>
          <p:grpSpPr>
            <a:xfrm>
              <a:off x="967135" y="3786504"/>
              <a:ext cx="4659245" cy="71522"/>
              <a:chOff x="961864" y="2787516"/>
              <a:chExt cx="4659245" cy="71522"/>
            </a:xfrm>
          </p:grpSpPr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724A986A-E825-4FA4-AE17-96E790AD351C}"/>
                  </a:ext>
                </a:extLst>
              </p:cNvPr>
              <p:cNvSpPr/>
              <p:nvPr/>
            </p:nvSpPr>
            <p:spPr>
              <a:xfrm>
                <a:off x="961864" y="2791382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9CEECD35-D92E-4296-AE20-660AC63EDE73}"/>
                  </a:ext>
                </a:extLst>
              </p:cNvPr>
              <p:cNvSpPr/>
              <p:nvPr/>
            </p:nvSpPr>
            <p:spPr>
              <a:xfrm>
                <a:off x="1518012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F1415AFE-C294-49E3-B74D-9B55D7B20AA4}"/>
                  </a:ext>
                </a:extLst>
              </p:cNvPr>
              <p:cNvSpPr/>
              <p:nvPr/>
            </p:nvSpPr>
            <p:spPr>
              <a:xfrm>
                <a:off x="2100859" y="2787516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3C4D4D06-9541-4E2B-A268-55D0DDA3A9B8}"/>
                  </a:ext>
                </a:extLst>
              </p:cNvPr>
              <p:cNvSpPr/>
              <p:nvPr/>
            </p:nvSpPr>
            <p:spPr>
              <a:xfrm>
                <a:off x="2707314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E0341FC0-F38E-4BB9-89D9-903C60A93864}"/>
                  </a:ext>
                </a:extLst>
              </p:cNvPr>
              <p:cNvSpPr/>
              <p:nvPr/>
            </p:nvSpPr>
            <p:spPr>
              <a:xfrm>
                <a:off x="3258196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F7603E8E-6C2D-4D81-AABA-ACC4FA2477C7}"/>
                  </a:ext>
                </a:extLst>
              </p:cNvPr>
              <p:cNvSpPr/>
              <p:nvPr/>
            </p:nvSpPr>
            <p:spPr>
              <a:xfrm>
                <a:off x="3876167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050338EB-0438-4BD5-B83A-4E95358E7BFE}"/>
                  </a:ext>
                </a:extLst>
              </p:cNvPr>
              <p:cNvSpPr/>
              <p:nvPr/>
            </p:nvSpPr>
            <p:spPr>
              <a:xfrm>
                <a:off x="4475859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FE7DC4F4-597A-4A50-89DF-66E6F0BB7646}"/>
                  </a:ext>
                </a:extLst>
              </p:cNvPr>
              <p:cNvSpPr/>
              <p:nvPr/>
            </p:nvSpPr>
            <p:spPr>
              <a:xfrm>
                <a:off x="5042472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EE9D0D63-6E58-44B4-9C1D-24398F7CCD77}"/>
                  </a:ext>
                </a:extLst>
              </p:cNvPr>
              <p:cNvSpPr/>
              <p:nvPr/>
            </p:nvSpPr>
            <p:spPr>
              <a:xfrm>
                <a:off x="5553449" y="2787516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09B6C15C-EF84-4E78-AE26-83BFD8EE8465}"/>
                </a:ext>
              </a:extLst>
            </p:cNvPr>
            <p:cNvGrpSpPr/>
            <p:nvPr/>
          </p:nvGrpSpPr>
          <p:grpSpPr>
            <a:xfrm>
              <a:off x="957132" y="2295841"/>
              <a:ext cx="4659245" cy="71522"/>
              <a:chOff x="961864" y="2787516"/>
              <a:chExt cx="4659245" cy="71522"/>
            </a:xfrm>
          </p:grpSpPr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F77DC308-C407-4345-B2D0-AACE4B2C9855}"/>
                  </a:ext>
                </a:extLst>
              </p:cNvPr>
              <p:cNvSpPr/>
              <p:nvPr/>
            </p:nvSpPr>
            <p:spPr>
              <a:xfrm>
                <a:off x="961864" y="2791382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D197774F-906A-4E4A-95B0-FC45E82587A1}"/>
                  </a:ext>
                </a:extLst>
              </p:cNvPr>
              <p:cNvSpPr/>
              <p:nvPr/>
            </p:nvSpPr>
            <p:spPr>
              <a:xfrm>
                <a:off x="1518012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87A84D7-FE23-42B5-BD28-0B65459FDAE2}"/>
                  </a:ext>
                </a:extLst>
              </p:cNvPr>
              <p:cNvSpPr/>
              <p:nvPr/>
            </p:nvSpPr>
            <p:spPr>
              <a:xfrm>
                <a:off x="2100859" y="2787516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D50AF49E-5858-4D29-A92C-B9C4D2039B29}"/>
                  </a:ext>
                </a:extLst>
              </p:cNvPr>
              <p:cNvSpPr/>
              <p:nvPr/>
            </p:nvSpPr>
            <p:spPr>
              <a:xfrm>
                <a:off x="2707314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02DFFBD2-B5C6-477C-BFF7-E2E9A3129C05}"/>
                  </a:ext>
                </a:extLst>
              </p:cNvPr>
              <p:cNvSpPr/>
              <p:nvPr/>
            </p:nvSpPr>
            <p:spPr>
              <a:xfrm>
                <a:off x="3258196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863563CF-BDA9-4D0D-8DFD-E3D345875F13}"/>
                  </a:ext>
                </a:extLst>
              </p:cNvPr>
              <p:cNvSpPr/>
              <p:nvPr/>
            </p:nvSpPr>
            <p:spPr>
              <a:xfrm>
                <a:off x="3876167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0B5EB946-685C-4DC1-B2D4-6FDECC660670}"/>
                  </a:ext>
                </a:extLst>
              </p:cNvPr>
              <p:cNvSpPr/>
              <p:nvPr/>
            </p:nvSpPr>
            <p:spPr>
              <a:xfrm>
                <a:off x="4475859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7CBC23CF-D486-46DB-B61F-0E7D480C24BA}"/>
                  </a:ext>
                </a:extLst>
              </p:cNvPr>
              <p:cNvSpPr/>
              <p:nvPr/>
            </p:nvSpPr>
            <p:spPr>
              <a:xfrm>
                <a:off x="5042472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2FE6BDE9-7642-476B-B7F8-EDAF6AD059CD}"/>
                  </a:ext>
                </a:extLst>
              </p:cNvPr>
              <p:cNvSpPr/>
              <p:nvPr/>
            </p:nvSpPr>
            <p:spPr>
              <a:xfrm>
                <a:off x="5553449" y="2787516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C73540F6-04E1-4241-A460-3DD62C60C9BC}"/>
                </a:ext>
              </a:extLst>
            </p:cNvPr>
            <p:cNvGrpSpPr/>
            <p:nvPr/>
          </p:nvGrpSpPr>
          <p:grpSpPr>
            <a:xfrm>
              <a:off x="961864" y="1270406"/>
              <a:ext cx="4659245" cy="71522"/>
              <a:chOff x="961864" y="2787516"/>
              <a:chExt cx="4659245" cy="71522"/>
            </a:xfrm>
          </p:grpSpPr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553BB47D-4BD6-44A8-B620-75A848274899}"/>
                  </a:ext>
                </a:extLst>
              </p:cNvPr>
              <p:cNvSpPr/>
              <p:nvPr/>
            </p:nvSpPr>
            <p:spPr>
              <a:xfrm>
                <a:off x="961864" y="2791382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1C861E72-4643-42BD-90C5-BB563AC4BA84}"/>
                  </a:ext>
                </a:extLst>
              </p:cNvPr>
              <p:cNvSpPr/>
              <p:nvPr/>
            </p:nvSpPr>
            <p:spPr>
              <a:xfrm>
                <a:off x="1518012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1CB127D6-8B81-4744-82DD-EA29D32E8CC1}"/>
                  </a:ext>
                </a:extLst>
              </p:cNvPr>
              <p:cNvSpPr/>
              <p:nvPr/>
            </p:nvSpPr>
            <p:spPr>
              <a:xfrm>
                <a:off x="2100859" y="2787516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C3899EAB-D21F-41A7-ACFB-5D8910292B65}"/>
                  </a:ext>
                </a:extLst>
              </p:cNvPr>
              <p:cNvSpPr/>
              <p:nvPr/>
            </p:nvSpPr>
            <p:spPr>
              <a:xfrm>
                <a:off x="2707314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68EAA4EB-7107-4E40-9905-21E036A40BB1}"/>
                  </a:ext>
                </a:extLst>
              </p:cNvPr>
              <p:cNvSpPr/>
              <p:nvPr/>
            </p:nvSpPr>
            <p:spPr>
              <a:xfrm>
                <a:off x="3258196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627F658F-BC78-4364-9B8A-F29FD6E1C57C}"/>
                  </a:ext>
                </a:extLst>
              </p:cNvPr>
              <p:cNvSpPr/>
              <p:nvPr/>
            </p:nvSpPr>
            <p:spPr>
              <a:xfrm>
                <a:off x="3876167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1EFC4978-7B38-44B1-93DA-2B60067C8828}"/>
                  </a:ext>
                </a:extLst>
              </p:cNvPr>
              <p:cNvSpPr/>
              <p:nvPr/>
            </p:nvSpPr>
            <p:spPr>
              <a:xfrm>
                <a:off x="4475859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259204C4-8C1B-4F6B-92A3-5DAECB818D0D}"/>
                  </a:ext>
                </a:extLst>
              </p:cNvPr>
              <p:cNvSpPr/>
              <p:nvPr/>
            </p:nvSpPr>
            <p:spPr>
              <a:xfrm>
                <a:off x="5042472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6FB8B71A-2FE7-41A0-9C9C-9C9757394842}"/>
                  </a:ext>
                </a:extLst>
              </p:cNvPr>
              <p:cNvSpPr/>
              <p:nvPr/>
            </p:nvSpPr>
            <p:spPr>
              <a:xfrm>
                <a:off x="5553449" y="2787516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DF9531CE-4AD0-4B95-BAB8-DFBB4589F69A}"/>
                </a:ext>
              </a:extLst>
            </p:cNvPr>
            <p:cNvGrpSpPr/>
            <p:nvPr/>
          </p:nvGrpSpPr>
          <p:grpSpPr>
            <a:xfrm>
              <a:off x="962403" y="1762227"/>
              <a:ext cx="4659245" cy="71522"/>
              <a:chOff x="961864" y="2787516"/>
              <a:chExt cx="4659245" cy="71522"/>
            </a:xfrm>
          </p:grpSpPr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E72799EB-8498-48A6-9557-354CE3CD4F9E}"/>
                  </a:ext>
                </a:extLst>
              </p:cNvPr>
              <p:cNvSpPr/>
              <p:nvPr/>
            </p:nvSpPr>
            <p:spPr>
              <a:xfrm>
                <a:off x="961864" y="2791382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7446AD32-A25B-400C-B9BE-F723C16CF74B}"/>
                  </a:ext>
                </a:extLst>
              </p:cNvPr>
              <p:cNvSpPr/>
              <p:nvPr/>
            </p:nvSpPr>
            <p:spPr>
              <a:xfrm>
                <a:off x="1518012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4CFFE4A1-7CB2-40CB-B732-FD51BF5802EF}"/>
                  </a:ext>
                </a:extLst>
              </p:cNvPr>
              <p:cNvSpPr/>
              <p:nvPr/>
            </p:nvSpPr>
            <p:spPr>
              <a:xfrm>
                <a:off x="2100859" y="2787516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FC133DE6-7D59-4BF3-90EF-D77645B2F6DC}"/>
                  </a:ext>
                </a:extLst>
              </p:cNvPr>
              <p:cNvSpPr/>
              <p:nvPr/>
            </p:nvSpPr>
            <p:spPr>
              <a:xfrm>
                <a:off x="2707314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68C3461F-FF5F-4EB2-8D13-B677A20B91A1}"/>
                  </a:ext>
                </a:extLst>
              </p:cNvPr>
              <p:cNvSpPr/>
              <p:nvPr/>
            </p:nvSpPr>
            <p:spPr>
              <a:xfrm>
                <a:off x="3258196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A51EDF4F-3B49-40A5-934D-5187207D3448}"/>
                  </a:ext>
                </a:extLst>
              </p:cNvPr>
              <p:cNvSpPr/>
              <p:nvPr/>
            </p:nvSpPr>
            <p:spPr>
              <a:xfrm>
                <a:off x="3876167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639D9586-152B-4E4C-B0A0-3087B6F00C16}"/>
                  </a:ext>
                </a:extLst>
              </p:cNvPr>
              <p:cNvSpPr/>
              <p:nvPr/>
            </p:nvSpPr>
            <p:spPr>
              <a:xfrm>
                <a:off x="4475859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A8FD6412-C86E-4EE5-A0E3-55019E06C969}"/>
                  </a:ext>
                </a:extLst>
              </p:cNvPr>
              <p:cNvSpPr/>
              <p:nvPr/>
            </p:nvSpPr>
            <p:spPr>
              <a:xfrm>
                <a:off x="5042472" y="2791307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236800E3-BC9A-47BE-84C4-13CC67B314D9}"/>
                  </a:ext>
                </a:extLst>
              </p:cNvPr>
              <p:cNvSpPr/>
              <p:nvPr/>
            </p:nvSpPr>
            <p:spPr>
              <a:xfrm>
                <a:off x="5553449" y="2787516"/>
                <a:ext cx="67660" cy="67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195" name="표 204">
            <a:extLst>
              <a:ext uri="{FF2B5EF4-FFF2-40B4-BE49-F238E27FC236}">
                <a16:creationId xmlns:a16="http://schemas.microsoft.com/office/drawing/2014/main" id="{51553F14-D5E7-4D6A-8601-37F920DE5C7B}"/>
              </a:ext>
            </a:extLst>
          </p:cNvPr>
          <p:cNvGraphicFramePr>
            <a:graphicFrameLocks noGrp="1"/>
          </p:cNvGraphicFramePr>
          <p:nvPr/>
        </p:nvGraphicFramePr>
        <p:xfrm>
          <a:off x="6553106" y="690049"/>
          <a:ext cx="3051000" cy="28568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98540">
                  <a:extLst>
                    <a:ext uri="{9D8B030D-6E8A-4147-A177-3AD203B41FA5}">
                      <a16:colId xmlns:a16="http://schemas.microsoft.com/office/drawing/2014/main" val="3904560153"/>
                    </a:ext>
                  </a:extLst>
                </a:gridCol>
                <a:gridCol w="1352460">
                  <a:extLst>
                    <a:ext uri="{9D8B030D-6E8A-4147-A177-3AD203B41FA5}">
                      <a16:colId xmlns:a16="http://schemas.microsoft.com/office/drawing/2014/main" val="1021053136"/>
                    </a:ext>
                  </a:extLst>
                </a:gridCol>
              </a:tblGrid>
              <a:tr h="526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LG스마트체 Regular" panose="020B0600000101010101" pitchFamily="50" charset="-127"/>
                          <a:ea typeface="LG스마트체 Regular"/>
                        </a:rPr>
                        <a:t>항목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LG스마트체 Regular" panose="020B0600000101010101" pitchFamily="50" charset="-127"/>
                          <a:ea typeface="LG스마트체 Regular"/>
                        </a:rPr>
                        <a:t>Spec</a:t>
                      </a:r>
                      <a:endParaRPr lang="ko-KR" altLang="en-US" sz="1600">
                        <a:latin typeface="LG스마트체 Regular" panose="020B0600000101010101" pitchFamily="50" charset="-127"/>
                        <a:ea typeface="LG스마트체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004114"/>
                  </a:ext>
                </a:extLst>
              </a:tr>
              <a:tr h="411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/>
                        </a:rPr>
                        <a:t>차트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/>
                        </a:rPr>
                        <a:t>Size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LG스마트체 Regular" panose="020B0600000101010101" pitchFamily="50" charset="-127"/>
                          <a:ea typeface="LG스마트체 Regular"/>
                        </a:rPr>
                        <a:t>900 x 700</a:t>
                      </a:r>
                      <a:endParaRPr lang="ko-KR" altLang="en-US" sz="1200">
                        <a:latin typeface="LG스마트체 Regular" panose="020B0600000101010101" pitchFamily="50" charset="-127"/>
                        <a:ea typeface="LG스마트체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549173"/>
                  </a:ext>
                </a:extLst>
              </a:tr>
              <a:tr h="4110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LG스마트체 Regular" panose="020B0600000101010101" pitchFamily="50" charset="-127"/>
                          <a:ea typeface="LG스마트체 Regular"/>
                        </a:rPr>
                        <a:t>LED </a:t>
                      </a:r>
                      <a:r>
                        <a:rPr lang="ko-KR" altLang="en-US" sz="1200">
                          <a:latin typeface="LG스마트체 Regular" panose="020B0600000101010101" pitchFamily="50" charset="-127"/>
                          <a:ea typeface="LG스마트체 Regular"/>
                        </a:rPr>
                        <a:t>종류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/>
                        </a:rPr>
                        <a:t>1450nm / 1430nm SWIR Diode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19517"/>
                  </a:ext>
                </a:extLst>
              </a:tr>
              <a:tr h="411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LG스마트체 Regular" panose="020B0600000101010101" pitchFamily="50" charset="-127"/>
                          <a:ea typeface="LG스마트체 Regular"/>
                        </a:rPr>
                        <a:t>LED</a:t>
                      </a:r>
                      <a:r>
                        <a:rPr lang="ko-KR" altLang="en-US" sz="1200">
                          <a:latin typeface="LG스마트체 Regular" panose="020B0600000101010101" pitchFamily="50" charset="-127"/>
                          <a:ea typeface="LG스마트체 Regular"/>
                        </a:rPr>
                        <a:t>간 간격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LG스마트체 Regular" panose="020B0600000101010101" pitchFamily="50" charset="-127"/>
                          <a:ea typeface="LG스마트체 Regular"/>
                        </a:rPr>
                        <a:t>100mm</a:t>
                      </a:r>
                      <a:endParaRPr lang="ko-KR" altLang="en-US" sz="1200">
                        <a:latin typeface="LG스마트체 Regular" panose="020B0600000101010101" pitchFamily="50" charset="-127"/>
                        <a:ea typeface="LG스마트체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170115"/>
                  </a:ext>
                </a:extLst>
              </a:tr>
              <a:tr h="411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LG스마트체 Regular" panose="020B0600000101010101" pitchFamily="50" charset="-127"/>
                          <a:ea typeface="LG스마트체 Regular"/>
                        </a:rPr>
                        <a:t>상하좌우 가장자리와 </a:t>
                      </a:r>
                      <a:r>
                        <a:rPr lang="en-US" altLang="ko-KR" sz="1200">
                          <a:latin typeface="LG스마트체 Regular" panose="020B0600000101010101" pitchFamily="50" charset="-127"/>
                          <a:ea typeface="LG스마트체 Regular"/>
                        </a:rPr>
                        <a:t>LED </a:t>
                      </a:r>
                      <a:r>
                        <a:rPr lang="ko-KR" altLang="en-US" sz="1200">
                          <a:latin typeface="LG스마트체 Regular" panose="020B0600000101010101" pitchFamily="50" charset="-127"/>
                          <a:ea typeface="LG스마트체 Regular"/>
                        </a:rPr>
                        <a:t>간격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LG스마트체 Regular" panose="020B0600000101010101" pitchFamily="50" charset="-127"/>
                          <a:ea typeface="LG스마트체 Regular"/>
                        </a:rPr>
                        <a:t>50mm</a:t>
                      </a:r>
                      <a:endParaRPr lang="ko-KR" altLang="en-US" sz="1200">
                        <a:latin typeface="LG스마트체 Regular" panose="020B0600000101010101" pitchFamily="50" charset="-127"/>
                        <a:ea typeface="LG스마트체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539714"/>
                  </a:ext>
                </a:extLst>
              </a:tr>
              <a:tr h="4110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LG스마트체 Regular" panose="020B0600000101010101" pitchFamily="50" charset="-127"/>
                          <a:ea typeface="LG스마트체 Regular"/>
                        </a:rPr>
                        <a:t>LED </a:t>
                      </a:r>
                      <a:r>
                        <a:rPr lang="ko-KR" altLang="en-US" sz="1200" err="1">
                          <a:latin typeface="LG스마트체 Regular" panose="020B0600000101010101" pitchFamily="50" charset="-127"/>
                          <a:ea typeface="LG스마트체 Regular"/>
                        </a:rPr>
                        <a:t>타공</a:t>
                      </a:r>
                      <a:r>
                        <a:rPr lang="ko-KR" altLang="en-US" sz="1200">
                          <a:latin typeface="LG스마트체 Regular" panose="020B0600000101010101" pitchFamily="50" charset="-127"/>
                          <a:ea typeface="LG스마트체 Regular"/>
                        </a:rPr>
                        <a:t> 사이즈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/>
                        </a:rPr>
                        <a:t>5mm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6290883"/>
                  </a:ext>
                </a:extLst>
              </a:tr>
            </a:tbl>
          </a:graphicData>
        </a:graphic>
      </p:graphicFrame>
      <p:pic>
        <p:nvPicPr>
          <p:cNvPr id="196" name="그림 195">
            <a:extLst>
              <a:ext uri="{FF2B5EF4-FFF2-40B4-BE49-F238E27FC236}">
                <a16:creationId xmlns:a16="http://schemas.microsoft.com/office/drawing/2014/main" id="{E9F2530E-80EA-4D54-B252-42F9157CA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65" r="26527" b="-206"/>
          <a:stretch/>
        </p:blipFill>
        <p:spPr>
          <a:xfrm>
            <a:off x="6481026" y="3782383"/>
            <a:ext cx="3238888" cy="2320308"/>
          </a:xfrm>
          <a:prstGeom prst="rect">
            <a:avLst/>
          </a:prstGeom>
        </p:spPr>
      </p:pic>
      <p:sp>
        <p:nvSpPr>
          <p:cNvPr id="4" name="실행 단추: 돌아가기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729BF45-E41A-4E34-85E2-88C97F9DF1B5}"/>
              </a:ext>
            </a:extLst>
          </p:cNvPr>
          <p:cNvSpPr/>
          <p:nvPr/>
        </p:nvSpPr>
        <p:spPr>
          <a:xfrm>
            <a:off x="9083040" y="5806440"/>
            <a:ext cx="590296" cy="590296"/>
          </a:xfrm>
          <a:prstGeom prst="actionButtonRetur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07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AED4-5C92-4262-BBA3-7831BF79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Appendix - </a:t>
            </a:r>
            <a:r>
              <a:rPr lang="en-US" altLang="ko-KR" dirty="0" err="1"/>
              <a:t>Azimuth_offset_rad</a:t>
            </a:r>
            <a:r>
              <a:rPr lang="en-US" altLang="ko-KR" dirty="0"/>
              <a:t> </a:t>
            </a:r>
            <a:r>
              <a:rPr lang="ko-KR" altLang="en-US" dirty="0"/>
              <a:t>산출 방식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728E7A-0AE8-41E2-9C57-D5530D4EF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8F0D59-FDAC-43F6-95CB-C6FC2D7FF59E}"/>
                  </a:ext>
                </a:extLst>
              </p:cNvPr>
              <p:cNvSpPr txBox="1"/>
              <p:nvPr/>
            </p:nvSpPr>
            <p:spPr>
              <a:xfrm>
                <a:off x="101722" y="1089392"/>
                <a:ext cx="9889627" cy="786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𝑠𝑘𝑒𝑤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𝒎𝒓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𝒂𝒑𝒑𝒂𝒓𝒆𝒏𝒕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𝒔𝒌𝒆𝒘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𝑁𝑂𝑀𝐼𝑁𝐴𝐿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𝑀𝑅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𝐸𝐿𝐸𝑉𝐴𝑇𝐼𝑂𝑁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𝐹𝑂𝑉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𝐷𝐸𝐺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𝑁𝑂𝑀𝐼𝑁𝐴𝐿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𝑀𝑅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𝐸𝐿𝐸𝑉𝐴𝑇𝐼𝑂𝑁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𝐹𝑂𝑉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𝐷𝐸𝐺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𝑁𝑈𝑀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𝐺𝑀𝐴𝑃𝐷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𝑃𝐸𝑅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𝐴𝑅𝑅𝐴𝑌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𝐿𝐸𝑁𝐺𝑇𝐻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8F0D59-FDAC-43F6-95CB-C6FC2D7FF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1089392"/>
                <a:ext cx="9889627" cy="786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C5767A-7449-4EA6-9E73-9809DDD46E48}"/>
                  </a:ext>
                </a:extLst>
              </p:cNvPr>
              <p:cNvSpPr txBox="1"/>
              <p:nvPr/>
            </p:nvSpPr>
            <p:spPr>
              <a:xfrm>
                <a:off x="204371" y="1988762"/>
                <a:ext cx="9684327" cy="786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𝐿𝑅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𝑠𝑘𝑒𝑤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𝒂𝒑𝒑𝒂𝒓𝒆𝒏𝒕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𝒔𝒌𝒆𝒘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𝑁𝑂𝑀𝐼𝑁𝐴𝐿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𝐿𝑅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𝐸𝐿𝐸𝑉𝐴𝑇𝐼𝑂𝑁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𝐹𝑂𝑉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𝐷𝐸𝐺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𝑁𝑂𝑀𝐼𝑁𝐴𝐿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𝐿𝑅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𝐸𝐿𝐸𝑉𝐴𝑇𝐼𝑂𝑁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𝐹𝑂𝑉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𝐷𝐸𝐺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𝑁𝑈𝑀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𝐺𝑀𝐴𝑃𝐷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𝑃𝐸𝑅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𝐴𝑅𝑅𝐴𝑌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𝐿𝐸𝑁𝐺𝑇𝐻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C5767A-7449-4EA6-9E73-9809DDD46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71" y="1988762"/>
                <a:ext cx="9684327" cy="786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26B20B-54EE-4A66-B096-2148CF6280B0}"/>
                  </a:ext>
                </a:extLst>
              </p:cNvPr>
              <p:cNvSpPr txBox="1"/>
              <p:nvPr/>
            </p:nvSpPr>
            <p:spPr>
              <a:xfrm>
                <a:off x="862985" y="3195320"/>
                <a:ext cx="836709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 smtClean="0">
                          <a:latin typeface="Cambria Math" panose="02040503050406030204" pitchFamily="18" charset="0"/>
                        </a:rPr>
                        <m:t>𝑁𝑂𝑀𝐼𝑁𝐴𝐿</m:t>
                      </m:r>
                      <m:r>
                        <a:rPr lang="en-US" altLang="ko-KR" sz="15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i="1" smtClean="0"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n-US" altLang="ko-KR" sz="15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i="1" smtClean="0">
                          <a:latin typeface="Cambria Math" panose="02040503050406030204" pitchFamily="18" charset="0"/>
                        </a:rPr>
                        <m:t>𝐸𝐿𝐸𝑉𝐴𝑇𝐼𝑂𝑁</m:t>
                      </m:r>
                      <m:r>
                        <a:rPr lang="en-US" altLang="ko-KR" sz="15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i="1" smtClean="0">
                          <a:latin typeface="Cambria Math" panose="02040503050406030204" pitchFamily="18" charset="0"/>
                        </a:rPr>
                        <m:t>𝐹𝑂𝑉</m:t>
                      </m:r>
                      <m:r>
                        <a:rPr lang="en-US" altLang="ko-KR" sz="15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i="1" smtClean="0">
                          <a:latin typeface="Cambria Math" panose="02040503050406030204" pitchFamily="18" charset="0"/>
                        </a:rPr>
                        <m:t>𝐷𝐸𝐺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𝑁𝑂𝑀𝐼𝑁𝐴𝐿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𝐹𝑂𝑉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𝑇𝑂𝑃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𝑁𝑂𝑀𝐼𝑁𝐴𝐿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𝐹𝑂𝑉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𝐵𝑂𝑇𝑇𝑂𝑀</m:t>
                      </m:r>
                    </m:oMath>
                  </m:oMathPara>
                </a14:m>
                <a:endParaRPr lang="en-US" altLang="ko-KR" sz="15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26B20B-54EE-4A66-B096-2148CF628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85" y="3195320"/>
                <a:ext cx="8367098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3978AC-F9E9-44F6-B13B-88BCEDE0F6CE}"/>
                  </a:ext>
                </a:extLst>
              </p:cNvPr>
              <p:cNvSpPr txBox="1"/>
              <p:nvPr/>
            </p:nvSpPr>
            <p:spPr>
              <a:xfrm>
                <a:off x="862985" y="3646098"/>
                <a:ext cx="836709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 smtClean="0">
                          <a:latin typeface="Cambria Math" panose="02040503050406030204" pitchFamily="18" charset="0"/>
                        </a:rPr>
                        <m:t>𝑁𝑂𝑀𝐼𝑁𝐴𝐿</m:t>
                      </m:r>
                      <m:r>
                        <a:rPr lang="en-US" altLang="ko-KR" sz="15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5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15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i="1" smtClean="0">
                          <a:latin typeface="Cambria Math" panose="02040503050406030204" pitchFamily="18" charset="0"/>
                        </a:rPr>
                        <m:t>𝐸𝐿𝐸𝑉𝐴𝑇𝐼𝑂𝑁</m:t>
                      </m:r>
                      <m:r>
                        <a:rPr lang="en-US" altLang="ko-KR" sz="15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i="1" smtClean="0">
                          <a:latin typeface="Cambria Math" panose="02040503050406030204" pitchFamily="18" charset="0"/>
                        </a:rPr>
                        <m:t>𝐹𝑂𝑉</m:t>
                      </m:r>
                      <m:r>
                        <a:rPr lang="en-US" altLang="ko-KR" sz="15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i="1" smtClean="0">
                          <a:latin typeface="Cambria Math" panose="02040503050406030204" pitchFamily="18" charset="0"/>
                        </a:rPr>
                        <m:t>𝐷𝐸𝐺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𝑁𝑂𝑀𝐼𝑁𝐴𝐿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𝐿𝑅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𝐹𝑂𝑉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𝑇𝑂𝑃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𝑁𝑂𝑀𝐼𝑁𝐴𝐿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𝐿𝑅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𝐹𝑂𝑉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𝐵𝑂𝑇𝑇𝑂𝑀</m:t>
                      </m:r>
                    </m:oMath>
                  </m:oMathPara>
                </a14:m>
                <a:endParaRPr lang="en-US" altLang="ko-KR" sz="15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3978AC-F9E9-44F6-B13B-88BCEDE0F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85" y="3646098"/>
                <a:ext cx="8367098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2445C1-B308-4359-B594-3B246515BCDE}"/>
                  </a:ext>
                </a:extLst>
              </p:cNvPr>
              <p:cNvSpPr txBox="1"/>
              <p:nvPr/>
            </p:nvSpPr>
            <p:spPr>
              <a:xfrm>
                <a:off x="1351598" y="4903384"/>
                <a:ext cx="32822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𝑁𝑂𝑀𝐼𝑁𝐴𝐿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𝐹𝑂𝑉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𝑇𝑂𝑃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=5, </m:t>
                      </m:r>
                    </m:oMath>
                  </m:oMathPara>
                </a14:m>
                <a:endParaRPr lang="en-US" altLang="ko-KR" sz="1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𝑁𝑂𝑀𝐼𝑁𝐴𝐿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𝐹𝑂𝑉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𝐵𝑂𝑇𝑇𝑂𝑀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=−25</m:t>
                      </m:r>
                    </m:oMath>
                  </m:oMathPara>
                </a14:m>
                <a:endParaRPr lang="en-US" altLang="ko-KR" sz="15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2445C1-B308-4359-B594-3B246515B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598" y="4903384"/>
                <a:ext cx="328224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E00EB9-27E3-4EE6-83E3-889509C6C9CF}"/>
                  </a:ext>
                </a:extLst>
              </p:cNvPr>
              <p:cNvSpPr txBox="1"/>
              <p:nvPr/>
            </p:nvSpPr>
            <p:spPr>
              <a:xfrm>
                <a:off x="5488827" y="4903384"/>
                <a:ext cx="323094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𝑁𝑂𝑀𝐼𝑁𝐴𝐿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𝐿𝑅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𝐹𝑂𝑉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𝑇𝑂𝑃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=4, </m:t>
                      </m:r>
                    </m:oMath>
                  </m:oMathPara>
                </a14:m>
                <a:endParaRPr lang="en-US" altLang="ko-KR" sz="1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𝑁𝑂𝑀𝐼𝑁𝐴𝐿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𝐹𝑂𝑉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𝐵𝑂𝑇𝑇𝑂𝑀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=−6</m:t>
                      </m:r>
                    </m:oMath>
                  </m:oMathPara>
                </a14:m>
                <a:endParaRPr lang="en-US" altLang="ko-KR" sz="15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E00EB9-27E3-4EE6-83E3-889509C6C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827" y="4903384"/>
                <a:ext cx="323094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87C8E75-E38C-414E-BA6B-8E61CAF7FC3A}"/>
                  </a:ext>
                </a:extLst>
              </p:cNvPr>
              <p:cNvSpPr txBox="1"/>
              <p:nvPr/>
            </p:nvSpPr>
            <p:spPr>
              <a:xfrm>
                <a:off x="1351598" y="5647506"/>
                <a:ext cx="378828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𝑁𝑈𝑀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𝐺𝑀𝐴𝑃𝐷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𝑃𝐸𝑅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𝐴𝑅𝑅𝐴𝑌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𝐿𝐸𝑁𝐺𝑇𝐻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=512</m:t>
                      </m:r>
                    </m:oMath>
                  </m:oMathPara>
                </a14:m>
                <a:endParaRPr lang="en-US" altLang="ko-KR" sz="15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87C8E75-E38C-414E-BA6B-8E61CAF7F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598" y="5647506"/>
                <a:ext cx="3788281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15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BE921-F076-4986-A4D8-4573CE50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Azimuth offset</a:t>
            </a:r>
            <a:r>
              <a:rPr lang="ko-KR" altLang="en-US" b="1" dirty="0"/>
              <a:t> </a:t>
            </a:r>
            <a:r>
              <a:rPr lang="en-US" altLang="ko-KR" b="1" dirty="0"/>
              <a:t>rad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5B508-6D3C-45BE-AFFC-52360EDF97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2E4AB3-75E2-44C1-9561-F5253AD2F489}"/>
                  </a:ext>
                </a:extLst>
              </p:cNvPr>
              <p:cNvSpPr txBox="1"/>
              <p:nvPr/>
            </p:nvSpPr>
            <p:spPr>
              <a:xfrm>
                <a:off x="3777507" y="1869491"/>
                <a:ext cx="4671087" cy="666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𝑎𝑧𝑖𝑚𝑢𝑡h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𝑠𝑘𝑒𝑤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𝑓𝑜𝑣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𝑒𝑙𝑒𝑣𝑎𝑡𝑖𝑜𝑛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𝑎𝑝𝑝𝑎𝑟𝑒𝑛𝑡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𝑠𝑘𝑒𝑤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2E4AB3-75E2-44C1-9561-F5253AD2F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07" y="1869491"/>
                <a:ext cx="4671087" cy="666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210797-D02C-4218-A08E-D6D89D9453C7}"/>
              </a:ext>
            </a:extLst>
          </p:cNvPr>
          <p:cNvCxnSpPr/>
          <p:nvPr/>
        </p:nvCxnSpPr>
        <p:spPr>
          <a:xfrm>
            <a:off x="1630280" y="1221272"/>
            <a:ext cx="0" cy="46126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0628312-ACAA-4188-8F81-CA9D60217AF3}"/>
              </a:ext>
            </a:extLst>
          </p:cNvPr>
          <p:cNvCxnSpPr/>
          <p:nvPr/>
        </p:nvCxnSpPr>
        <p:spPr>
          <a:xfrm flipH="1">
            <a:off x="1284840" y="1221272"/>
            <a:ext cx="716280" cy="4612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1AC012-F5EB-46F6-AB11-70F6F0E6C11F}"/>
                  </a:ext>
                </a:extLst>
              </p:cNvPr>
              <p:cNvSpPr txBox="1"/>
              <p:nvPr/>
            </p:nvSpPr>
            <p:spPr>
              <a:xfrm>
                <a:off x="3777507" y="2783891"/>
                <a:ext cx="5660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𝑎𝑧𝑖𝑚𝑢𝑡h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𝑠𝑘𝑒𝑤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𝑚𝑟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𝑎𝑝𝑝𝑎𝑟𝑒𝑛𝑡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𝑠𝑘𝑒𝑤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𝑓𝑜𝑣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𝑒𝑙𝑒𝑣𝑎𝑡𝑖𝑜𝑛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1AC012-F5EB-46F6-AB11-70F6F0E6C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07" y="2783891"/>
                <a:ext cx="566090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0D307C8-3F13-47A3-8FF4-737A30B79CAC}"/>
              </a:ext>
            </a:extLst>
          </p:cNvPr>
          <p:cNvCxnSpPr/>
          <p:nvPr/>
        </p:nvCxnSpPr>
        <p:spPr>
          <a:xfrm>
            <a:off x="2001120" y="1221272"/>
            <a:ext cx="0" cy="461264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77B4626-BDF5-4469-B66E-9EF182F88428}"/>
              </a:ext>
            </a:extLst>
          </p:cNvPr>
          <p:cNvCxnSpPr>
            <a:cxnSpLocks/>
          </p:cNvCxnSpPr>
          <p:nvPr/>
        </p:nvCxnSpPr>
        <p:spPr>
          <a:xfrm>
            <a:off x="1284840" y="1221272"/>
            <a:ext cx="0" cy="461264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5CA9B7-E84F-49CC-9954-73D9C7C13B78}"/>
              </a:ext>
            </a:extLst>
          </p:cNvPr>
          <p:cNvCxnSpPr/>
          <p:nvPr/>
        </p:nvCxnSpPr>
        <p:spPr>
          <a:xfrm>
            <a:off x="1284840" y="1221272"/>
            <a:ext cx="71628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원호 23">
            <a:extLst>
              <a:ext uri="{FF2B5EF4-FFF2-40B4-BE49-F238E27FC236}">
                <a16:creationId xmlns:a16="http://schemas.microsoft.com/office/drawing/2014/main" id="{1C5C0639-EE26-4B1D-8A5D-815360E42B20}"/>
              </a:ext>
            </a:extLst>
          </p:cNvPr>
          <p:cNvSpPr/>
          <p:nvPr/>
        </p:nvSpPr>
        <p:spPr>
          <a:xfrm>
            <a:off x="1484551" y="2406670"/>
            <a:ext cx="314313" cy="5474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826D466-66F9-4E76-8A31-BBDFAB15B5A8}"/>
                  </a:ext>
                </a:extLst>
              </p:cNvPr>
              <p:cNvSpPr/>
              <p:nvPr/>
            </p:nvSpPr>
            <p:spPr>
              <a:xfrm>
                <a:off x="1564177" y="2068163"/>
                <a:ext cx="3741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826D466-66F9-4E76-8A31-BBDFAB15B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177" y="2068163"/>
                <a:ext cx="3741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92CF31F-9430-4F76-9E52-D29F5AB2B12C}"/>
                  </a:ext>
                </a:extLst>
              </p:cNvPr>
              <p:cNvSpPr/>
              <p:nvPr/>
            </p:nvSpPr>
            <p:spPr>
              <a:xfrm>
                <a:off x="2001120" y="3342926"/>
                <a:ext cx="16492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𝑓𝑜𝑣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𝑒𝑙𝑒𝑣𝑎𝑡𝑖𝑜𝑛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92CF31F-9430-4F76-9E52-D29F5AB2B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120" y="3342926"/>
                <a:ext cx="164929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1BEE23F0-A70E-4BDA-B200-F289E7E47B95}"/>
              </a:ext>
            </a:extLst>
          </p:cNvPr>
          <p:cNvSpPr/>
          <p:nvPr/>
        </p:nvSpPr>
        <p:spPr>
          <a:xfrm>
            <a:off x="1992230" y="1225082"/>
            <a:ext cx="792480" cy="2118360"/>
          </a:xfrm>
          <a:custGeom>
            <a:avLst/>
            <a:gdLst>
              <a:gd name="connsiteX0" fmla="*/ 0 w 792480"/>
              <a:gd name="connsiteY0" fmla="*/ 0 h 2118360"/>
              <a:gd name="connsiteX1" fmla="*/ 529590 w 792480"/>
              <a:gd name="connsiteY1" fmla="*/ 1245870 h 2118360"/>
              <a:gd name="connsiteX2" fmla="*/ 792480 w 792480"/>
              <a:gd name="connsiteY2" fmla="*/ 2118360 h 211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2118360">
                <a:moveTo>
                  <a:pt x="0" y="0"/>
                </a:moveTo>
                <a:cubicBezTo>
                  <a:pt x="198755" y="446405"/>
                  <a:pt x="397510" y="892810"/>
                  <a:pt x="529590" y="1245870"/>
                </a:cubicBezTo>
                <a:cubicBezTo>
                  <a:pt x="661670" y="1598930"/>
                  <a:pt x="751205" y="1967230"/>
                  <a:pt x="792480" y="2118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C5491A76-6F4B-4D82-A504-8582B27EA256}"/>
              </a:ext>
            </a:extLst>
          </p:cNvPr>
          <p:cNvSpPr/>
          <p:nvPr/>
        </p:nvSpPr>
        <p:spPr>
          <a:xfrm flipV="1">
            <a:off x="2001120" y="3729479"/>
            <a:ext cx="792480" cy="2118360"/>
          </a:xfrm>
          <a:custGeom>
            <a:avLst/>
            <a:gdLst>
              <a:gd name="connsiteX0" fmla="*/ 0 w 792480"/>
              <a:gd name="connsiteY0" fmla="*/ 0 h 2118360"/>
              <a:gd name="connsiteX1" fmla="*/ 529590 w 792480"/>
              <a:gd name="connsiteY1" fmla="*/ 1245870 h 2118360"/>
              <a:gd name="connsiteX2" fmla="*/ 792480 w 792480"/>
              <a:gd name="connsiteY2" fmla="*/ 2118360 h 211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2118360">
                <a:moveTo>
                  <a:pt x="0" y="0"/>
                </a:moveTo>
                <a:cubicBezTo>
                  <a:pt x="198755" y="446405"/>
                  <a:pt x="397510" y="892810"/>
                  <a:pt x="529590" y="1245870"/>
                </a:cubicBezTo>
                <a:cubicBezTo>
                  <a:pt x="661670" y="1598930"/>
                  <a:pt x="751205" y="1967230"/>
                  <a:pt x="792480" y="2118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6E68F5E-161D-487E-A0BF-852A2E813B17}"/>
                  </a:ext>
                </a:extLst>
              </p:cNvPr>
              <p:cNvSpPr/>
              <p:nvPr/>
            </p:nvSpPr>
            <p:spPr>
              <a:xfrm>
                <a:off x="2442033" y="901414"/>
                <a:ext cx="1678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𝑎𝑧𝑖𝑚𝑢𝑡h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𝑠𝑘𝑒𝑤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6E68F5E-161D-487E-A0BF-852A2E813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033" y="901414"/>
                <a:ext cx="16781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E7E2B6E4-3816-4C38-A1D6-43551E0C1709}"/>
              </a:ext>
            </a:extLst>
          </p:cNvPr>
          <p:cNvSpPr/>
          <p:nvPr/>
        </p:nvSpPr>
        <p:spPr>
          <a:xfrm>
            <a:off x="1279760" y="1023150"/>
            <a:ext cx="723900" cy="186692"/>
          </a:xfrm>
          <a:custGeom>
            <a:avLst/>
            <a:gdLst>
              <a:gd name="connsiteX0" fmla="*/ 0 w 723900"/>
              <a:gd name="connsiteY0" fmla="*/ 186692 h 186692"/>
              <a:gd name="connsiteX1" fmla="*/ 354330 w 723900"/>
              <a:gd name="connsiteY1" fmla="*/ 2 h 186692"/>
              <a:gd name="connsiteX2" fmla="*/ 723900 w 723900"/>
              <a:gd name="connsiteY2" fmla="*/ 182882 h 18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86692">
                <a:moveTo>
                  <a:pt x="0" y="186692"/>
                </a:moveTo>
                <a:cubicBezTo>
                  <a:pt x="116840" y="93664"/>
                  <a:pt x="233680" y="637"/>
                  <a:pt x="354330" y="2"/>
                </a:cubicBezTo>
                <a:cubicBezTo>
                  <a:pt x="474980" y="-633"/>
                  <a:pt x="662940" y="146687"/>
                  <a:pt x="723900" y="1828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52B34DA-692F-460B-8ABB-8BE6B3D3A7D9}"/>
              </a:ext>
            </a:extLst>
          </p:cNvPr>
          <p:cNvCxnSpPr>
            <a:stCxn id="32" idx="1"/>
            <a:endCxn id="31" idx="1"/>
          </p:cNvCxnSpPr>
          <p:nvPr/>
        </p:nvCxnSpPr>
        <p:spPr>
          <a:xfrm>
            <a:off x="1634090" y="1023152"/>
            <a:ext cx="807943" cy="62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24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BE921-F076-4986-A4D8-4573CE50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elevation rad(LR case)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5B508-6D3C-45BE-AFFC-52360EDF97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2E4AB3-75E2-44C1-9561-F5253AD2F489}"/>
                  </a:ext>
                </a:extLst>
              </p:cNvPr>
              <p:cNvSpPr txBox="1"/>
              <p:nvPr/>
            </p:nvSpPr>
            <p:spPr>
              <a:xfrm>
                <a:off x="4498867" y="1649315"/>
                <a:ext cx="3763145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𝐶𝑎𝑝𝑡𝑢𝑟𝑒𝑑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𝑒𝑙𝑒𝑣𝑎𝑡𝑖𝑜𝑛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𝑒𝑙𝑒𝑣𝑎𝑡𝑖𝑜𝑛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2E4AB3-75E2-44C1-9561-F5253AD2F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867" y="1649315"/>
                <a:ext cx="3763145" cy="618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1AC012-F5EB-46F6-AB11-70F6F0E6C11F}"/>
                  </a:ext>
                </a:extLst>
              </p:cNvPr>
              <p:cNvSpPr txBox="1"/>
              <p:nvPr/>
            </p:nvSpPr>
            <p:spPr>
              <a:xfrm>
                <a:off x="4503189" y="3237779"/>
                <a:ext cx="3487493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𝐹𝑂𝑉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𝑇𝑂𝑃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𝑟𝑎𝑛𝑔𝑒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1AC012-F5EB-46F6-AB11-70F6F0E6C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189" y="3237779"/>
                <a:ext cx="3487493" cy="661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941E16-AED4-44D7-8488-DA57BD3E9696}"/>
                  </a:ext>
                </a:extLst>
              </p:cNvPr>
              <p:cNvSpPr txBox="1"/>
              <p:nvPr/>
            </p:nvSpPr>
            <p:spPr>
              <a:xfrm>
                <a:off x="4503188" y="4162689"/>
                <a:ext cx="4123052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𝑏𝑜𝑡𝑡𝑜𝑚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𝐹𝑂𝑉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𝐵𝑂𝑇𝑇𝑂𝑀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𝑟𝑎𝑛𝑔𝑒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941E16-AED4-44D7-8488-DA57BD3E9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188" y="4162689"/>
                <a:ext cx="4123052" cy="661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2A7C7D-0331-4A10-BFF1-DF3F8085A777}"/>
                  </a:ext>
                </a:extLst>
              </p:cNvPr>
              <p:cNvSpPr txBox="1"/>
              <p:nvPr/>
            </p:nvSpPr>
            <p:spPr>
              <a:xfrm>
                <a:off x="4503189" y="2461415"/>
                <a:ext cx="3858236" cy="666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𝑒𝑙𝑒𝑣𝑎𝑡𝑖𝑜𝑛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𝐸𝑙𝑒𝑣𝑎𝑡𝑖𝑜𝑛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𝐹𝑂𝑉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𝑟𝑎𝑛𝑔𝑒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2A7C7D-0331-4A10-BFF1-DF3F8085A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189" y="2461415"/>
                <a:ext cx="3858236" cy="6668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292CE7-3502-4962-A1B3-B222EE0E17DA}"/>
              </a:ext>
            </a:extLst>
          </p:cNvPr>
          <p:cNvCxnSpPr>
            <a:cxnSpLocks/>
          </p:cNvCxnSpPr>
          <p:nvPr/>
        </p:nvCxnSpPr>
        <p:spPr>
          <a:xfrm>
            <a:off x="621297" y="2267689"/>
            <a:ext cx="0" cy="1792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60B4D17-51AC-411D-89D8-158D7869172A}"/>
              </a:ext>
            </a:extLst>
          </p:cNvPr>
          <p:cNvCxnSpPr>
            <a:cxnSpLocks/>
          </p:cNvCxnSpPr>
          <p:nvPr/>
        </p:nvCxnSpPr>
        <p:spPr>
          <a:xfrm>
            <a:off x="425988" y="2885243"/>
            <a:ext cx="28409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C76ACDF-74A6-4886-B1C4-A4D9F4AFEA56}"/>
              </a:ext>
            </a:extLst>
          </p:cNvPr>
          <p:cNvCxnSpPr>
            <a:cxnSpLocks/>
          </p:cNvCxnSpPr>
          <p:nvPr/>
        </p:nvCxnSpPr>
        <p:spPr>
          <a:xfrm flipV="1">
            <a:off x="621297" y="2078919"/>
            <a:ext cx="2370478" cy="80632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AA2ABB7-3C54-4270-B0D1-949F50BAF313}"/>
              </a:ext>
            </a:extLst>
          </p:cNvPr>
          <p:cNvCxnSpPr>
            <a:cxnSpLocks/>
          </p:cNvCxnSpPr>
          <p:nvPr/>
        </p:nvCxnSpPr>
        <p:spPr>
          <a:xfrm>
            <a:off x="621297" y="2885243"/>
            <a:ext cx="2370478" cy="136394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A31791-8D23-4C8B-B100-364D5FE51407}"/>
              </a:ext>
            </a:extLst>
          </p:cNvPr>
          <p:cNvSpPr txBox="1"/>
          <p:nvPr/>
        </p:nvSpPr>
        <p:spPr>
          <a:xfrm>
            <a:off x="2991775" y="18983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+4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E49FFD-E94E-491A-BEF3-7BED5707234E}"/>
              </a:ext>
            </a:extLst>
          </p:cNvPr>
          <p:cNvSpPr txBox="1"/>
          <p:nvPr/>
        </p:nvSpPr>
        <p:spPr>
          <a:xfrm>
            <a:off x="2991775" y="412402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-6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CB0707-02AF-4508-9B51-DDF34C772C8E}"/>
              </a:ext>
            </a:extLst>
          </p:cNvPr>
          <p:cNvSpPr txBox="1"/>
          <p:nvPr/>
        </p:nvSpPr>
        <p:spPr>
          <a:xfrm>
            <a:off x="3266983" y="270057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0deg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28DA73E-0BBC-4E57-95C0-66EB92EF23C3}"/>
              </a:ext>
            </a:extLst>
          </p:cNvPr>
          <p:cNvCxnSpPr>
            <a:cxnSpLocks/>
          </p:cNvCxnSpPr>
          <p:nvPr/>
        </p:nvCxnSpPr>
        <p:spPr>
          <a:xfrm flipV="1">
            <a:off x="621296" y="2249505"/>
            <a:ext cx="2370479" cy="63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EAB5C4C-8042-4909-9892-3FBF61DB0FCF}"/>
              </a:ext>
            </a:extLst>
          </p:cNvPr>
          <p:cNvCxnSpPr>
            <a:cxnSpLocks/>
          </p:cNvCxnSpPr>
          <p:nvPr/>
        </p:nvCxnSpPr>
        <p:spPr>
          <a:xfrm>
            <a:off x="621295" y="2885242"/>
            <a:ext cx="2370480" cy="121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원호 43">
            <a:extLst>
              <a:ext uri="{FF2B5EF4-FFF2-40B4-BE49-F238E27FC236}">
                <a16:creationId xmlns:a16="http://schemas.microsoft.com/office/drawing/2014/main" id="{3B329EC6-97EB-4020-A286-C3861F57ED67}"/>
              </a:ext>
            </a:extLst>
          </p:cNvPr>
          <p:cNvSpPr/>
          <p:nvPr/>
        </p:nvSpPr>
        <p:spPr>
          <a:xfrm rot="1372032">
            <a:off x="756358" y="2731988"/>
            <a:ext cx="356720" cy="604504"/>
          </a:xfrm>
          <a:prstGeom prst="arc">
            <a:avLst>
              <a:gd name="adj1" fmla="val 16573011"/>
              <a:gd name="adj2" fmla="val 312451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5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5B508-6D3C-45BE-AFFC-52360EDF97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E4AB3-75E2-44C1-9561-F5253AD2F489}"/>
              </a:ext>
            </a:extLst>
          </p:cNvPr>
          <p:cNvSpPr txBox="1"/>
          <p:nvPr/>
        </p:nvSpPr>
        <p:spPr>
          <a:xfrm>
            <a:off x="3207170" y="2351782"/>
            <a:ext cx="34916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M-LiDAR(Amber)</a:t>
            </a:r>
          </a:p>
          <a:p>
            <a:pPr algn="ctr"/>
            <a:r>
              <a:rPr lang="en-US" altLang="ko-KR" sz="3200" b="1" dirty="0"/>
              <a:t>XY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Calibration</a:t>
            </a:r>
            <a:r>
              <a:rPr lang="ko-KR" altLang="en-US" sz="3200" b="1" dirty="0"/>
              <a:t> 컨셉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CD532CE-9522-49CC-AA53-A5654592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1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EBA05-58E1-4168-8B75-DE9D60FC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Amber</a:t>
            </a:r>
            <a:r>
              <a:rPr lang="ko-KR" altLang="en-US" dirty="0"/>
              <a:t> 컨셉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AB73F-307A-40AD-A6B8-5C6A1FB7D9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9A24BD4-BFFE-46A2-8A81-4D394D3AEC01}"/>
              </a:ext>
            </a:extLst>
          </p:cNvPr>
          <p:cNvGrpSpPr/>
          <p:nvPr/>
        </p:nvGrpSpPr>
        <p:grpSpPr>
          <a:xfrm>
            <a:off x="704464" y="1134564"/>
            <a:ext cx="3205548" cy="4588872"/>
            <a:chOff x="642552" y="1330916"/>
            <a:chExt cx="2456147" cy="3690734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6FF72E7-2B7D-466E-A3C2-2803AD43B5A0}"/>
                </a:ext>
              </a:extLst>
            </p:cNvPr>
            <p:cNvGrpSpPr/>
            <p:nvPr/>
          </p:nvGrpSpPr>
          <p:grpSpPr>
            <a:xfrm rot="16200000">
              <a:off x="-334569" y="2308040"/>
              <a:ext cx="3690731" cy="1736490"/>
              <a:chOff x="865091" y="1912461"/>
              <a:chExt cx="2846723" cy="1056177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F0FE3D1C-D78C-4C4F-AF46-E874BFD80FC5}"/>
                  </a:ext>
                </a:extLst>
              </p:cNvPr>
              <p:cNvGrpSpPr/>
              <p:nvPr/>
            </p:nvGrpSpPr>
            <p:grpSpPr>
              <a:xfrm>
                <a:off x="865091" y="1912461"/>
                <a:ext cx="2846723" cy="944945"/>
                <a:chOff x="723259" y="1894307"/>
                <a:chExt cx="3704501" cy="1122914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74569FCB-E810-478B-AB73-0A71ABD5AA1E}"/>
                    </a:ext>
                  </a:extLst>
                </p:cNvPr>
                <p:cNvGrpSpPr/>
                <p:nvPr/>
              </p:nvGrpSpPr>
              <p:grpSpPr>
                <a:xfrm>
                  <a:off x="966227" y="1895232"/>
                  <a:ext cx="3461533" cy="1069019"/>
                  <a:chOff x="9045826" y="1173515"/>
                  <a:chExt cx="6132310" cy="2255485"/>
                </a:xfrm>
              </p:grpSpPr>
              <p:sp>
                <p:nvSpPr>
                  <p:cNvPr id="55" name="직사각형 54">
                    <a:extLst>
                      <a:ext uri="{FF2B5EF4-FFF2-40B4-BE49-F238E27FC236}">
                        <a16:creationId xmlns:a16="http://schemas.microsoft.com/office/drawing/2014/main" id="{045EE991-2D4D-44BA-84FE-86C2F2F6F92E}"/>
                      </a:ext>
                    </a:extLst>
                  </p:cNvPr>
                  <p:cNvSpPr/>
                  <p:nvPr/>
                </p:nvSpPr>
                <p:spPr>
                  <a:xfrm>
                    <a:off x="9045826" y="1173515"/>
                    <a:ext cx="6132310" cy="225548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56" name="그룹 55">
                    <a:extLst>
                      <a:ext uri="{FF2B5EF4-FFF2-40B4-BE49-F238E27FC236}">
                        <a16:creationId xmlns:a16="http://schemas.microsoft.com/office/drawing/2014/main" id="{0158EF1B-449C-4589-8FC4-DAD213A6BEC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116356" y="2235668"/>
                    <a:ext cx="243853" cy="162568"/>
                    <a:chOff x="2380892" y="4970410"/>
                    <a:chExt cx="432000" cy="288000"/>
                  </a:xfrm>
                </p:grpSpPr>
                <p:sp>
                  <p:nvSpPr>
                    <p:cNvPr id="67" name="직사각형 66">
                      <a:extLst>
                        <a:ext uri="{FF2B5EF4-FFF2-40B4-BE49-F238E27FC236}">
                          <a16:creationId xmlns:a16="http://schemas.microsoft.com/office/drawing/2014/main" id="{71371F15-41BE-42E0-826E-B2C48B01402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380892" y="4970410"/>
                      <a:ext cx="432000" cy="288000"/>
                    </a:xfrm>
                    <a:prstGeom prst="rect">
                      <a:avLst/>
                    </a:prstGeom>
                    <a:solidFill>
                      <a:schemeClr val="bg2">
                        <a:lumMod val="20000"/>
                        <a:lumOff val="8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p:txBody>
                </p:sp>
                <p:sp>
                  <p:nvSpPr>
                    <p:cNvPr id="68" name="타원 67">
                      <a:extLst>
                        <a:ext uri="{FF2B5EF4-FFF2-40B4-BE49-F238E27FC236}">
                          <a16:creationId xmlns:a16="http://schemas.microsoft.com/office/drawing/2014/main" id="{E239000B-561B-4412-B209-11BABA6AC3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06892" y="5024410"/>
                      <a:ext cx="180000" cy="180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p:txBody>
                </p:sp>
              </p:grpSp>
              <p:pic>
                <p:nvPicPr>
                  <p:cNvPr id="57" name="그림 56">
                    <a:extLst>
                      <a:ext uri="{FF2B5EF4-FFF2-40B4-BE49-F238E27FC236}">
                        <a16:creationId xmlns:a16="http://schemas.microsoft.com/office/drawing/2014/main" id="{961088E9-0BAF-410D-AD98-35D8D2AEE2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 rot="5400000">
                    <a:off x="9145586" y="2472093"/>
                    <a:ext cx="207686" cy="201818"/>
                  </a:xfrm>
                  <a:prstGeom prst="rect">
                    <a:avLst/>
                  </a:prstGeom>
                </p:spPr>
              </p:pic>
              <p:sp>
                <p:nvSpPr>
                  <p:cNvPr id="58" name="직사각형 57">
                    <a:extLst>
                      <a:ext uri="{FF2B5EF4-FFF2-40B4-BE49-F238E27FC236}">
                        <a16:creationId xmlns:a16="http://schemas.microsoft.com/office/drawing/2014/main" id="{AC2BA915-D408-44DC-B9CC-AC4B6AD863FB}"/>
                      </a:ext>
                    </a:extLst>
                  </p:cNvPr>
                  <p:cNvSpPr/>
                  <p:nvPr/>
                </p:nvSpPr>
                <p:spPr>
                  <a:xfrm rot="19984329">
                    <a:off x="11353293" y="1194437"/>
                    <a:ext cx="60476" cy="2953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71F9E11C-2543-4A9C-8F31-D05202C5A847}"/>
                      </a:ext>
                    </a:extLst>
                  </p:cNvPr>
                  <p:cNvSpPr/>
                  <p:nvPr/>
                </p:nvSpPr>
                <p:spPr>
                  <a:xfrm rot="1453967">
                    <a:off x="11311367" y="3114926"/>
                    <a:ext cx="60475" cy="2953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" name="직사각형 59">
                    <a:extLst>
                      <a:ext uri="{FF2B5EF4-FFF2-40B4-BE49-F238E27FC236}">
                        <a16:creationId xmlns:a16="http://schemas.microsoft.com/office/drawing/2014/main" id="{71AAB3FA-DFD3-442F-846C-1DEB6760C908}"/>
                      </a:ext>
                    </a:extLst>
                  </p:cNvPr>
                  <p:cNvSpPr/>
                  <p:nvPr/>
                </p:nvSpPr>
                <p:spPr>
                  <a:xfrm rot="830922">
                    <a:off x="11459993" y="2746032"/>
                    <a:ext cx="60476" cy="295306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" name="직사각형 60">
                    <a:extLst>
                      <a:ext uri="{FF2B5EF4-FFF2-40B4-BE49-F238E27FC236}">
                        <a16:creationId xmlns:a16="http://schemas.microsoft.com/office/drawing/2014/main" id="{28ED4229-F74A-4BE1-AF40-91BE6953AC7E}"/>
                      </a:ext>
                    </a:extLst>
                  </p:cNvPr>
                  <p:cNvSpPr/>
                  <p:nvPr/>
                </p:nvSpPr>
                <p:spPr>
                  <a:xfrm rot="20760727">
                    <a:off x="11500855" y="1577437"/>
                    <a:ext cx="60476" cy="295306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직사각형 61">
                    <a:extLst>
                      <a:ext uri="{FF2B5EF4-FFF2-40B4-BE49-F238E27FC236}">
                        <a16:creationId xmlns:a16="http://schemas.microsoft.com/office/drawing/2014/main" id="{CE09D2D7-FEDC-4966-969A-599ED70D5149}"/>
                      </a:ext>
                    </a:extLst>
                  </p:cNvPr>
                  <p:cNvSpPr/>
                  <p:nvPr/>
                </p:nvSpPr>
                <p:spPr>
                  <a:xfrm rot="20917807">
                    <a:off x="13915634" y="1721072"/>
                    <a:ext cx="60475" cy="2953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" name="직사각형 62">
                    <a:extLst>
                      <a:ext uri="{FF2B5EF4-FFF2-40B4-BE49-F238E27FC236}">
                        <a16:creationId xmlns:a16="http://schemas.microsoft.com/office/drawing/2014/main" id="{56B639C5-971B-43C5-A528-1360EBDB4D46}"/>
                      </a:ext>
                    </a:extLst>
                  </p:cNvPr>
                  <p:cNvSpPr/>
                  <p:nvPr/>
                </p:nvSpPr>
                <p:spPr>
                  <a:xfrm rot="20484892">
                    <a:off x="13799624" y="1366896"/>
                    <a:ext cx="60475" cy="2953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3EFD6117-FC35-47C3-8F49-ADCDDFD2C8C4}"/>
                      </a:ext>
                    </a:extLst>
                  </p:cNvPr>
                  <p:cNvSpPr/>
                  <p:nvPr/>
                </p:nvSpPr>
                <p:spPr>
                  <a:xfrm>
                    <a:off x="14970930" y="2069785"/>
                    <a:ext cx="60476" cy="2953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52101A68-DDA8-43EE-B2F8-974E28175181}"/>
                      </a:ext>
                    </a:extLst>
                  </p:cNvPr>
                  <p:cNvSpPr/>
                  <p:nvPr/>
                </p:nvSpPr>
                <p:spPr>
                  <a:xfrm>
                    <a:off x="14970930" y="2468268"/>
                    <a:ext cx="60476" cy="2953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" name="직사각형 65">
                    <a:extLst>
                      <a:ext uri="{FF2B5EF4-FFF2-40B4-BE49-F238E27FC236}">
                        <a16:creationId xmlns:a16="http://schemas.microsoft.com/office/drawing/2014/main" id="{F1B7507D-831F-4A25-A97B-90DB3D3369CB}"/>
                      </a:ext>
                    </a:extLst>
                  </p:cNvPr>
                  <p:cNvSpPr/>
                  <p:nvPr/>
                </p:nvSpPr>
                <p:spPr>
                  <a:xfrm rot="1020000">
                    <a:off x="13910215" y="2812239"/>
                    <a:ext cx="60475" cy="2953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44" name="직선 화살표 연결선 43">
                  <a:extLst>
                    <a:ext uri="{FF2B5EF4-FFF2-40B4-BE49-F238E27FC236}">
                      <a16:creationId xmlns:a16="http://schemas.microsoft.com/office/drawing/2014/main" id="{491A0462-C621-48AC-BC7A-7A8447B604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03541" y="1982861"/>
                  <a:ext cx="1167043" cy="454320"/>
                </a:xfrm>
                <a:prstGeom prst="straightConnector1">
                  <a:avLst/>
                </a:prstGeom>
                <a:ln>
                  <a:solidFill>
                    <a:srgbClr val="FF9999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A6393F24-A0C4-42B0-BF90-D68DDEF236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0747" y="2160786"/>
                  <a:ext cx="1231787" cy="276395"/>
                </a:xfrm>
                <a:prstGeom prst="straightConnector1">
                  <a:avLst/>
                </a:prstGeom>
                <a:ln>
                  <a:solidFill>
                    <a:srgbClr val="FF9999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화살표 연결선 45">
                  <a:extLst>
                    <a:ext uri="{FF2B5EF4-FFF2-40B4-BE49-F238E27FC236}">
                      <a16:creationId xmlns:a16="http://schemas.microsoft.com/office/drawing/2014/main" id="{43697EBA-5CB5-4142-90FF-14A95D0A01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0747" y="2063588"/>
                  <a:ext cx="2530255" cy="373593"/>
                </a:xfrm>
                <a:prstGeom prst="straightConnector1">
                  <a:avLst/>
                </a:prstGeom>
                <a:ln>
                  <a:solidFill>
                    <a:srgbClr val="FF9999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화살표 연결선 46">
                  <a:extLst>
                    <a:ext uri="{FF2B5EF4-FFF2-40B4-BE49-F238E27FC236}">
                      <a16:creationId xmlns:a16="http://schemas.microsoft.com/office/drawing/2014/main" id="{80E9FD03-BA12-4525-8FBB-DB805C1C8E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0747" y="2229532"/>
                  <a:ext cx="2595050" cy="207649"/>
                </a:xfrm>
                <a:prstGeom prst="straightConnector1">
                  <a:avLst/>
                </a:prstGeom>
                <a:ln>
                  <a:solidFill>
                    <a:srgbClr val="FF9999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화살표 연결선 47">
                  <a:extLst>
                    <a:ext uri="{FF2B5EF4-FFF2-40B4-BE49-F238E27FC236}">
                      <a16:creationId xmlns:a16="http://schemas.microsoft.com/office/drawing/2014/main" id="{C23264C8-2E80-4053-BEAC-5D203FEAE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142" y="2454207"/>
                  <a:ext cx="1234317" cy="252239"/>
                </a:xfrm>
                <a:prstGeom prst="straightConnector1">
                  <a:avLst/>
                </a:prstGeom>
                <a:ln>
                  <a:solidFill>
                    <a:srgbClr val="FF9999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화살표 연결선 48">
                  <a:extLst>
                    <a:ext uri="{FF2B5EF4-FFF2-40B4-BE49-F238E27FC236}">
                      <a16:creationId xmlns:a16="http://schemas.microsoft.com/office/drawing/2014/main" id="{CFAA7964-3A4C-47B4-82BD-2F22752042BA}"/>
                    </a:ext>
                  </a:extLst>
                </p:cNvPr>
                <p:cNvCxnSpPr>
                  <a:cxnSpLocks/>
                  <a:endCxn id="59" idx="1"/>
                </p:cNvCxnSpPr>
                <p:nvPr/>
              </p:nvCxnSpPr>
              <p:spPr>
                <a:xfrm rot="5400000" flipV="1">
                  <a:off x="1458687" y="2092443"/>
                  <a:ext cx="430712" cy="1145057"/>
                </a:xfrm>
                <a:prstGeom prst="straightConnector1">
                  <a:avLst/>
                </a:prstGeom>
                <a:ln>
                  <a:solidFill>
                    <a:srgbClr val="FF9999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BB9465A3-8812-4E81-A03B-B4B1926EB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03541" y="2390015"/>
                  <a:ext cx="3207256" cy="47166"/>
                </a:xfrm>
                <a:prstGeom prst="straightConnector1">
                  <a:avLst/>
                </a:prstGeom>
                <a:ln>
                  <a:solidFill>
                    <a:srgbClr val="FF9999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E4795C0E-A66F-467E-AD4B-6ADD5CB67E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3541" y="2437181"/>
                  <a:ext cx="3207256" cy="141701"/>
                </a:xfrm>
                <a:prstGeom prst="straightConnector1">
                  <a:avLst/>
                </a:prstGeom>
                <a:ln>
                  <a:solidFill>
                    <a:srgbClr val="FF9999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ACF4724C-DD00-4E21-BD99-6DB66A71D91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948306" y="3008718"/>
                  <a:ext cx="3468893" cy="8503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</p:cxnSp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A8B2FE8A-B650-498E-A89B-47BEDA2B765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7232" y="1894307"/>
                  <a:ext cx="0" cy="109903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639A151-4CE7-4EE6-BDD9-4CFCD4D6AB18}"/>
                    </a:ext>
                  </a:extLst>
                </p:cNvPr>
                <p:cNvSpPr txBox="1"/>
                <p:nvPr/>
              </p:nvSpPr>
              <p:spPr>
                <a:xfrm rot="5400000">
                  <a:off x="706520" y="2312662"/>
                  <a:ext cx="280617" cy="247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>
                      <a:latin typeface="Arial Narrow" panose="020B0606020202030204" pitchFamily="34" charset="0"/>
                      <a:ea typeface="LG스마트체2.0 Regular" panose="020B0600000101010101" pitchFamily="50" charset="-127"/>
                    </a:rPr>
                    <a:t>14m</a:t>
                  </a:r>
                  <a:endParaRPr lang="ko-KR" altLang="en-US" sz="1000">
                    <a:latin typeface="Arial Narrow" panose="020B0606020202030204" pitchFamily="34" charset="0"/>
                    <a:ea typeface="LG스마트체2.0 Regular" panose="020B0600000101010101" pitchFamily="50" charset="-127"/>
                  </a:endParaRP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62C2CC-78BB-406A-8778-1FA4228D3E71}"/>
                  </a:ext>
                </a:extLst>
              </p:cNvPr>
              <p:cNvSpPr txBox="1"/>
              <p:nvPr/>
            </p:nvSpPr>
            <p:spPr>
              <a:xfrm>
                <a:off x="2187145" y="2818880"/>
                <a:ext cx="520573" cy="149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~50m</a:t>
                </a:r>
                <a:endParaRPr lang="ko-KR" altLang="en-US" sz="1000"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</p:grp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138C528B-0745-460A-898A-09520FE91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3635" y="2043216"/>
              <a:ext cx="416638" cy="2582417"/>
            </a:xfrm>
            <a:prstGeom prst="straightConnector1">
              <a:avLst/>
            </a:prstGeom>
            <a:ln>
              <a:solidFill>
                <a:srgbClr val="FF9999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AC5E44C-3ED9-4033-8944-AAA70C61B319}"/>
                </a:ext>
              </a:extLst>
            </p:cNvPr>
            <p:cNvGrpSpPr/>
            <p:nvPr/>
          </p:nvGrpSpPr>
          <p:grpSpPr>
            <a:xfrm>
              <a:off x="2250777" y="1330916"/>
              <a:ext cx="847922" cy="352917"/>
              <a:chOff x="4512324" y="5415334"/>
              <a:chExt cx="1224387" cy="388210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B7111AD4-9012-4571-995F-2458AE67AA51}"/>
                  </a:ext>
                </a:extLst>
              </p:cNvPr>
              <p:cNvGrpSpPr/>
              <p:nvPr/>
            </p:nvGrpSpPr>
            <p:grpSpPr>
              <a:xfrm>
                <a:off x="4512324" y="5415334"/>
                <a:ext cx="1224387" cy="220061"/>
                <a:chOff x="3475325" y="3034056"/>
                <a:chExt cx="1224387" cy="220061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6600ECD9-CD24-4148-8433-97EBE8FCBECF}"/>
                    </a:ext>
                  </a:extLst>
                </p:cNvPr>
                <p:cNvSpPr/>
                <p:nvPr/>
              </p:nvSpPr>
              <p:spPr>
                <a:xfrm rot="16200000">
                  <a:off x="3544340" y="3057926"/>
                  <a:ext cx="28664" cy="16669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ABD64E2-4A9D-4CE5-B281-D69F84DF12E4}"/>
                    </a:ext>
                  </a:extLst>
                </p:cNvPr>
                <p:cNvSpPr txBox="1"/>
                <p:nvPr/>
              </p:nvSpPr>
              <p:spPr>
                <a:xfrm>
                  <a:off x="3607545" y="3034056"/>
                  <a:ext cx="1092167" cy="220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">
                      <a:latin typeface="+mn-ea"/>
                      <a:ea typeface="+mn-ea"/>
                    </a:rPr>
                    <a:t>XY cal. chart</a:t>
                  </a:r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3342A50E-DCE3-44A4-92AF-752E7DA12942}"/>
                  </a:ext>
                </a:extLst>
              </p:cNvPr>
              <p:cNvGrpSpPr/>
              <p:nvPr/>
            </p:nvGrpSpPr>
            <p:grpSpPr>
              <a:xfrm>
                <a:off x="4512324" y="5583483"/>
                <a:ext cx="1056877" cy="220061"/>
                <a:chOff x="3475325" y="3245216"/>
                <a:chExt cx="1056877" cy="220061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4FA2E3EB-454C-473F-A256-29CA3DCE30D6}"/>
                    </a:ext>
                  </a:extLst>
                </p:cNvPr>
                <p:cNvSpPr/>
                <p:nvPr/>
              </p:nvSpPr>
              <p:spPr>
                <a:xfrm rot="16200000">
                  <a:off x="3544340" y="3266091"/>
                  <a:ext cx="28664" cy="1666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65CFD47-184D-4C86-BE9A-0B8544162967}"/>
                    </a:ext>
                  </a:extLst>
                </p:cNvPr>
                <p:cNvSpPr txBox="1"/>
                <p:nvPr/>
              </p:nvSpPr>
              <p:spPr>
                <a:xfrm>
                  <a:off x="3615934" y="3245216"/>
                  <a:ext cx="916268" cy="220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">
                      <a:latin typeface="+mn-ea"/>
                      <a:ea typeface="+mn-ea"/>
                    </a:rPr>
                    <a:t>Z cal. chart</a:t>
                  </a:r>
                </a:p>
              </p:txBody>
            </p:sp>
          </p:grp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B9D29AE-7966-4F58-A9C3-692509D80DAD}"/>
                </a:ext>
              </a:extLst>
            </p:cNvPr>
            <p:cNvSpPr/>
            <p:nvPr/>
          </p:nvSpPr>
          <p:spPr>
            <a:xfrm>
              <a:off x="884090" y="3224818"/>
              <a:ext cx="960188" cy="1540860"/>
            </a:xfrm>
            <a:prstGeom prst="rect">
              <a:avLst/>
            </a:prstGeom>
            <a:solidFill>
              <a:srgbClr val="FF9999">
                <a:alpha val="23000"/>
              </a:srgbClr>
            </a:soli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7128FFD-2BFF-447A-8F8F-F4E2E8AF3FAA}"/>
                </a:ext>
              </a:extLst>
            </p:cNvPr>
            <p:cNvSpPr/>
            <p:nvPr/>
          </p:nvSpPr>
          <p:spPr>
            <a:xfrm>
              <a:off x="690832" y="1415773"/>
              <a:ext cx="1369750" cy="3363537"/>
            </a:xfrm>
            <a:prstGeom prst="rect">
              <a:avLst/>
            </a:prstGeom>
            <a:solidFill>
              <a:srgbClr val="0070C0">
                <a:alpha val="7000"/>
              </a:srgb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E6890AE9-13AB-4F0E-8F16-A0D1DE99ACC9}"/>
                </a:ext>
              </a:extLst>
            </p:cNvPr>
            <p:cNvGrpSpPr/>
            <p:nvPr/>
          </p:nvGrpSpPr>
          <p:grpSpPr>
            <a:xfrm>
              <a:off x="1273380" y="4604957"/>
              <a:ext cx="221685" cy="147789"/>
              <a:chOff x="3079843" y="3475873"/>
              <a:chExt cx="475200" cy="2880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506DE0C7-3E7C-41A1-94DF-E1300B9595CC}"/>
                  </a:ext>
                </a:extLst>
              </p:cNvPr>
              <p:cNvSpPr/>
              <p:nvPr/>
            </p:nvSpPr>
            <p:spPr bwMode="auto">
              <a:xfrm>
                <a:off x="3079843" y="3475873"/>
                <a:ext cx="475200" cy="28800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가는둥근제목체" pitchFamily="18" charset="-127"/>
                </a:endParaRPr>
              </a:p>
            </p:txBody>
          </p: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C20E3C3D-5A3D-4BE7-8812-A32AA9150BD3}"/>
                  </a:ext>
                </a:extLst>
              </p:cNvPr>
              <p:cNvGrpSpPr/>
              <p:nvPr/>
            </p:nvGrpSpPr>
            <p:grpSpPr>
              <a:xfrm>
                <a:off x="3132422" y="3524436"/>
                <a:ext cx="400219" cy="200172"/>
                <a:chOff x="635307" y="5854870"/>
                <a:chExt cx="248503" cy="124291"/>
              </a:xfrm>
            </p:grpSpPr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FCFF3351-0BC2-41CB-A505-6D02C4CA2BBF}"/>
                    </a:ext>
                  </a:extLst>
                </p:cNvPr>
                <p:cNvSpPr/>
                <p:nvPr/>
              </p:nvSpPr>
              <p:spPr bwMode="auto">
                <a:xfrm>
                  <a:off x="635307" y="5854870"/>
                  <a:ext cx="122943" cy="122943"/>
                </a:xfrm>
                <a:prstGeom prst="ellipse">
                  <a:avLst/>
                </a:prstGeom>
                <a:solidFill>
                  <a:srgbClr val="0066FF">
                    <a:alpha val="16863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600">
                      <a:solidFill>
                        <a:schemeClr val="accent6"/>
                      </a:solidFill>
                      <a:latin typeface="Arial Narrow" panose="020B0606020202030204" pitchFamily="34" charset="0"/>
                      <a:ea typeface="LG스마트체2.0 Regular" panose="020B0600000101010101" pitchFamily="50" charset="-127"/>
                    </a:rPr>
                    <a:t>R</a:t>
                  </a:r>
                  <a:r>
                    <a:rPr kumimoji="1" lang="en-US" altLang="ko-KR" sz="600" b="0" i="0" u="none" strike="noStrike" cap="none" normalizeH="0" baseline="0">
                      <a:ln>
                        <a:noFill/>
                      </a:ln>
                      <a:solidFill>
                        <a:schemeClr val="accent6"/>
                      </a:solidFill>
                      <a:effectLst/>
                      <a:latin typeface="Arial Narrow" panose="020B0606020202030204" pitchFamily="34" charset="0"/>
                      <a:ea typeface="LG스마트체2.0 Regular" panose="020B0600000101010101" pitchFamily="50" charset="-127"/>
                    </a:rPr>
                    <a:t>X</a:t>
                  </a:r>
                  <a:endParaRPr kumimoji="1" lang="ko-KR" altLang="en-US" sz="1000" b="0" i="0" u="none" strike="noStrike" cap="none" normalizeH="0" baseline="0">
                    <a:ln>
                      <a:noFill/>
                    </a:ln>
                    <a:solidFill>
                      <a:schemeClr val="accent6"/>
                    </a:solidFill>
                    <a:effectLst/>
                    <a:latin typeface="Arial Narrow" panose="020B0606020202030204" pitchFamily="34" charset="0"/>
                    <a:ea typeface="LG스마트체2.0 Regular" panose="020B0600000101010101" pitchFamily="50" charset="-127"/>
                  </a:endParaRPr>
                </a:p>
              </p:txBody>
            </p:sp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2689D91B-08AD-4FA2-BE76-8F81BBE7B440}"/>
                    </a:ext>
                  </a:extLst>
                </p:cNvPr>
                <p:cNvSpPr/>
                <p:nvPr/>
              </p:nvSpPr>
              <p:spPr bwMode="auto">
                <a:xfrm>
                  <a:off x="760867" y="5856218"/>
                  <a:ext cx="122943" cy="122943"/>
                </a:xfrm>
                <a:prstGeom prst="ellipse">
                  <a:avLst/>
                </a:prstGeom>
                <a:solidFill>
                  <a:srgbClr val="FFC8C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600">
                      <a:solidFill>
                        <a:srgbClr val="FF0000"/>
                      </a:solidFill>
                      <a:latin typeface="Arial Narrow" panose="020B0606020202030204" pitchFamily="34" charset="0"/>
                      <a:ea typeface="LG스마트체2.0 Regular" panose="020B0600000101010101" pitchFamily="50" charset="-127"/>
                    </a:rPr>
                    <a:t>TX</a:t>
                  </a:r>
                  <a:endParaRPr lang="ko-KR" altLang="en-US" sz="600">
                    <a:solidFill>
                      <a:srgbClr val="FF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endParaRPr>
                </a:p>
              </p:txBody>
            </p:sp>
          </p:grpSp>
        </p:grpSp>
      </p:grpSp>
      <p:pic>
        <p:nvPicPr>
          <p:cNvPr id="90" name="그림 89">
            <a:extLst>
              <a:ext uri="{FF2B5EF4-FFF2-40B4-BE49-F238E27FC236}">
                <a16:creationId xmlns:a16="http://schemas.microsoft.com/office/drawing/2014/main" id="{2DC1AE00-ABFC-42FC-B963-F8D943A2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48" y="733461"/>
            <a:ext cx="5605200" cy="3112642"/>
          </a:xfrm>
          <a:prstGeom prst="rect">
            <a:avLst/>
          </a:prstGeom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D1A26721-CB9C-4513-BD71-1AB110A5A97E}"/>
              </a:ext>
            </a:extLst>
          </p:cNvPr>
          <p:cNvSpPr/>
          <p:nvPr/>
        </p:nvSpPr>
        <p:spPr>
          <a:xfrm>
            <a:off x="961303" y="3459556"/>
            <a:ext cx="448676" cy="4486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00AAB05-15DC-4A06-833C-AB7A6C1B1CB4}"/>
              </a:ext>
            </a:extLst>
          </p:cNvPr>
          <p:cNvSpPr/>
          <p:nvPr/>
        </p:nvSpPr>
        <p:spPr>
          <a:xfrm>
            <a:off x="1942426" y="3480869"/>
            <a:ext cx="448676" cy="4486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F7F7B1D-7D1A-41C1-BEDA-5EFF9896F347}"/>
              </a:ext>
            </a:extLst>
          </p:cNvPr>
          <p:cNvSpPr/>
          <p:nvPr/>
        </p:nvSpPr>
        <p:spPr>
          <a:xfrm>
            <a:off x="6194909" y="1573363"/>
            <a:ext cx="247991" cy="2479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1ED0BF0-D6D6-40E3-9921-F94FD17D1CA7}"/>
              </a:ext>
            </a:extLst>
          </p:cNvPr>
          <p:cNvSpPr/>
          <p:nvPr/>
        </p:nvSpPr>
        <p:spPr>
          <a:xfrm>
            <a:off x="7973282" y="1573363"/>
            <a:ext cx="247991" cy="2479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39760A84-40EA-4457-8C95-00A98196D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848" y="4042175"/>
            <a:ext cx="2040091" cy="1919495"/>
          </a:xfrm>
          <a:prstGeom prst="rect">
            <a:avLst/>
          </a:prstGeom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id="{82CD8ADA-17D5-48BD-9A17-FCAD86AE7906}"/>
              </a:ext>
            </a:extLst>
          </p:cNvPr>
          <p:cNvSpPr/>
          <p:nvPr/>
        </p:nvSpPr>
        <p:spPr>
          <a:xfrm>
            <a:off x="6103534" y="4042175"/>
            <a:ext cx="3096332" cy="1919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좌우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</a:t>
            </a:r>
            <a:r>
              <a:rPr lang="en-US" altLang="ko-KR" dirty="0">
                <a:solidFill>
                  <a:schemeClr val="tx1"/>
                </a:solidFill>
              </a:rPr>
              <a:t>or 1</a:t>
            </a:r>
            <a:r>
              <a:rPr lang="ko-KR" altLang="en-US" dirty="0">
                <a:solidFill>
                  <a:schemeClr val="tx1"/>
                </a:solidFill>
              </a:rPr>
              <a:t>개의 </a:t>
            </a:r>
            <a:r>
              <a:rPr lang="en-US" altLang="ko-KR" dirty="0">
                <a:solidFill>
                  <a:schemeClr val="tx1"/>
                </a:solidFill>
              </a:rPr>
              <a:t>fiducial pattern</a:t>
            </a:r>
            <a:r>
              <a:rPr lang="ko-KR" altLang="en-US" dirty="0">
                <a:solidFill>
                  <a:schemeClr val="tx1"/>
                </a:solidFill>
              </a:rPr>
              <a:t>의 위치정보를 통한 </a:t>
            </a:r>
            <a:r>
              <a:rPr lang="en-US" altLang="ko-KR" dirty="0">
                <a:solidFill>
                  <a:schemeClr val="tx1"/>
                </a:solidFill>
              </a:rPr>
              <a:t>Calibration</a:t>
            </a:r>
            <a:r>
              <a:rPr lang="ko-KR" altLang="en-US" dirty="0">
                <a:solidFill>
                  <a:schemeClr val="tx1"/>
                </a:solidFill>
              </a:rPr>
              <a:t>을 진행</a:t>
            </a:r>
          </a:p>
        </p:txBody>
      </p:sp>
    </p:spTree>
    <p:extLst>
      <p:ext uri="{BB962C8B-B14F-4D97-AF65-F5344CB8AC3E}">
        <p14:creationId xmlns:p14="http://schemas.microsoft.com/office/powerpoint/2010/main" val="119971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CCE6A-533A-43C3-8E00-BCCFC27B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1" y="82456"/>
            <a:ext cx="6908679" cy="418721"/>
          </a:xfrm>
        </p:spPr>
        <p:txBody>
          <a:bodyPr/>
          <a:lstStyle/>
          <a:p>
            <a:r>
              <a:rPr lang="en-US" altLang="ko-KR" dirty="0">
                <a:latin typeface="LG스마트체 Bold"/>
                <a:ea typeface="LG스마트체 Bold"/>
              </a:rPr>
              <a:t>Block Diagram(calculate_geometric_cal.py) – Amber </a:t>
            </a:r>
            <a:r>
              <a:rPr lang="ko-KR" altLang="en-US" dirty="0">
                <a:latin typeface="LG스마트체 Bold"/>
                <a:ea typeface="LG스마트체 Bold"/>
              </a:rPr>
              <a:t>타겟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C6EDD-E0F1-4A7D-9355-5D77CE9C7C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B64167-6712-49F6-AAAC-BDB2951D76E5}"/>
              </a:ext>
            </a:extLst>
          </p:cNvPr>
          <p:cNvSpPr/>
          <p:nvPr/>
        </p:nvSpPr>
        <p:spPr>
          <a:xfrm>
            <a:off x="2487744" y="904216"/>
            <a:ext cx="3044410" cy="4830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Fiducial mark  Calibration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C3CF52-3CFD-443B-9590-F4E0CAA279A7}"/>
              </a:ext>
            </a:extLst>
          </p:cNvPr>
          <p:cNvSpPr/>
          <p:nvPr/>
        </p:nvSpPr>
        <p:spPr>
          <a:xfrm>
            <a:off x="2708549" y="1571348"/>
            <a:ext cx="2602800" cy="3799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Fiducial Tracker 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E3D0DC-55C9-40F2-BD34-08F23783AC9E}"/>
              </a:ext>
            </a:extLst>
          </p:cNvPr>
          <p:cNvSpPr txBox="1"/>
          <p:nvPr/>
        </p:nvSpPr>
        <p:spPr>
          <a:xfrm>
            <a:off x="3221698" y="4565074"/>
            <a:ext cx="157650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fitting</a:t>
            </a:r>
            <a:endParaRPr lang="ko-KR" altLang="en-US" sz="1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B79F72-6430-4AE4-B6F7-290CD5DE5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42" y="1049057"/>
            <a:ext cx="1992248" cy="187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219661E-BAED-4662-A6DC-4CFC1217DB78}"/>
              </a:ext>
            </a:extLst>
          </p:cNvPr>
          <p:cNvSpPr txBox="1"/>
          <p:nvPr/>
        </p:nvSpPr>
        <p:spPr>
          <a:xfrm>
            <a:off x="3221697" y="3759443"/>
            <a:ext cx="157650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Template matching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D7F1B2-8A80-44C5-A991-EE0744FFBC73}"/>
              </a:ext>
            </a:extLst>
          </p:cNvPr>
          <p:cNvSpPr txBox="1"/>
          <p:nvPr/>
        </p:nvSpPr>
        <p:spPr>
          <a:xfrm>
            <a:off x="3018924" y="2334824"/>
            <a:ext cx="19820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Image Preprocessing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D69E46-A744-4B7E-9F98-950DBCBB3805}"/>
              </a:ext>
            </a:extLst>
          </p:cNvPr>
          <p:cNvSpPr txBox="1"/>
          <p:nvPr/>
        </p:nvSpPr>
        <p:spPr>
          <a:xfrm>
            <a:off x="3221697" y="3046536"/>
            <a:ext cx="157650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Find template</a:t>
            </a:r>
            <a:endParaRPr lang="ko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B9B1200-2DB6-4F93-966F-6BFE5EE7E518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4009948" y="2611823"/>
            <a:ext cx="0" cy="4347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F2648F2-0B71-4FC0-8A8C-00E073FFF0BF}"/>
              </a:ext>
            </a:extLst>
          </p:cNvPr>
          <p:cNvCxnSpPr>
            <a:stCxn id="28" idx="2"/>
            <a:endCxn id="26" idx="0"/>
          </p:cNvCxnSpPr>
          <p:nvPr/>
        </p:nvCxnSpPr>
        <p:spPr>
          <a:xfrm>
            <a:off x="4009948" y="3323535"/>
            <a:ext cx="0" cy="4359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8B3F5E-9E79-44AA-90BF-9C25844CD2FA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4009948" y="4036442"/>
            <a:ext cx="1" cy="528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C6E79C7-738D-4D1C-BC98-E8B154FD9CF0}"/>
              </a:ext>
            </a:extLst>
          </p:cNvPr>
          <p:cNvCxnSpPr>
            <a:cxnSpLocks/>
            <a:stCxn id="1028" idx="1"/>
            <a:endCxn id="26" idx="3"/>
          </p:cNvCxnSpPr>
          <p:nvPr/>
        </p:nvCxnSpPr>
        <p:spPr>
          <a:xfrm rot="10800000" flipV="1">
            <a:off x="4798200" y="1987267"/>
            <a:ext cx="1313443" cy="1910676"/>
          </a:xfrm>
          <a:prstGeom prst="bentConnector3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52D429A-4E8A-46D0-BA41-3889EDE4C645}"/>
              </a:ext>
            </a:extLst>
          </p:cNvPr>
          <p:cNvSpPr txBox="1"/>
          <p:nvPr/>
        </p:nvSpPr>
        <p:spPr>
          <a:xfrm>
            <a:off x="5752959" y="3896566"/>
            <a:ext cx="14139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Fiducial pattern detected position</a:t>
            </a:r>
            <a:endParaRPr lang="ko-KR" altLang="en-US" sz="1200" dirty="0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289B360-B12D-4F44-B516-FC60D77859B7}"/>
              </a:ext>
            </a:extLst>
          </p:cNvPr>
          <p:cNvCxnSpPr>
            <a:cxnSpLocks/>
            <a:stCxn id="26" idx="2"/>
            <a:endCxn id="55" idx="1"/>
          </p:cNvCxnSpPr>
          <p:nvPr/>
        </p:nvCxnSpPr>
        <p:spPr>
          <a:xfrm rot="16200000" flipH="1">
            <a:off x="4835975" y="3210414"/>
            <a:ext cx="90957" cy="174301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6E10E6-D048-4C42-B903-579D669640FA}"/>
              </a:ext>
            </a:extLst>
          </p:cNvPr>
          <p:cNvSpPr txBox="1"/>
          <p:nvPr/>
        </p:nvSpPr>
        <p:spPr>
          <a:xfrm>
            <a:off x="912132" y="4036442"/>
            <a:ext cx="14139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Ground Truth Position</a:t>
            </a:r>
            <a:endParaRPr lang="ko-KR" altLang="en-US" sz="12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9AA5CF3-8286-4A51-907D-8F87739F0E84}"/>
              </a:ext>
            </a:extLst>
          </p:cNvPr>
          <p:cNvCxnSpPr>
            <a:stCxn id="42" idx="3"/>
            <a:endCxn id="24" idx="0"/>
          </p:cNvCxnSpPr>
          <p:nvPr/>
        </p:nvCxnSpPr>
        <p:spPr>
          <a:xfrm>
            <a:off x="2326073" y="4267275"/>
            <a:ext cx="1683876" cy="297799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82510AC-2330-457E-8E21-D6FD819E8933}"/>
              </a:ext>
            </a:extLst>
          </p:cNvPr>
          <p:cNvSpPr txBox="1"/>
          <p:nvPr/>
        </p:nvSpPr>
        <p:spPr>
          <a:xfrm>
            <a:off x="5959247" y="4873827"/>
            <a:ext cx="214464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Output :</a:t>
            </a:r>
          </a:p>
          <a:p>
            <a:pPr algn="ctr"/>
            <a:r>
              <a:rPr lang="en-US" altLang="ko-KR" sz="1200" b="1" dirty="0"/>
              <a:t>Azimuth / Elevation Parameter</a:t>
            </a:r>
            <a:endParaRPr lang="ko-KR" altLang="en-US" sz="1200" b="1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8155BC1-B9B2-49A8-AEA1-3938A4A021D4}"/>
              </a:ext>
            </a:extLst>
          </p:cNvPr>
          <p:cNvCxnSpPr>
            <a:cxnSpLocks/>
            <a:stCxn id="24" idx="2"/>
            <a:endCxn id="51" idx="1"/>
          </p:cNvCxnSpPr>
          <p:nvPr/>
        </p:nvCxnSpPr>
        <p:spPr>
          <a:xfrm rot="16200000" flipH="1">
            <a:off x="4853305" y="3998717"/>
            <a:ext cx="262587" cy="1949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42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C6E5A-EF26-4183-8BFD-D011D3FB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LGIT </a:t>
            </a:r>
            <a:r>
              <a:rPr lang="ko-KR" altLang="en-US" dirty="0"/>
              <a:t>컨셉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5D0C0B-CF9E-430F-BA11-161FAF8208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DF88D-5649-45A1-8835-6963A7EFE82C}"/>
              </a:ext>
            </a:extLst>
          </p:cNvPr>
          <p:cNvSpPr txBox="1"/>
          <p:nvPr/>
        </p:nvSpPr>
        <p:spPr>
          <a:xfrm>
            <a:off x="196253" y="2870317"/>
            <a:ext cx="155920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00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Lens Intrinsic Cal.</a:t>
            </a:r>
            <a:r>
              <a:rPr lang="ko-KR" altLang="en-US" sz="100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용</a:t>
            </a:r>
            <a:endParaRPr lang="en-US" altLang="ko-KR" sz="1000">
              <a:solidFill>
                <a:srgbClr val="00B05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algn="ctr"/>
            <a:r>
              <a:rPr lang="en-US" altLang="ko-KR" sz="1000">
                <a:solidFill>
                  <a:srgbClr val="00B05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LED Chart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BB56341-0B2A-4061-BC06-C14CC6C18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29" y="4275833"/>
            <a:ext cx="481672" cy="616835"/>
          </a:xfrm>
          <a:prstGeom prst="rect">
            <a:avLst/>
          </a:prstGeom>
        </p:spPr>
      </p:pic>
      <p:pic>
        <p:nvPicPr>
          <p:cNvPr id="6" name="그림 73">
            <a:hlinkClick r:id="rId3" action="ppaction://hlinksldjump"/>
            <a:extLst>
              <a:ext uri="{FF2B5EF4-FFF2-40B4-BE49-F238E27FC236}">
                <a16:creationId xmlns:a16="http://schemas.microsoft.com/office/drawing/2014/main" id="{8EFE14F4-B81D-435B-977B-0E268DA88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809" y="1489593"/>
            <a:ext cx="2744582" cy="186116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F8D13FC-CD83-4C21-9B87-379C82BD3207}"/>
              </a:ext>
            </a:extLst>
          </p:cNvPr>
          <p:cNvSpPr/>
          <p:nvPr/>
        </p:nvSpPr>
        <p:spPr>
          <a:xfrm>
            <a:off x="5175485" y="2435664"/>
            <a:ext cx="3882790" cy="4372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lt"/>
              </a:rPr>
              <a:t>①</a:t>
            </a:r>
            <a:r>
              <a:rPr lang="en-US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 - ②</a:t>
            </a:r>
            <a:r>
              <a:rPr lang="ko-KR" altLang="en-US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</a:t>
            </a:r>
            <a:r>
              <a:rPr lang="en-US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통해</a:t>
            </a:r>
            <a:r>
              <a:rPr lang="en-US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 </a:t>
            </a:r>
            <a:r>
              <a:rPr lang="en-US" altLang="ko-KR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Noise 및 VCSEL Image </a:t>
            </a:r>
            <a:r>
              <a:rPr lang="en-US" altLang="ko-KR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제거</a:t>
            </a:r>
            <a:r>
              <a:rPr lang="en-US" altLang="ko-KR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(FPN)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7F7DED-E723-4C3C-BCBB-5EF51E2982BD}"/>
              </a:ext>
            </a:extLst>
          </p:cNvPr>
          <p:cNvSpPr/>
          <p:nvPr/>
        </p:nvSpPr>
        <p:spPr>
          <a:xfrm>
            <a:off x="5706690" y="3408905"/>
            <a:ext cx="2820380" cy="3475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각 </a:t>
            </a:r>
            <a:r>
              <a:rPr lang="en-US" altLang="ko-KR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LED의</a:t>
            </a:r>
            <a:r>
              <a:rPr lang="en-US" altLang="ko-KR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센터</a:t>
            </a:r>
            <a:r>
              <a:rPr lang="en-US" altLang="ko-KR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좌표</a:t>
            </a:r>
            <a:r>
              <a:rPr lang="en-US" altLang="ko-KR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x,y</a:t>
            </a:r>
            <a:r>
              <a:rPr lang="en-US" altLang="ko-KR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</a:t>
            </a:r>
            <a:r>
              <a:rPr lang="en-US" altLang="ko-KR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검출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9C552CD-01EB-495A-9C86-32D0D511DBC5}"/>
              </a:ext>
            </a:extLst>
          </p:cNvPr>
          <p:cNvCxnSpPr>
            <a:cxnSpLocks/>
          </p:cNvCxnSpPr>
          <p:nvPr/>
        </p:nvCxnSpPr>
        <p:spPr>
          <a:xfrm>
            <a:off x="7085447" y="3034960"/>
            <a:ext cx="0" cy="210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E89197-8B57-46DF-957F-0D11DF1E20A6}"/>
              </a:ext>
            </a:extLst>
          </p:cNvPr>
          <p:cNvSpPr/>
          <p:nvPr/>
        </p:nvSpPr>
        <p:spPr>
          <a:xfrm>
            <a:off x="5308836" y="4274007"/>
            <a:ext cx="3616090" cy="7494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각 패턴의 센터 좌표</a:t>
            </a:r>
            <a:r>
              <a:rPr lang="en-US" altLang="ko-KR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x,y</a:t>
            </a:r>
            <a:r>
              <a:rPr lang="en-US" altLang="ko-KR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통한</a:t>
            </a:r>
            <a:endParaRPr lang="en-US" altLang="ko-KR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Azimuth/Elevation calibration parameter </a:t>
            </a:r>
            <a:r>
              <a:rPr lang="ko-KR" altLang="en-US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산출</a:t>
            </a:r>
            <a:endParaRPr lang="en-US" altLang="ko-KR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77236A7-90BE-478A-B086-05535B0E8E44}"/>
              </a:ext>
            </a:extLst>
          </p:cNvPr>
          <p:cNvCxnSpPr>
            <a:cxnSpLocks/>
          </p:cNvCxnSpPr>
          <p:nvPr/>
        </p:nvCxnSpPr>
        <p:spPr>
          <a:xfrm>
            <a:off x="7085447" y="3907262"/>
            <a:ext cx="0" cy="210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07CEF7-F75E-45A1-A976-5D896899C4D5}"/>
              </a:ext>
            </a:extLst>
          </p:cNvPr>
          <p:cNvSpPr/>
          <p:nvPr/>
        </p:nvSpPr>
        <p:spPr>
          <a:xfrm>
            <a:off x="5492721" y="1581316"/>
            <a:ext cx="3203598" cy="3385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LED on (</a:t>
            </a:r>
            <a:r>
              <a:rPr lang="en-US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①)</a:t>
            </a:r>
            <a:r>
              <a:rPr lang="en-US" altLang="ko-KR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 / off (</a:t>
            </a:r>
            <a:r>
              <a:rPr lang="en-US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②) </a:t>
            </a:r>
            <a:r>
              <a:rPr lang="en-US" altLang="ko-KR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intensity </a:t>
            </a:r>
            <a:r>
              <a:rPr lang="en-US" altLang="ko-KR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이미지</a:t>
            </a:r>
            <a:r>
              <a:rPr lang="en-US" altLang="ko-KR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취득</a:t>
            </a:r>
            <a:endParaRPr lang="en-US" altLang="ko-KR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552C5484-B7C7-48F1-8378-9212E581C3BD}"/>
              </a:ext>
            </a:extLst>
          </p:cNvPr>
          <p:cNvSpPr/>
          <p:nvPr/>
        </p:nvSpPr>
        <p:spPr>
          <a:xfrm flipV="1">
            <a:off x="1607914" y="3216686"/>
            <a:ext cx="2559111" cy="1050244"/>
          </a:xfrm>
          <a:prstGeom prst="rtTriangle">
            <a:avLst/>
          </a:prstGeom>
          <a:solidFill>
            <a:srgbClr val="85FFE0">
              <a:alpha val="57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919C1030-610B-4360-A2F6-646D17B3B844}"/>
              </a:ext>
            </a:extLst>
          </p:cNvPr>
          <p:cNvSpPr/>
          <p:nvPr/>
        </p:nvSpPr>
        <p:spPr>
          <a:xfrm flipV="1">
            <a:off x="1590771" y="1610653"/>
            <a:ext cx="2577074" cy="2657025"/>
          </a:xfrm>
          <a:prstGeom prst="rtTriangle">
            <a:avLst/>
          </a:prstGeom>
          <a:solidFill>
            <a:srgbClr val="C2FFF0">
              <a:alpha val="54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615D6D-8EAD-40AA-94E0-DCEBA0841E23}"/>
              </a:ext>
            </a:extLst>
          </p:cNvPr>
          <p:cNvSpPr txBox="1"/>
          <p:nvPr/>
        </p:nvSpPr>
        <p:spPr>
          <a:xfrm>
            <a:off x="394627" y="940966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Calibration concept</a:t>
            </a:r>
            <a:endParaRPr lang="ko-KR" altLang="en-US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F5F6B9-AAC6-4ABC-B304-4500C0E21649}"/>
              </a:ext>
            </a:extLst>
          </p:cNvPr>
          <p:cNvSpPr txBox="1"/>
          <p:nvPr/>
        </p:nvSpPr>
        <p:spPr>
          <a:xfrm>
            <a:off x="5440115" y="943481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Calibration algorithm</a:t>
            </a:r>
            <a:endParaRPr lang="ko-KR" altLang="en-US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FC91D5A-040F-4C9C-B05B-A3CCE4FA303C}"/>
              </a:ext>
            </a:extLst>
          </p:cNvPr>
          <p:cNvCxnSpPr>
            <a:cxnSpLocks/>
          </p:cNvCxnSpPr>
          <p:nvPr/>
        </p:nvCxnSpPr>
        <p:spPr>
          <a:xfrm>
            <a:off x="7085447" y="2083781"/>
            <a:ext cx="0" cy="210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54C9A2E-05E2-4151-9FDD-C5F7E9BD02D6}"/>
              </a:ext>
            </a:extLst>
          </p:cNvPr>
          <p:cNvCxnSpPr>
            <a:cxnSpLocks/>
          </p:cNvCxnSpPr>
          <p:nvPr/>
        </p:nvCxnSpPr>
        <p:spPr>
          <a:xfrm>
            <a:off x="4951165" y="1215519"/>
            <a:ext cx="0" cy="45246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06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CCE6A-533A-43C3-8E00-BCCFC27B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1" y="82456"/>
            <a:ext cx="6908679" cy="418721"/>
          </a:xfrm>
        </p:spPr>
        <p:txBody>
          <a:bodyPr/>
          <a:lstStyle/>
          <a:p>
            <a:r>
              <a:rPr lang="en-US" altLang="ko-KR" dirty="0">
                <a:latin typeface="LG스마트체 Bold"/>
                <a:ea typeface="LG스마트체 Bold"/>
              </a:rPr>
              <a:t>Block Diagram(geo_cal.py) – LGIT </a:t>
            </a:r>
            <a:r>
              <a:rPr lang="ko-KR" altLang="en-US" dirty="0">
                <a:latin typeface="LG스마트체 Bold"/>
                <a:ea typeface="LG스마트체 Bold"/>
              </a:rPr>
              <a:t>타겟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C6EDD-E0F1-4A7D-9355-5D77CE9C7C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B64167-6712-49F6-AAAC-BDB2951D76E5}"/>
              </a:ext>
            </a:extLst>
          </p:cNvPr>
          <p:cNvSpPr/>
          <p:nvPr/>
        </p:nvSpPr>
        <p:spPr>
          <a:xfrm>
            <a:off x="1713390" y="1169075"/>
            <a:ext cx="3381544" cy="42551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LGIT Calibration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C3CF52-3CFD-443B-9590-F4E0CAA279A7}"/>
              </a:ext>
            </a:extLst>
          </p:cNvPr>
          <p:cNvSpPr/>
          <p:nvPr/>
        </p:nvSpPr>
        <p:spPr>
          <a:xfrm>
            <a:off x="2102762" y="1615736"/>
            <a:ext cx="2602800" cy="3417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LED Pattern Calibration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 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E3D0DC-55C9-40F2-BD34-08F23783AC9E}"/>
              </a:ext>
            </a:extLst>
          </p:cNvPr>
          <p:cNvSpPr txBox="1"/>
          <p:nvPr/>
        </p:nvSpPr>
        <p:spPr>
          <a:xfrm>
            <a:off x="2615911" y="4412860"/>
            <a:ext cx="157650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fitting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D7F1B2-8A80-44C5-A991-EE0744FFBC73}"/>
              </a:ext>
            </a:extLst>
          </p:cNvPr>
          <p:cNvSpPr txBox="1"/>
          <p:nvPr/>
        </p:nvSpPr>
        <p:spPr>
          <a:xfrm>
            <a:off x="2413137" y="2745825"/>
            <a:ext cx="19820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LED Pattern Detection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D69E46-A744-4B7E-9F98-950DBCBB3805}"/>
              </a:ext>
            </a:extLst>
          </p:cNvPr>
          <p:cNvSpPr txBox="1"/>
          <p:nvPr/>
        </p:nvSpPr>
        <p:spPr>
          <a:xfrm>
            <a:off x="3529427" y="3282319"/>
            <a:ext cx="10967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Output</a:t>
            </a:r>
          </a:p>
          <a:p>
            <a:pPr algn="ctr"/>
            <a:r>
              <a:rPr lang="en-US" altLang="ko-KR" sz="1200" dirty="0"/>
              <a:t>LED Pattern Position Info</a:t>
            </a:r>
            <a:endParaRPr lang="ko-KR" altLang="en-US" sz="1200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C6E79C7-738D-4D1C-BC98-E8B154FD9CF0}"/>
              </a:ext>
            </a:extLst>
          </p:cNvPr>
          <p:cNvCxnSpPr>
            <a:cxnSpLocks/>
            <a:stCxn id="3074" idx="1"/>
            <a:endCxn id="32" idx="3"/>
          </p:cNvCxnSpPr>
          <p:nvPr/>
        </p:nvCxnSpPr>
        <p:spPr>
          <a:xfrm rot="10800000">
            <a:off x="4192413" y="2293946"/>
            <a:ext cx="1312035" cy="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시스템 생성 대체 텍스트:&#10;100 &#10;200 &#10;300 &#10;월부墮l뙤하『 &#10;100 &#10;interpolate image &#10;`4배… &#10;200 &#10;500 ">
            <a:extLst>
              <a:ext uri="{FF2B5EF4-FFF2-40B4-BE49-F238E27FC236}">
                <a16:creationId xmlns:a16="http://schemas.microsoft.com/office/drawing/2014/main" id="{2CEDF83C-8F25-47EA-B2D9-47C059F20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447" y="1102527"/>
            <a:ext cx="2382837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9E2F713-8989-4907-81A1-AA801165A3DB}"/>
              </a:ext>
            </a:extLst>
          </p:cNvPr>
          <p:cNvSpPr txBox="1"/>
          <p:nvPr/>
        </p:nvSpPr>
        <p:spPr>
          <a:xfrm>
            <a:off x="2615910" y="2155445"/>
            <a:ext cx="157650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Image Preprocessing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0ECFECF-E9F0-4CA8-BD30-79E89E4D5353}"/>
              </a:ext>
            </a:extLst>
          </p:cNvPr>
          <p:cNvCxnSpPr>
            <a:stCxn id="32" idx="2"/>
            <a:endCxn id="27" idx="0"/>
          </p:cNvCxnSpPr>
          <p:nvPr/>
        </p:nvCxnSpPr>
        <p:spPr>
          <a:xfrm>
            <a:off x="3404161" y="2432444"/>
            <a:ext cx="0" cy="31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9C0720D-4B0A-47BF-9A33-5A6CA9018F5F}"/>
              </a:ext>
            </a:extLst>
          </p:cNvPr>
          <p:cNvSpPr txBox="1"/>
          <p:nvPr/>
        </p:nvSpPr>
        <p:spPr>
          <a:xfrm>
            <a:off x="2234336" y="3421271"/>
            <a:ext cx="78724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Pattern GT Load</a:t>
            </a:r>
            <a:endParaRPr lang="ko-KR" altLang="en-US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47AC0D6-72AA-45D1-969D-6DD0390E1782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rot="16200000" flipH="1">
            <a:off x="3611224" y="2815761"/>
            <a:ext cx="259495" cy="673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57119D7-E7C1-49B9-961C-BB09E18036FD}"/>
              </a:ext>
            </a:extLst>
          </p:cNvPr>
          <p:cNvCxnSpPr>
            <a:stCxn id="28" idx="2"/>
            <a:endCxn id="24" idx="0"/>
          </p:cNvCxnSpPr>
          <p:nvPr/>
        </p:nvCxnSpPr>
        <p:spPr>
          <a:xfrm rot="5400000">
            <a:off x="3498867" y="3833946"/>
            <a:ext cx="484210" cy="673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504F00F-7635-4CE5-AF5D-EA651CE9AD14}"/>
              </a:ext>
            </a:extLst>
          </p:cNvPr>
          <p:cNvCxnSpPr>
            <a:stCxn id="36" idx="2"/>
            <a:endCxn id="24" idx="0"/>
          </p:cNvCxnSpPr>
          <p:nvPr/>
        </p:nvCxnSpPr>
        <p:spPr>
          <a:xfrm rot="16200000" flipH="1">
            <a:off x="2751097" y="3759795"/>
            <a:ext cx="529924" cy="776206"/>
          </a:xfrm>
          <a:prstGeom prst="bentConnector3">
            <a:avLst>
              <a:gd name="adj1" fmla="val 550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3D7B5A-FE54-4D83-B1D8-2CAB9E46F7D2}"/>
              </a:ext>
            </a:extLst>
          </p:cNvPr>
          <p:cNvSpPr txBox="1"/>
          <p:nvPr/>
        </p:nvSpPr>
        <p:spPr>
          <a:xfrm>
            <a:off x="5605329" y="4972413"/>
            <a:ext cx="214464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Output :</a:t>
            </a:r>
          </a:p>
          <a:p>
            <a:pPr algn="ctr"/>
            <a:r>
              <a:rPr lang="en-US" altLang="ko-KR" sz="1200" b="1" dirty="0"/>
              <a:t>Azimuth / Elevation Parameter</a:t>
            </a:r>
            <a:endParaRPr lang="ko-KR" altLang="en-US" sz="1200" b="1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F653147-D43C-436E-AE38-79E3EC890CFD}"/>
              </a:ext>
            </a:extLst>
          </p:cNvPr>
          <p:cNvCxnSpPr>
            <a:stCxn id="24" idx="2"/>
            <a:endCxn id="55" idx="1"/>
          </p:cNvCxnSpPr>
          <p:nvPr/>
        </p:nvCxnSpPr>
        <p:spPr>
          <a:xfrm rot="16200000" flipH="1">
            <a:off x="4248052" y="3845968"/>
            <a:ext cx="513387" cy="22011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3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5B508-6D3C-45BE-AFFC-52360EDF97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E4AB3-75E2-44C1-9561-F5253AD2F489}"/>
              </a:ext>
            </a:extLst>
          </p:cNvPr>
          <p:cNvSpPr txBox="1"/>
          <p:nvPr/>
        </p:nvSpPr>
        <p:spPr>
          <a:xfrm>
            <a:off x="3206366" y="2844225"/>
            <a:ext cx="3493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패턴 검출 알고리즘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CD532CE-9522-49CC-AA53-A5654592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3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5E8016-6947-4CA3-B487-0B9395F3EA9E}"/>
              </a:ext>
            </a:extLst>
          </p:cNvPr>
          <p:cNvSpPr/>
          <p:nvPr/>
        </p:nvSpPr>
        <p:spPr>
          <a:xfrm>
            <a:off x="4953000" y="989701"/>
            <a:ext cx="2450388" cy="2419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Image Preprocessing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8081F8-002C-61F7-E85A-78CF497B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G스마트체 Bold"/>
              </a:rPr>
              <a:t>Block</a:t>
            </a:r>
            <a:r>
              <a:rPr lang="ko-KR" altLang="en-US" dirty="0">
                <a:ea typeface="LG스마트체 Bold"/>
              </a:rPr>
              <a:t> </a:t>
            </a:r>
            <a:r>
              <a:rPr lang="en-US" altLang="ko-KR" dirty="0">
                <a:ea typeface="LG스마트체 Bold"/>
              </a:rPr>
              <a:t>Diagram</a:t>
            </a:r>
            <a:r>
              <a:rPr lang="ko-KR" altLang="en-US" dirty="0">
                <a:ea typeface="LG스마트체 Bold"/>
              </a:rPr>
              <a:t> </a:t>
            </a:r>
            <a:r>
              <a:rPr lang="en-US" altLang="ko-KR" dirty="0">
                <a:ea typeface="LG스마트체 Bold"/>
              </a:rPr>
              <a:t>(Amber)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CA57A-8058-E2B6-BA7C-5CE7688E5F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29AADD-A716-4EBF-BB02-B9EEEFB27C22}"/>
              </a:ext>
            </a:extLst>
          </p:cNvPr>
          <p:cNvSpPr/>
          <p:nvPr/>
        </p:nvSpPr>
        <p:spPr>
          <a:xfrm>
            <a:off x="5176338" y="1548205"/>
            <a:ext cx="1954292" cy="415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Interp2d(……, kind=“cubic”)</a:t>
            </a:r>
            <a:endParaRPr lang="ko-KR" altLang="en-US" sz="11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C1C7BE-DDA3-46AD-B2E7-A38DF6A8E7D2}"/>
              </a:ext>
            </a:extLst>
          </p:cNvPr>
          <p:cNvSpPr/>
          <p:nvPr/>
        </p:nvSpPr>
        <p:spPr>
          <a:xfrm>
            <a:off x="5176398" y="2193127"/>
            <a:ext cx="1954160" cy="329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0~255 normalize(uint8)</a:t>
            </a:r>
            <a:endParaRPr lang="ko-KR" altLang="en-US" sz="11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7E9B63-DE33-4A8A-BC93-67AD8F0AE0E8}"/>
              </a:ext>
            </a:extLst>
          </p:cNvPr>
          <p:cNvSpPr/>
          <p:nvPr/>
        </p:nvSpPr>
        <p:spPr>
          <a:xfrm>
            <a:off x="5478180" y="2751631"/>
            <a:ext cx="1350596" cy="414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cv2.medianBlur</a:t>
            </a:r>
            <a:endParaRPr lang="ko-KR" altLang="en-US" sz="11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8F7A18C-64C3-4652-B9A8-ADD69C651BF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153478" y="1963699"/>
            <a:ext cx="6" cy="22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DFB56B-E804-4CAB-9CE5-1D4FCEB2CAF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153478" y="2522203"/>
            <a:ext cx="0" cy="22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78CC7E-3635-4E3A-9FFF-8AD589313199}"/>
              </a:ext>
            </a:extLst>
          </p:cNvPr>
          <p:cNvSpPr/>
          <p:nvPr/>
        </p:nvSpPr>
        <p:spPr>
          <a:xfrm>
            <a:off x="964130" y="820276"/>
            <a:ext cx="3044410" cy="4830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Fiducial mark  Calibration</a:t>
            </a:r>
            <a:endParaRPr lang="ko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7D23CE-4540-4A11-925B-7E59C75E71E9}"/>
              </a:ext>
            </a:extLst>
          </p:cNvPr>
          <p:cNvSpPr/>
          <p:nvPr/>
        </p:nvSpPr>
        <p:spPr>
          <a:xfrm>
            <a:off x="1184935" y="1487408"/>
            <a:ext cx="2602800" cy="3799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Fiducial Tracker 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AB7B57-169B-465B-B4C1-A9816F1154EA}"/>
              </a:ext>
            </a:extLst>
          </p:cNvPr>
          <p:cNvSpPr txBox="1"/>
          <p:nvPr/>
        </p:nvSpPr>
        <p:spPr>
          <a:xfrm>
            <a:off x="1698084" y="4481134"/>
            <a:ext cx="157650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fitting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82D4FB-628C-46B8-9118-61FF03070460}"/>
              </a:ext>
            </a:extLst>
          </p:cNvPr>
          <p:cNvSpPr txBox="1"/>
          <p:nvPr/>
        </p:nvSpPr>
        <p:spPr>
          <a:xfrm>
            <a:off x="1698083" y="3675503"/>
            <a:ext cx="1576502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Template matching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603D6-E3AE-4B2B-B11C-364AA41FAB93}"/>
              </a:ext>
            </a:extLst>
          </p:cNvPr>
          <p:cNvSpPr txBox="1"/>
          <p:nvPr/>
        </p:nvSpPr>
        <p:spPr>
          <a:xfrm>
            <a:off x="1495310" y="2250884"/>
            <a:ext cx="19820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Image Preprocessing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6EC986-B97B-4511-B4C1-B09BEE764CBB}"/>
              </a:ext>
            </a:extLst>
          </p:cNvPr>
          <p:cNvSpPr txBox="1"/>
          <p:nvPr/>
        </p:nvSpPr>
        <p:spPr>
          <a:xfrm>
            <a:off x="1698083" y="2962596"/>
            <a:ext cx="1576502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Find template</a:t>
            </a:r>
            <a:endParaRPr lang="ko-KR" altLang="en-US" sz="12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9DBF5F1-9922-4096-B3A1-1D6F1C032F62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2486334" y="2527883"/>
            <a:ext cx="0" cy="4347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269E953-FE82-49E5-8EB4-433EFD888D9E}"/>
              </a:ext>
            </a:extLst>
          </p:cNvPr>
          <p:cNvCxnSpPr>
            <a:stCxn id="28" idx="2"/>
            <a:endCxn id="26" idx="0"/>
          </p:cNvCxnSpPr>
          <p:nvPr/>
        </p:nvCxnSpPr>
        <p:spPr>
          <a:xfrm>
            <a:off x="2486334" y="3239595"/>
            <a:ext cx="0" cy="4359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77594-0A84-4A11-9E70-935BA6D3817B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2486334" y="3952502"/>
            <a:ext cx="1" cy="528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D8E9FF5-5234-4526-8B26-FF1D1AB35D70}"/>
              </a:ext>
            </a:extLst>
          </p:cNvPr>
          <p:cNvCxnSpPr>
            <a:cxnSpLocks/>
          </p:cNvCxnSpPr>
          <p:nvPr/>
        </p:nvCxnSpPr>
        <p:spPr>
          <a:xfrm>
            <a:off x="3477358" y="2522203"/>
            <a:ext cx="1475642" cy="86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823129D-118D-485A-A72D-E714EF6F6AB3}"/>
              </a:ext>
            </a:extLst>
          </p:cNvPr>
          <p:cNvCxnSpPr>
            <a:cxnSpLocks/>
          </p:cNvCxnSpPr>
          <p:nvPr/>
        </p:nvCxnSpPr>
        <p:spPr>
          <a:xfrm flipV="1">
            <a:off x="3477358" y="989701"/>
            <a:ext cx="1475642" cy="1261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4">
            <a:extLst>
              <a:ext uri="{FF2B5EF4-FFF2-40B4-BE49-F238E27FC236}">
                <a16:creationId xmlns:a16="http://schemas.microsoft.com/office/drawing/2014/main" id="{3B49B775-6E46-4351-A4F7-8DA7DB544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42924"/>
            <a:ext cx="1992248" cy="187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0F7E485-A600-4EF5-B6C7-639504BDA0BA}"/>
              </a:ext>
            </a:extLst>
          </p:cNvPr>
          <p:cNvCxnSpPr>
            <a:cxnSpLocks/>
            <a:stCxn id="70" idx="1"/>
            <a:endCxn id="28" idx="3"/>
          </p:cNvCxnSpPr>
          <p:nvPr/>
        </p:nvCxnSpPr>
        <p:spPr>
          <a:xfrm rot="10800000">
            <a:off x="3274586" y="3101096"/>
            <a:ext cx="1678415" cy="1380038"/>
          </a:xfrm>
          <a:prstGeom prst="bentConnector3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4A5FE5E-58BB-4A8A-9D22-D6D72899763B}"/>
              </a:ext>
            </a:extLst>
          </p:cNvPr>
          <p:cNvSpPr txBox="1"/>
          <p:nvPr/>
        </p:nvSpPr>
        <p:spPr>
          <a:xfrm>
            <a:off x="4953000" y="5520415"/>
            <a:ext cx="459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여러 위치에서 </a:t>
            </a:r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template matching</a:t>
            </a:r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진행</a:t>
            </a:r>
            <a:endParaRPr lang="en-US" altLang="ko-KR" sz="16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-&gt; </a:t>
            </a:r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각 위치에서 </a:t>
            </a:r>
            <a:r>
              <a:rPr lang="en-US" altLang="ko-KR" sz="16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templat</a:t>
            </a:r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center </a:t>
            </a:r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위치를 측정하여 데이터 </a:t>
            </a:r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fitting</a:t>
            </a:r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사용</a:t>
            </a:r>
          </a:p>
        </p:txBody>
      </p:sp>
    </p:spTree>
    <p:extLst>
      <p:ext uri="{BB962C8B-B14F-4D97-AF65-F5344CB8AC3E}">
        <p14:creationId xmlns:p14="http://schemas.microsoft.com/office/powerpoint/2010/main" val="335290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037144-9467-478F-ABD9-314828232D41}"/>
              </a:ext>
            </a:extLst>
          </p:cNvPr>
          <p:cNvSpPr/>
          <p:nvPr/>
        </p:nvSpPr>
        <p:spPr>
          <a:xfrm>
            <a:off x="5691642" y="1644245"/>
            <a:ext cx="2137024" cy="34310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7CCE6A-533A-43C3-8E00-BCCFC27B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G스마트체 Bold"/>
              </a:rPr>
              <a:t>Block Diagram (LGIT)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C6EDD-E0F1-4A7D-9355-5D77CE9C7C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C2B06F-1839-4B90-A146-57EA1A4A576D}"/>
              </a:ext>
            </a:extLst>
          </p:cNvPr>
          <p:cNvSpPr/>
          <p:nvPr/>
        </p:nvSpPr>
        <p:spPr>
          <a:xfrm>
            <a:off x="266700" y="3128963"/>
            <a:ext cx="889000" cy="4714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500" dirty="0">
                <a:ea typeface="맑은 고딕"/>
              </a:rPr>
              <a:t>.</a:t>
            </a:r>
            <a:r>
              <a:rPr lang="en-US" altLang="ko-KR" sz="1500" dirty="0" err="1">
                <a:ea typeface="맑은 고딕"/>
              </a:rPr>
              <a:t>npy</a:t>
            </a:r>
            <a:endParaRPr lang="ko-KR" altLang="en-US" sz="1500" dirty="0" err="1">
              <a:ea typeface="맑은 고딕"/>
              <a:cs typeface="Calibri" panose="020F0502020204030204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9C2594-751D-4B04-8482-636CE425BF50}"/>
              </a:ext>
            </a:extLst>
          </p:cNvPr>
          <p:cNvSpPr/>
          <p:nvPr/>
        </p:nvSpPr>
        <p:spPr>
          <a:xfrm>
            <a:off x="8091488" y="3070162"/>
            <a:ext cx="1547812" cy="6000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500" dirty="0"/>
              <a:t>.csv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/>
              <a:t>.</a:t>
            </a:r>
            <a:r>
              <a:rPr lang="en-US" altLang="ko-KR" sz="1500" dirty="0" err="1"/>
              <a:t>png</a:t>
            </a:r>
            <a:r>
              <a:rPr lang="en-US" altLang="ko-KR" sz="1500" dirty="0"/>
              <a:t> </a:t>
            </a:r>
            <a:endParaRPr lang="ko-KR" altLang="en-US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B9713F-4C2E-4E3E-923F-68E1C4F64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" b="37143"/>
          <a:stretch/>
        </p:blipFill>
        <p:spPr>
          <a:xfrm>
            <a:off x="140860" y="3731415"/>
            <a:ext cx="1027496" cy="646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4AFF27-A78B-4C99-B996-DE9C53103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242" y="3733794"/>
            <a:ext cx="1086304" cy="10319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4E924A0-3B4F-4392-B3F7-97DB0787AC47}"/>
              </a:ext>
            </a:extLst>
          </p:cNvPr>
          <p:cNvSpPr/>
          <p:nvPr/>
        </p:nvSpPr>
        <p:spPr>
          <a:xfrm>
            <a:off x="1322941" y="3067380"/>
            <a:ext cx="1146363" cy="5946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Image Load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45F83B-84B2-45B6-B823-D0314BAC5EC6}"/>
              </a:ext>
            </a:extLst>
          </p:cNvPr>
          <p:cNvSpPr txBox="1"/>
          <p:nvPr/>
        </p:nvSpPr>
        <p:spPr>
          <a:xfrm>
            <a:off x="368797" y="275962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8268E-11CA-43B6-854E-9A255D9963D7}"/>
              </a:ext>
            </a:extLst>
          </p:cNvPr>
          <p:cNvSpPr txBox="1"/>
          <p:nvPr/>
        </p:nvSpPr>
        <p:spPr>
          <a:xfrm>
            <a:off x="8437231" y="270083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BE2139D-2AF7-4EFB-A36D-BC1ED1D6D12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155700" y="3364707"/>
            <a:ext cx="167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0D6E82-5AD9-4657-991E-BA0AF425DE1D}"/>
              </a:ext>
            </a:extLst>
          </p:cNvPr>
          <p:cNvSpPr/>
          <p:nvPr/>
        </p:nvSpPr>
        <p:spPr>
          <a:xfrm>
            <a:off x="1322941" y="3924337"/>
            <a:ext cx="1146363" cy="594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400" dirty="0">
                <a:ea typeface="맑은 고딕"/>
              </a:rPr>
              <a:t>Image</a:t>
            </a:r>
            <a:br>
              <a:rPr lang="en-US" altLang="ko-KR" sz="1400" dirty="0">
                <a:ea typeface="맑은 고딕"/>
              </a:rPr>
            </a:br>
            <a:r>
              <a:rPr lang="en-US" altLang="ko-KR" sz="1400" dirty="0">
                <a:ea typeface="맑은 고딕"/>
              </a:rPr>
              <a:t>Interpolate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08E4751-665B-4342-9B05-9B55AFE507A1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>
            <a:off x="7796598" y="3367453"/>
            <a:ext cx="294890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4679500-629B-44F2-A88B-EB6508DA932E}"/>
              </a:ext>
            </a:extLst>
          </p:cNvPr>
          <p:cNvGrpSpPr/>
          <p:nvPr/>
        </p:nvGrpSpPr>
        <p:grpSpPr>
          <a:xfrm>
            <a:off x="3102068" y="1717278"/>
            <a:ext cx="2063930" cy="3294856"/>
            <a:chOff x="5606368" y="1752993"/>
            <a:chExt cx="2063930" cy="329485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D9B819C-07F1-44E4-B543-D58606352233}"/>
                </a:ext>
              </a:extLst>
            </p:cNvPr>
            <p:cNvSpPr/>
            <p:nvPr/>
          </p:nvSpPr>
          <p:spPr>
            <a:xfrm>
              <a:off x="5606368" y="1752993"/>
              <a:ext cx="2063930" cy="32948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FPN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Processing</a:t>
              </a:r>
              <a:endParaRPr lang="ko-KR" altLang="en-US" sz="14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4C2EF39-47EF-47C7-9BA7-C2FCD4A8F05F}"/>
                </a:ext>
              </a:extLst>
            </p:cNvPr>
            <p:cNvSpPr/>
            <p:nvPr/>
          </p:nvSpPr>
          <p:spPr>
            <a:xfrm>
              <a:off x="5910565" y="2196860"/>
              <a:ext cx="1455536" cy="56276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FPN</a:t>
              </a:r>
              <a:endParaRPr lang="ko-KR" altLang="en-US" sz="14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8AD27F9-8D99-4590-AB21-A04575405305}"/>
                </a:ext>
              </a:extLst>
            </p:cNvPr>
            <p:cNvSpPr/>
            <p:nvPr/>
          </p:nvSpPr>
          <p:spPr>
            <a:xfrm>
              <a:off x="5910565" y="3197558"/>
              <a:ext cx="1455536" cy="56276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cv2.GaussianBlur</a:t>
              </a:r>
              <a:endParaRPr lang="ko-KR" altLang="en-US" sz="14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F70D78-5400-4413-80B8-538981EA8B9D}"/>
                </a:ext>
              </a:extLst>
            </p:cNvPr>
            <p:cNvSpPr/>
            <p:nvPr/>
          </p:nvSpPr>
          <p:spPr>
            <a:xfrm>
              <a:off x="5687146" y="4198256"/>
              <a:ext cx="1902373" cy="56276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cv2.threshold</a:t>
              </a:r>
            </a:p>
            <a:p>
              <a:pPr algn="ctr"/>
              <a:r>
                <a:rPr lang="en-US" altLang="ko-KR" sz="1400" dirty="0"/>
                <a:t>: cv2.THRESH_BINARY</a:t>
              </a:r>
              <a:endParaRPr lang="ko-KR" altLang="en-US" sz="1400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581DC6A-4237-41FB-B880-898515E0BF0B}"/>
                </a:ext>
              </a:extLst>
            </p:cNvPr>
            <p:cNvCxnSpPr>
              <a:stCxn id="45" idx="2"/>
              <a:endCxn id="46" idx="0"/>
            </p:cNvCxnSpPr>
            <p:nvPr/>
          </p:nvCxnSpPr>
          <p:spPr>
            <a:xfrm>
              <a:off x="6638333" y="2759629"/>
              <a:ext cx="0" cy="437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DF07EF23-3D2D-4807-9292-7229F038B0BE}"/>
                </a:ext>
              </a:extLst>
            </p:cNvPr>
            <p:cNvCxnSpPr>
              <a:stCxn id="46" idx="2"/>
              <a:endCxn id="47" idx="0"/>
            </p:cNvCxnSpPr>
            <p:nvPr/>
          </p:nvCxnSpPr>
          <p:spPr>
            <a:xfrm>
              <a:off x="6638333" y="3760327"/>
              <a:ext cx="0" cy="437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7CD5BE5-0296-4EB7-A4D6-12D2C1B26D96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1896123" y="3662033"/>
            <a:ext cx="0" cy="26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F7B600D-0882-4D12-BB30-77D02552A5DC}"/>
              </a:ext>
            </a:extLst>
          </p:cNvPr>
          <p:cNvCxnSpPr>
            <a:cxnSpLocks/>
            <a:stCxn id="44" idx="3"/>
            <a:endCxn id="37" idx="1"/>
          </p:cNvCxnSpPr>
          <p:nvPr/>
        </p:nvCxnSpPr>
        <p:spPr>
          <a:xfrm>
            <a:off x="5165998" y="3364706"/>
            <a:ext cx="566670" cy="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38DC830E-4197-48F7-B330-D3CDB203B2C0}"/>
              </a:ext>
            </a:extLst>
          </p:cNvPr>
          <p:cNvCxnSpPr>
            <a:cxnSpLocks/>
            <a:stCxn id="11" idx="3"/>
            <a:endCxn id="44" idx="1"/>
          </p:cNvCxnSpPr>
          <p:nvPr/>
        </p:nvCxnSpPr>
        <p:spPr>
          <a:xfrm flipV="1">
            <a:off x="2469304" y="3364706"/>
            <a:ext cx="632764" cy="8569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EF17941-4C61-4064-B070-BD8D6F4935BB}"/>
              </a:ext>
            </a:extLst>
          </p:cNvPr>
          <p:cNvGrpSpPr/>
          <p:nvPr/>
        </p:nvGrpSpPr>
        <p:grpSpPr>
          <a:xfrm>
            <a:off x="5732668" y="1720025"/>
            <a:ext cx="2063930" cy="3294856"/>
            <a:chOff x="5628748" y="1752993"/>
            <a:chExt cx="2063930" cy="32948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BD68776-0AE0-45FE-913B-7BF0FEF8CD63}"/>
                </a:ext>
              </a:extLst>
            </p:cNvPr>
            <p:cNvSpPr/>
            <p:nvPr/>
          </p:nvSpPr>
          <p:spPr>
            <a:xfrm>
              <a:off x="5628748" y="1752993"/>
              <a:ext cx="2063930" cy="32948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Pattern Detecting</a:t>
              </a:r>
              <a:endParaRPr lang="ko-KR" altLang="en-US" sz="1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8D1E531-CAA2-4DF7-B62E-FAFB09B25E7D}"/>
                </a:ext>
              </a:extLst>
            </p:cNvPr>
            <p:cNvSpPr/>
            <p:nvPr/>
          </p:nvSpPr>
          <p:spPr>
            <a:xfrm>
              <a:off x="5932944" y="2196860"/>
              <a:ext cx="1455536" cy="56276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measure.label</a:t>
              </a:r>
              <a:br>
                <a:rPr lang="en-US" altLang="ko-KR" sz="1400" dirty="0"/>
              </a:br>
              <a:r>
                <a:rPr lang="en-US" altLang="ko-KR" sz="1400" dirty="0"/>
                <a:t>&amp; masking</a:t>
              </a:r>
              <a:endParaRPr lang="ko-KR" altLang="en-US" sz="14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23CF317-9A2B-49D7-817A-1203CC34080B}"/>
                </a:ext>
              </a:extLst>
            </p:cNvPr>
            <p:cNvSpPr/>
            <p:nvPr/>
          </p:nvSpPr>
          <p:spPr>
            <a:xfrm>
              <a:off x="5932945" y="3197558"/>
              <a:ext cx="1455536" cy="56276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cv2.findcontours</a:t>
              </a:r>
              <a:endParaRPr lang="ko-KR" altLang="en-US" sz="14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605BE1D-E71F-4954-941D-711DBF65E5CB}"/>
                </a:ext>
              </a:extLst>
            </p:cNvPr>
            <p:cNvSpPr/>
            <p:nvPr/>
          </p:nvSpPr>
          <p:spPr>
            <a:xfrm>
              <a:off x="5709526" y="4198256"/>
              <a:ext cx="1902373" cy="56276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OpenCV Function</a:t>
              </a:r>
              <a:endParaRPr lang="ko-KR" altLang="en-US" sz="14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E652DCA2-B467-4096-9957-44DE4C8B9212}"/>
                </a:ext>
              </a:extLst>
            </p:cNvPr>
            <p:cNvCxnSpPr>
              <a:stCxn id="39" idx="2"/>
              <a:endCxn id="40" idx="0"/>
            </p:cNvCxnSpPr>
            <p:nvPr/>
          </p:nvCxnSpPr>
          <p:spPr>
            <a:xfrm>
              <a:off x="6660712" y="2759629"/>
              <a:ext cx="1" cy="437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EEAF528-9174-4E7C-BC35-2900216FB50D}"/>
                </a:ext>
              </a:extLst>
            </p:cNvPr>
            <p:cNvCxnSpPr>
              <a:stCxn id="40" idx="2"/>
              <a:endCxn id="50" idx="0"/>
            </p:cNvCxnSpPr>
            <p:nvPr/>
          </p:nvCxnSpPr>
          <p:spPr>
            <a:xfrm>
              <a:off x="6660713" y="3760327"/>
              <a:ext cx="0" cy="437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673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A5752D-E52F-4400-8FCF-BF4E80FD4AE6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37e99f-bfa8-4a13-bdba-5f6b90b8f890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7722778-C9C8-49C7-BB75-047E551A6DF9}"/>
</file>

<file path=customXml/itemProps3.xml><?xml version="1.0" encoding="utf-8"?>
<ds:datastoreItem xmlns:ds="http://schemas.openxmlformats.org/officeDocument/2006/customXml" ds:itemID="{18B0EE0C-51C1-4B21-A594-D41680A2D7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1832</TotalTime>
  <Words>673</Words>
  <Application>Microsoft Office PowerPoint</Application>
  <PresentationFormat>A4 용지(210x297mm)</PresentationFormat>
  <Paragraphs>144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4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Amber 컨셉</vt:lpstr>
      <vt:lpstr>Block Diagram(calculate_geometric_cal.py) – Amber 타겟</vt:lpstr>
      <vt:lpstr>LGIT 컨셉</vt:lpstr>
      <vt:lpstr>Block Diagram(geo_cal.py) – LGIT 타겟</vt:lpstr>
      <vt:lpstr>PowerPoint 프레젠테이션</vt:lpstr>
      <vt:lpstr>Block Diagram (Amber)</vt:lpstr>
      <vt:lpstr>Block Diagram (LGIT)</vt:lpstr>
      <vt:lpstr>Summary</vt:lpstr>
      <vt:lpstr>PowerPoint 프레젠테이션</vt:lpstr>
      <vt:lpstr>Azimuth parameter 산출(azimuth_offset_rad)</vt:lpstr>
      <vt:lpstr>Elevation parameter</vt:lpstr>
      <vt:lpstr>결과 비교</vt:lpstr>
      <vt:lpstr>PowerPoint 프레젠테이션</vt:lpstr>
      <vt:lpstr>Appendix - 차트 상세</vt:lpstr>
      <vt:lpstr>Appendix - Azimuth_offset_rad 산출 방식</vt:lpstr>
      <vt:lpstr>Azimuth offset rad</vt:lpstr>
      <vt:lpstr>elevation rad(LR case)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Daniel Kim(김승윤)</cp:lastModifiedBy>
  <cp:revision>1</cp:revision>
  <dcterms:created xsi:type="dcterms:W3CDTF">2021-03-24T07:02:47Z</dcterms:created>
  <dcterms:modified xsi:type="dcterms:W3CDTF">2022-05-23T02:51:11Z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2022-03-28T07:02:44Z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9aa58724-ce94-4b65-8789-148069b417ca</vt:lpwstr>
  </property>
  <property fmtid="{D5CDD505-2E9C-101B-9397-08002B2CF9AE}" pid="8" name="MSIP_Label_99b8a968-831d-4cfc-b1f9-4367a1331151_ContentBits">
    <vt:lpwstr>3</vt:lpwstr>
  </property>
  <property fmtid="{D5CDD505-2E9C-101B-9397-08002B2CF9AE}" pid="9" name="ContentTypeId">
    <vt:lpwstr>0x010100622C3F94F261814F970C94DD4C165FB8</vt:lpwstr>
  </property>
</Properties>
</file>