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4"/>
    <p:sldMasterId id="2147483654" r:id="rId5"/>
  </p:sldMasterIdLst>
  <p:notesMasterIdLst>
    <p:notesMasterId r:id="rId20"/>
  </p:notesMasterIdLst>
  <p:handoutMasterIdLst>
    <p:handoutMasterId r:id="rId21"/>
  </p:handoutMasterIdLst>
  <p:sldIdLst>
    <p:sldId id="12279" r:id="rId6"/>
    <p:sldId id="12286" r:id="rId7"/>
    <p:sldId id="12288" r:id="rId8"/>
    <p:sldId id="12289" r:id="rId9"/>
    <p:sldId id="12290" r:id="rId10"/>
    <p:sldId id="12291" r:id="rId11"/>
    <p:sldId id="12283" r:id="rId12"/>
    <p:sldId id="12275" r:id="rId13"/>
    <p:sldId id="12278" r:id="rId14"/>
    <p:sldId id="12281" r:id="rId15"/>
    <p:sldId id="12284" r:id="rId16"/>
    <p:sldId id="12282" r:id="rId17"/>
    <p:sldId id="12285" r:id="rId18"/>
    <p:sldId id="12280" r:id="rId19"/>
  </p:sldIdLst>
  <p:sldSz cx="9906000" cy="6858000" type="A4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47" userDrawn="1">
          <p15:clr>
            <a:srgbClr val="F26B43"/>
          </p15:clr>
        </p15:guide>
        <p15:guide id="3" orient="horz" userDrawn="1">
          <p15:clr>
            <a:srgbClr val="F26B43"/>
          </p15:clr>
        </p15:guide>
        <p15:guide id="4" pos="172" userDrawn="1">
          <p15:clr>
            <a:srgbClr val="F26B43"/>
          </p15:clr>
        </p15:guide>
        <p15:guide id="5" pos="3120" userDrawn="1">
          <p15:clr>
            <a:srgbClr val="F26B43"/>
          </p15:clr>
        </p15:guide>
        <p15:guide id="6" pos="943" userDrawn="1">
          <p15:clr>
            <a:srgbClr val="F26B43"/>
          </p15:clr>
        </p15:guide>
        <p15:guide id="7" pos="3664" userDrawn="1">
          <p15:clr>
            <a:srgbClr val="F26B43"/>
          </p15:clr>
        </p15:guide>
        <p15:guide id="8" orient="horz" pos="2341" userDrawn="1">
          <p15:clr>
            <a:srgbClr val="F26B43"/>
          </p15:clr>
        </p15:guide>
        <p15:guide id="9" pos="5796" userDrawn="1">
          <p15:clr>
            <a:srgbClr val="F26B43"/>
          </p15:clr>
        </p15:guide>
        <p15:guide id="10" orient="horz" pos="1389" userDrawn="1">
          <p15:clr>
            <a:srgbClr val="F26B43"/>
          </p15:clr>
        </p15:guide>
        <p15:guide id="11" pos="1033" userDrawn="1">
          <p15:clr>
            <a:srgbClr val="F26B43"/>
          </p15:clr>
        </p15:guide>
        <p15:guide id="12" pos="3392" userDrawn="1">
          <p15:clr>
            <a:srgbClr val="F26B43"/>
          </p15:clr>
        </p15:guide>
        <p15:guide id="13" pos="3846" userDrawn="1">
          <p15:clr>
            <a:srgbClr val="F26B43"/>
          </p15:clr>
        </p15:guide>
        <p15:guide id="14" pos="1850" userDrawn="1">
          <p15:clr>
            <a:srgbClr val="F26B43"/>
          </p15:clr>
        </p15:guide>
        <p15:guide id="15" pos="1895" userDrawn="1">
          <p15:clr>
            <a:srgbClr val="F26B43"/>
          </p15:clr>
        </p15:guide>
        <p15:guide id="16" pos="761" userDrawn="1">
          <p15:clr>
            <a:srgbClr val="F26B43"/>
          </p15:clr>
        </p15:guide>
        <p15:guide id="17" pos="444" userDrawn="1">
          <p15:clr>
            <a:srgbClr val="F26B43"/>
          </p15:clr>
        </p15:guide>
        <p15:guide id="18" orient="horz" pos="1570" userDrawn="1">
          <p15:clr>
            <a:srgbClr val="F26B43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Hwang(황하청)" initials="DH" lastIdx="1" clrIdx="0">
    <p:extLst>
      <p:ext uri="{19B8F6BF-5375-455C-9EA6-DF929625EA0E}">
        <p15:presenceInfo xmlns:p15="http://schemas.microsoft.com/office/powerpoint/2012/main" userId="S::hhc1225@lginnotek.com::7d7f4403-c074-40fa-b443-31e0835ce16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E7FFC8"/>
    <a:srgbClr val="DCE6F2"/>
    <a:srgbClr val="FFFFFF"/>
    <a:srgbClr val="B9CDE5"/>
    <a:srgbClr val="D88D28"/>
    <a:srgbClr val="000000"/>
    <a:srgbClr val="00990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FA75D7-7963-4FC1-88B9-37C61697A3C9}" v="226" dt="2022-11-07T01:44:31.3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70" autoAdjust="0"/>
    <p:restoredTop sz="95149" autoAdjust="0"/>
  </p:normalViewPr>
  <p:slideViewPr>
    <p:cSldViewPr>
      <p:cViewPr varScale="1">
        <p:scale>
          <a:sx n="114" d="100"/>
          <a:sy n="114" d="100"/>
        </p:scale>
        <p:origin x="1272" y="96"/>
      </p:cViewPr>
      <p:guideLst>
        <p:guide orient="horz" pos="4247"/>
        <p:guide orient="horz"/>
        <p:guide pos="172"/>
        <p:guide pos="3120"/>
        <p:guide pos="943"/>
        <p:guide pos="3664"/>
        <p:guide orient="horz" pos="2341"/>
        <p:guide pos="5796"/>
        <p:guide orient="horz" pos="1389"/>
        <p:guide pos="1033"/>
        <p:guide pos="3392"/>
        <p:guide pos="3846"/>
        <p:guide pos="1850"/>
        <p:guide pos="1895"/>
        <p:guide pos="761"/>
        <p:guide pos="444"/>
        <p:guide orient="horz" pos="157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28" y="-102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동건" userId="4ad090f6-dadd-4301-b5d0-883b88f508af" providerId="ADAL" clId="{0CFA75D7-7963-4FC1-88B9-37C61697A3C9}"/>
    <pc:docChg chg="undo custSel addSld delSld modSld sldOrd modMainMaster delSection modSection">
      <pc:chgData name="이동건" userId="4ad090f6-dadd-4301-b5d0-883b88f508af" providerId="ADAL" clId="{0CFA75D7-7963-4FC1-88B9-37C61697A3C9}" dt="2022-11-07T01:44:40.821" v="1880" actId="403"/>
      <pc:docMkLst>
        <pc:docMk/>
      </pc:docMkLst>
      <pc:sldChg chg="addSp modSp add del ord">
        <pc:chgData name="이동건" userId="4ad090f6-dadd-4301-b5d0-883b88f508af" providerId="ADAL" clId="{0CFA75D7-7963-4FC1-88B9-37C61697A3C9}" dt="2022-10-28T07:33:33.906" v="1614"/>
        <pc:sldMkLst>
          <pc:docMk/>
          <pc:sldMk cId="2867446102" sldId="12275"/>
        </pc:sldMkLst>
        <pc:spChg chg="add mod">
          <ac:chgData name="이동건" userId="4ad090f6-dadd-4301-b5d0-883b88f508af" providerId="ADAL" clId="{0CFA75D7-7963-4FC1-88B9-37C61697A3C9}" dt="2022-10-28T06:40:29.619" v="1552"/>
          <ac:spMkLst>
            <pc:docMk/>
            <pc:sldMk cId="2867446102" sldId="12275"/>
            <ac:spMk id="8" creationId="{C6B35D47-0A97-4B13-BFB5-D1D3591409C0}"/>
          </ac:spMkLst>
        </pc:spChg>
      </pc:sldChg>
      <pc:sldChg chg="addSp modSp add del ord">
        <pc:chgData name="이동건" userId="4ad090f6-dadd-4301-b5d0-883b88f508af" providerId="ADAL" clId="{0CFA75D7-7963-4FC1-88B9-37C61697A3C9}" dt="2022-10-28T07:33:33.906" v="1614"/>
        <pc:sldMkLst>
          <pc:docMk/>
          <pc:sldMk cId="689274005" sldId="12278"/>
        </pc:sldMkLst>
        <pc:spChg chg="add mod">
          <ac:chgData name="이동건" userId="4ad090f6-dadd-4301-b5d0-883b88f508af" providerId="ADAL" clId="{0CFA75D7-7963-4FC1-88B9-37C61697A3C9}" dt="2022-10-28T06:40:29.619" v="1552"/>
          <ac:spMkLst>
            <pc:docMk/>
            <pc:sldMk cId="689274005" sldId="12278"/>
            <ac:spMk id="4" creationId="{1BF13404-7E7B-461F-84BC-16BB62C3AA49}"/>
          </ac:spMkLst>
        </pc:spChg>
      </pc:sldChg>
      <pc:sldChg chg="addSp delSp modSp">
        <pc:chgData name="이동건" userId="4ad090f6-dadd-4301-b5d0-883b88f508af" providerId="ADAL" clId="{0CFA75D7-7963-4FC1-88B9-37C61697A3C9}" dt="2022-10-28T06:40:52.025" v="1555" actId="1076"/>
        <pc:sldMkLst>
          <pc:docMk/>
          <pc:sldMk cId="3059988231" sldId="12279"/>
        </pc:sldMkLst>
        <pc:spChg chg="del">
          <ac:chgData name="이동건" userId="4ad090f6-dadd-4301-b5d0-883b88f508af" providerId="ADAL" clId="{0CFA75D7-7963-4FC1-88B9-37C61697A3C9}" dt="2022-10-28T06:40:29.619" v="1552"/>
          <ac:spMkLst>
            <pc:docMk/>
            <pc:sldMk cId="3059988231" sldId="12279"/>
            <ac:spMk id="3" creationId="{00000000-0000-0000-0000-000000000000}"/>
          </ac:spMkLst>
        </pc:spChg>
        <pc:spChg chg="add mod">
          <ac:chgData name="이동건" userId="4ad090f6-dadd-4301-b5d0-883b88f508af" providerId="ADAL" clId="{0CFA75D7-7963-4FC1-88B9-37C61697A3C9}" dt="2022-10-28T06:40:29.619" v="1552"/>
          <ac:spMkLst>
            <pc:docMk/>
            <pc:sldMk cId="3059988231" sldId="12279"/>
            <ac:spMk id="4" creationId="{C22365DB-368A-4A26-A053-F8462C1F08D7}"/>
          </ac:spMkLst>
        </pc:spChg>
        <pc:spChg chg="mod">
          <ac:chgData name="이동건" userId="4ad090f6-dadd-4301-b5d0-883b88f508af" providerId="ADAL" clId="{0CFA75D7-7963-4FC1-88B9-37C61697A3C9}" dt="2022-10-28T06:40:52.025" v="1555" actId="1076"/>
          <ac:spMkLst>
            <pc:docMk/>
            <pc:sldMk cId="3059988231" sldId="12279"/>
            <ac:spMk id="5" creationId="{0E7094A4-BAEB-4553-B4EA-0FFACFD4A784}"/>
          </ac:spMkLst>
        </pc:spChg>
        <pc:spChg chg="add del">
          <ac:chgData name="이동건" userId="4ad090f6-dadd-4301-b5d0-883b88f508af" providerId="ADAL" clId="{0CFA75D7-7963-4FC1-88B9-37C61697A3C9}" dt="2022-10-27T07:28:07.501" v="404"/>
          <ac:spMkLst>
            <pc:docMk/>
            <pc:sldMk cId="3059988231" sldId="12279"/>
            <ac:spMk id="6" creationId="{4C209C66-D192-4FF3-B54C-CCED4FEE0D5E}"/>
          </ac:spMkLst>
        </pc:spChg>
        <pc:spChg chg="add mod">
          <ac:chgData name="이동건" userId="4ad090f6-dadd-4301-b5d0-883b88f508af" providerId="ADAL" clId="{0CFA75D7-7963-4FC1-88B9-37C61697A3C9}" dt="2022-10-27T07:29:00.793" v="449" actId="1076"/>
          <ac:spMkLst>
            <pc:docMk/>
            <pc:sldMk cId="3059988231" sldId="12279"/>
            <ac:spMk id="8" creationId="{43F29140-F876-40E2-947D-3D49308F8FD2}"/>
          </ac:spMkLst>
        </pc:spChg>
        <pc:spChg chg="add mod">
          <ac:chgData name="이동건" userId="4ad090f6-dadd-4301-b5d0-883b88f508af" providerId="ADAL" clId="{0CFA75D7-7963-4FC1-88B9-37C61697A3C9}" dt="2022-10-27T07:30:23.402" v="468" actId="20577"/>
          <ac:spMkLst>
            <pc:docMk/>
            <pc:sldMk cId="3059988231" sldId="12279"/>
            <ac:spMk id="10" creationId="{D6E83072-5F91-46AA-A58D-333BCB9A842F}"/>
          </ac:spMkLst>
        </pc:spChg>
        <pc:picChg chg="add mod">
          <ac:chgData name="이동건" userId="4ad090f6-dadd-4301-b5d0-883b88f508af" providerId="ADAL" clId="{0CFA75D7-7963-4FC1-88B9-37C61697A3C9}" dt="2022-10-27T07:23:44.953" v="395" actId="1076"/>
          <ac:picMkLst>
            <pc:docMk/>
            <pc:sldMk cId="3059988231" sldId="12279"/>
            <ac:picMk id="2" creationId="{E6BE07E7-708E-45B6-977F-1433E392D12D}"/>
          </ac:picMkLst>
        </pc:picChg>
        <pc:picChg chg="add del mod">
          <ac:chgData name="이동건" userId="4ad090f6-dadd-4301-b5d0-883b88f508af" providerId="ADAL" clId="{0CFA75D7-7963-4FC1-88B9-37C61697A3C9}" dt="2022-10-27T02:05:44.591" v="112" actId="478"/>
          <ac:picMkLst>
            <pc:docMk/>
            <pc:sldMk cId="3059988231" sldId="12279"/>
            <ac:picMk id="4" creationId="{D1D92E84-A276-4AC4-B836-879589B26DB7}"/>
          </ac:picMkLst>
        </pc:picChg>
        <pc:picChg chg="add del mod">
          <ac:chgData name="이동건" userId="4ad090f6-dadd-4301-b5d0-883b88f508af" providerId="ADAL" clId="{0CFA75D7-7963-4FC1-88B9-37C61697A3C9}" dt="2022-10-27T07:41:56.836" v="469" actId="478"/>
          <ac:picMkLst>
            <pc:docMk/>
            <pc:sldMk cId="3059988231" sldId="12279"/>
            <ac:picMk id="7" creationId="{ED14DEE7-690A-4939-B734-D62ED97CA476}"/>
          </ac:picMkLst>
        </pc:picChg>
        <pc:picChg chg="add del mod">
          <ac:chgData name="이동건" userId="4ad090f6-dadd-4301-b5d0-883b88f508af" providerId="ADAL" clId="{0CFA75D7-7963-4FC1-88B9-37C61697A3C9}" dt="2022-10-27T07:41:57.287" v="470" actId="478"/>
          <ac:picMkLst>
            <pc:docMk/>
            <pc:sldMk cId="3059988231" sldId="12279"/>
            <ac:picMk id="9" creationId="{E37F5244-B1FB-45B6-A0E5-54129ED05E4F}"/>
          </ac:picMkLst>
        </pc:picChg>
        <pc:picChg chg="add mod">
          <ac:chgData name="이동건" userId="4ad090f6-dadd-4301-b5d0-883b88f508af" providerId="ADAL" clId="{0CFA75D7-7963-4FC1-88B9-37C61697A3C9}" dt="2022-10-27T07:42:10.655" v="472" actId="1076"/>
          <ac:picMkLst>
            <pc:docMk/>
            <pc:sldMk cId="3059988231" sldId="12279"/>
            <ac:picMk id="11" creationId="{965A1B79-A8EF-4C94-8C0B-FABF06D3F6B8}"/>
          </ac:picMkLst>
        </pc:picChg>
        <pc:picChg chg="add mod">
          <ac:chgData name="이동건" userId="4ad090f6-dadd-4301-b5d0-883b88f508af" providerId="ADAL" clId="{0CFA75D7-7963-4FC1-88B9-37C61697A3C9}" dt="2022-10-27T07:43:12.369" v="474" actId="1076"/>
          <ac:picMkLst>
            <pc:docMk/>
            <pc:sldMk cId="3059988231" sldId="12279"/>
            <ac:picMk id="12" creationId="{38FBB15E-525E-4124-8875-B7A217D9BB30}"/>
          </ac:picMkLst>
        </pc:picChg>
      </pc:sldChg>
      <pc:sldChg chg="addSp delSp modSp add del modTransition">
        <pc:chgData name="이동건" userId="4ad090f6-dadd-4301-b5d0-883b88f508af" providerId="ADAL" clId="{0CFA75D7-7963-4FC1-88B9-37C61697A3C9}" dt="2022-10-28T07:34:10.787" v="1620" actId="2696"/>
        <pc:sldMkLst>
          <pc:docMk/>
          <pc:sldMk cId="2535082693" sldId="12280"/>
        </pc:sldMkLst>
        <pc:spChg chg="del mod">
          <ac:chgData name="이동건" userId="4ad090f6-dadd-4301-b5d0-883b88f508af" providerId="ADAL" clId="{0CFA75D7-7963-4FC1-88B9-37C61697A3C9}" dt="2022-10-27T01:50:23.650" v="12" actId="478"/>
          <ac:spMkLst>
            <pc:docMk/>
            <pc:sldMk cId="2535082693" sldId="12280"/>
            <ac:spMk id="2" creationId="{B5FFC870-59A4-434E-8D8D-B992C7FB8C0B}"/>
          </ac:spMkLst>
        </pc:spChg>
        <pc:spChg chg="add del mod">
          <ac:chgData name="이동건" userId="4ad090f6-dadd-4301-b5d0-883b88f508af" providerId="ADAL" clId="{0CFA75D7-7963-4FC1-88B9-37C61697A3C9}" dt="2022-10-27T01:50:25.868" v="13"/>
          <ac:spMkLst>
            <pc:docMk/>
            <pc:sldMk cId="2535082693" sldId="12280"/>
            <ac:spMk id="5" creationId="{E08673D9-FEA6-4283-964E-5DA5FC50B412}"/>
          </ac:spMkLst>
        </pc:spChg>
        <pc:spChg chg="add">
          <ac:chgData name="이동건" userId="4ad090f6-dadd-4301-b5d0-883b88f508af" providerId="ADAL" clId="{0CFA75D7-7963-4FC1-88B9-37C61697A3C9}" dt="2022-10-27T01:50:25.868" v="13"/>
          <ac:spMkLst>
            <pc:docMk/>
            <pc:sldMk cId="2535082693" sldId="12280"/>
            <ac:spMk id="6" creationId="{1F77EE57-8804-485A-9D70-E4B4D253732C}"/>
          </ac:spMkLst>
        </pc:spChg>
        <pc:spChg chg="add mod">
          <ac:chgData name="이동건" userId="4ad090f6-dadd-4301-b5d0-883b88f508af" providerId="ADAL" clId="{0CFA75D7-7963-4FC1-88B9-37C61697A3C9}" dt="2022-10-27T02:10:41.258" v="391" actId="1076"/>
          <ac:spMkLst>
            <pc:docMk/>
            <pc:sldMk cId="2535082693" sldId="12280"/>
            <ac:spMk id="9" creationId="{5B035E17-4B90-4CDE-A8B7-7C82601B222D}"/>
          </ac:spMkLst>
        </pc:spChg>
        <pc:spChg chg="add mod">
          <ac:chgData name="이동건" userId="4ad090f6-dadd-4301-b5d0-883b88f508af" providerId="ADAL" clId="{0CFA75D7-7963-4FC1-88B9-37C61697A3C9}" dt="2022-10-27T02:05:26.761" v="111" actId="20577"/>
          <ac:spMkLst>
            <pc:docMk/>
            <pc:sldMk cId="2535082693" sldId="12280"/>
            <ac:spMk id="10" creationId="{823E261C-DCE5-4330-ACA4-41D52CA8269F}"/>
          </ac:spMkLst>
        </pc:spChg>
        <pc:spChg chg="add mod">
          <ac:chgData name="이동건" userId="4ad090f6-dadd-4301-b5d0-883b88f508af" providerId="ADAL" clId="{0CFA75D7-7963-4FC1-88B9-37C61697A3C9}" dt="2022-10-27T02:10:44.525" v="392" actId="1076"/>
          <ac:spMkLst>
            <pc:docMk/>
            <pc:sldMk cId="2535082693" sldId="12280"/>
            <ac:spMk id="15" creationId="{212CF21F-DA60-469A-ADD1-1BB3BCB0549E}"/>
          </ac:spMkLst>
        </pc:spChg>
        <pc:spChg chg="add mod">
          <ac:chgData name="이동건" userId="4ad090f6-dadd-4301-b5d0-883b88f508af" providerId="ADAL" clId="{0CFA75D7-7963-4FC1-88B9-37C61697A3C9}" dt="2022-10-27T02:10:44.525" v="392" actId="1076"/>
          <ac:spMkLst>
            <pc:docMk/>
            <pc:sldMk cId="2535082693" sldId="12280"/>
            <ac:spMk id="16" creationId="{65013ABC-5B8C-4240-903C-4C450F7F0FBF}"/>
          </ac:spMkLst>
        </pc:spChg>
        <pc:grpChg chg="add mod">
          <ac:chgData name="이동건" userId="4ad090f6-dadd-4301-b5d0-883b88f508af" providerId="ADAL" clId="{0CFA75D7-7963-4FC1-88B9-37C61697A3C9}" dt="2022-10-27T02:10:54.547" v="393" actId="1076"/>
          <ac:grpSpMkLst>
            <pc:docMk/>
            <pc:sldMk cId="2535082693" sldId="12280"/>
            <ac:grpSpMk id="11" creationId="{AF4EA27F-E410-47D2-BA4D-5F8011A53B88}"/>
          </ac:grpSpMkLst>
        </pc:grpChg>
        <pc:picChg chg="add mod">
          <ac:chgData name="이동건" userId="4ad090f6-dadd-4301-b5d0-883b88f508af" providerId="ADAL" clId="{0CFA75D7-7963-4FC1-88B9-37C61697A3C9}" dt="2022-10-27T01:53:13.183" v="101" actId="164"/>
          <ac:picMkLst>
            <pc:docMk/>
            <pc:sldMk cId="2535082693" sldId="12280"/>
            <ac:picMk id="7" creationId="{E5AB2E61-420C-4695-BA4B-5BC6B30EB733}"/>
          </ac:picMkLst>
        </pc:picChg>
        <pc:picChg chg="add mod">
          <ac:chgData name="이동건" userId="4ad090f6-dadd-4301-b5d0-883b88f508af" providerId="ADAL" clId="{0CFA75D7-7963-4FC1-88B9-37C61697A3C9}" dt="2022-10-27T01:53:13.183" v="101" actId="164"/>
          <ac:picMkLst>
            <pc:docMk/>
            <pc:sldMk cId="2535082693" sldId="12280"/>
            <ac:picMk id="8" creationId="{AD551E91-A5F1-4E8A-B31E-D4BDBF10E25C}"/>
          </ac:picMkLst>
        </pc:picChg>
        <pc:picChg chg="add mod">
          <ac:chgData name="이동건" userId="4ad090f6-dadd-4301-b5d0-883b88f508af" providerId="ADAL" clId="{0CFA75D7-7963-4FC1-88B9-37C61697A3C9}" dt="2022-10-27T02:05:14.256" v="107" actId="1076"/>
          <ac:picMkLst>
            <pc:docMk/>
            <pc:sldMk cId="2535082693" sldId="12280"/>
            <ac:picMk id="12" creationId="{76813E81-6CBB-4451-9756-85DC43F106DD}"/>
          </ac:picMkLst>
        </pc:picChg>
        <pc:picChg chg="add mod modCrop">
          <ac:chgData name="이동건" userId="4ad090f6-dadd-4301-b5d0-883b88f508af" providerId="ADAL" clId="{0CFA75D7-7963-4FC1-88B9-37C61697A3C9}" dt="2022-10-27T02:10:44.525" v="392" actId="1076"/>
          <ac:picMkLst>
            <pc:docMk/>
            <pc:sldMk cId="2535082693" sldId="12280"/>
            <ac:picMk id="13" creationId="{295A83E9-582F-4011-9F12-177D6FE7869A}"/>
          </ac:picMkLst>
        </pc:picChg>
        <pc:picChg chg="add mod">
          <ac:chgData name="이동건" userId="4ad090f6-dadd-4301-b5d0-883b88f508af" providerId="ADAL" clId="{0CFA75D7-7963-4FC1-88B9-37C61697A3C9}" dt="2022-10-27T02:10:44.525" v="392" actId="1076"/>
          <ac:picMkLst>
            <pc:docMk/>
            <pc:sldMk cId="2535082693" sldId="12280"/>
            <ac:picMk id="14" creationId="{45A122F7-30B1-42A9-BF48-12548BD62643}"/>
          </ac:picMkLst>
        </pc:picChg>
      </pc:sldChg>
      <pc:sldChg chg="addSp delSp modSp add del ord modTransition">
        <pc:chgData name="이동건" userId="4ad090f6-dadd-4301-b5d0-883b88f508af" providerId="ADAL" clId="{0CFA75D7-7963-4FC1-88B9-37C61697A3C9}" dt="2022-10-28T07:34:10.803" v="1624" actId="2696"/>
        <pc:sldMkLst>
          <pc:docMk/>
          <pc:sldMk cId="743029264" sldId="12281"/>
        </pc:sldMkLst>
        <pc:spChg chg="add">
          <ac:chgData name="이동건" userId="4ad090f6-dadd-4301-b5d0-883b88f508af" providerId="ADAL" clId="{0CFA75D7-7963-4FC1-88B9-37C61697A3C9}" dt="2022-10-27T01:50:59.131" v="19"/>
          <ac:spMkLst>
            <pc:docMk/>
            <pc:sldMk cId="743029264" sldId="12281"/>
            <ac:spMk id="3" creationId="{F3366D32-A55A-4907-8C76-BFEC300279DF}"/>
          </ac:spMkLst>
        </pc:spChg>
        <pc:spChg chg="add mod">
          <ac:chgData name="이동건" userId="4ad090f6-dadd-4301-b5d0-883b88f508af" providerId="ADAL" clId="{0CFA75D7-7963-4FC1-88B9-37C61697A3C9}" dt="2022-10-28T00:59:32.455" v="1490" actId="20577"/>
          <ac:spMkLst>
            <pc:docMk/>
            <pc:sldMk cId="743029264" sldId="12281"/>
            <ac:spMk id="8" creationId="{B6829D5F-43A2-49F4-9A9C-42CC8B30ED78}"/>
          </ac:spMkLst>
        </pc:spChg>
        <pc:spChg chg="add mod">
          <ac:chgData name="이동건" userId="4ad090f6-dadd-4301-b5d0-883b88f508af" providerId="ADAL" clId="{0CFA75D7-7963-4FC1-88B9-37C61697A3C9}" dt="2022-10-28T01:40:39.251" v="1526" actId="1076"/>
          <ac:spMkLst>
            <pc:docMk/>
            <pc:sldMk cId="743029264" sldId="12281"/>
            <ac:spMk id="10" creationId="{FF0C8660-A9E9-4838-818E-4B53BA5D48BA}"/>
          </ac:spMkLst>
        </pc:spChg>
        <pc:picChg chg="add del mod ord">
          <ac:chgData name="이동건" userId="4ad090f6-dadd-4301-b5d0-883b88f508af" providerId="ADAL" clId="{0CFA75D7-7963-4FC1-88B9-37C61697A3C9}" dt="2022-10-28T00:21:13.948" v="1470" actId="478"/>
          <ac:picMkLst>
            <pc:docMk/>
            <pc:sldMk cId="743029264" sldId="12281"/>
            <ac:picMk id="5" creationId="{74A89C94-D262-4BEE-9B2E-85F9B7F1CC5B}"/>
          </ac:picMkLst>
        </pc:picChg>
        <pc:picChg chg="add del mod">
          <ac:chgData name="이동건" userId="4ad090f6-dadd-4301-b5d0-883b88f508af" providerId="ADAL" clId="{0CFA75D7-7963-4FC1-88B9-37C61697A3C9}" dt="2022-10-27T07:44:53.907" v="475" actId="478"/>
          <ac:picMkLst>
            <pc:docMk/>
            <pc:sldMk cId="743029264" sldId="12281"/>
            <ac:picMk id="5" creationId="{797F5B3C-FEE8-4CEF-B390-A89FAD5993E8}"/>
          </ac:picMkLst>
        </pc:picChg>
        <pc:picChg chg="add del mod">
          <ac:chgData name="이동건" userId="4ad090f6-dadd-4301-b5d0-883b88f508af" providerId="ADAL" clId="{0CFA75D7-7963-4FC1-88B9-37C61697A3C9}" dt="2022-10-28T06:39:59.884" v="1547" actId="478"/>
          <ac:picMkLst>
            <pc:docMk/>
            <pc:sldMk cId="743029264" sldId="12281"/>
            <ac:picMk id="5" creationId="{CBFF4D7E-CEF0-40FC-980B-166871F7FE1B}"/>
          </ac:picMkLst>
        </pc:picChg>
        <pc:picChg chg="add del mod">
          <ac:chgData name="이동건" userId="4ad090f6-dadd-4301-b5d0-883b88f508af" providerId="ADAL" clId="{0CFA75D7-7963-4FC1-88B9-37C61697A3C9}" dt="2022-10-27T08:11:56.266" v="533" actId="478"/>
          <ac:picMkLst>
            <pc:docMk/>
            <pc:sldMk cId="743029264" sldId="12281"/>
            <ac:picMk id="7" creationId="{A93CBF47-B920-4C13-922C-0712A66C5CBC}"/>
          </ac:picMkLst>
        </pc:picChg>
        <pc:picChg chg="add del mod">
          <ac:chgData name="이동건" userId="4ad090f6-dadd-4301-b5d0-883b88f508af" providerId="ADAL" clId="{0CFA75D7-7963-4FC1-88B9-37C61697A3C9}" dt="2022-10-28T00:59:23.476" v="1481" actId="478"/>
          <ac:picMkLst>
            <pc:docMk/>
            <pc:sldMk cId="743029264" sldId="12281"/>
            <ac:picMk id="7" creationId="{FE5A87A5-DCD0-4796-A040-B98D800979F5}"/>
          </ac:picMkLst>
        </pc:picChg>
        <pc:picChg chg="add del mod">
          <ac:chgData name="이동건" userId="4ad090f6-dadd-4301-b5d0-883b88f508af" providerId="ADAL" clId="{0CFA75D7-7963-4FC1-88B9-37C61697A3C9}" dt="2022-10-28T06:39:59.762" v="1546" actId="478"/>
          <ac:picMkLst>
            <pc:docMk/>
            <pc:sldMk cId="743029264" sldId="12281"/>
            <ac:picMk id="9" creationId="{5799F714-41ED-43FA-876A-85D97B7DB5D6}"/>
          </ac:picMkLst>
        </pc:picChg>
        <pc:picChg chg="add del mod">
          <ac:chgData name="이동건" userId="4ad090f6-dadd-4301-b5d0-883b88f508af" providerId="ADAL" clId="{0CFA75D7-7963-4FC1-88B9-37C61697A3C9}" dt="2022-10-28T00:12:48.784" v="1458" actId="478"/>
          <ac:picMkLst>
            <pc:docMk/>
            <pc:sldMk cId="743029264" sldId="12281"/>
            <ac:picMk id="10" creationId="{276EC604-5767-4B0E-9A71-2F45431B06E2}"/>
          </ac:picMkLst>
        </pc:picChg>
      </pc:sldChg>
      <pc:sldChg chg="addSp delSp modSp add del modTransition">
        <pc:chgData name="이동건" userId="4ad090f6-dadd-4301-b5d0-883b88f508af" providerId="ADAL" clId="{0CFA75D7-7963-4FC1-88B9-37C61697A3C9}" dt="2022-10-28T07:34:10.791" v="1622" actId="2696"/>
        <pc:sldMkLst>
          <pc:docMk/>
          <pc:sldMk cId="1712047276" sldId="12282"/>
        </pc:sldMkLst>
        <pc:spChg chg="add mod">
          <ac:chgData name="이동건" userId="4ad090f6-dadd-4301-b5d0-883b88f508af" providerId="ADAL" clId="{0CFA75D7-7963-4FC1-88B9-37C61697A3C9}" dt="2022-10-28T00:59:51.236" v="1505" actId="20577"/>
          <ac:spMkLst>
            <pc:docMk/>
            <pc:sldMk cId="1712047276" sldId="12282"/>
            <ac:spMk id="3" creationId="{44FCBFEA-CD65-4A42-849B-54F39B9C5C26}"/>
          </ac:spMkLst>
        </pc:spChg>
        <pc:spChg chg="add">
          <ac:chgData name="이동건" userId="4ad090f6-dadd-4301-b5d0-883b88f508af" providerId="ADAL" clId="{0CFA75D7-7963-4FC1-88B9-37C61697A3C9}" dt="2022-10-27T07:47:08.056" v="513"/>
          <ac:spMkLst>
            <pc:docMk/>
            <pc:sldMk cId="1712047276" sldId="12282"/>
            <ac:spMk id="6" creationId="{BB05B392-F8F0-4C1B-92E1-663DB415D4B7}"/>
          </ac:spMkLst>
        </pc:spChg>
        <pc:picChg chg="add mod">
          <ac:chgData name="이동건" userId="4ad090f6-dadd-4301-b5d0-883b88f508af" providerId="ADAL" clId="{0CFA75D7-7963-4FC1-88B9-37C61697A3C9}" dt="2022-10-28T01:40:09.398" v="1517" actId="1035"/>
          <ac:picMkLst>
            <pc:docMk/>
            <pc:sldMk cId="1712047276" sldId="12282"/>
            <ac:picMk id="5" creationId="{38CD42DE-72C9-47EE-ADE2-48F20C0748F4}"/>
          </ac:picMkLst>
        </pc:picChg>
        <pc:picChg chg="add del mod">
          <ac:chgData name="이동건" userId="4ad090f6-dadd-4301-b5d0-883b88f508af" providerId="ADAL" clId="{0CFA75D7-7963-4FC1-88B9-37C61697A3C9}" dt="2022-10-27T07:54:03.287" v="514" actId="478"/>
          <ac:picMkLst>
            <pc:docMk/>
            <pc:sldMk cId="1712047276" sldId="12282"/>
            <ac:picMk id="5" creationId="{9DF39D09-1828-4105-BFE5-19DBFB8115F3}"/>
          </ac:picMkLst>
        </pc:picChg>
        <pc:picChg chg="add del mod ord">
          <ac:chgData name="이동건" userId="4ad090f6-dadd-4301-b5d0-883b88f508af" providerId="ADAL" clId="{0CFA75D7-7963-4FC1-88B9-37C61697A3C9}" dt="2022-10-28T00:21:15.541" v="1471" actId="478"/>
          <ac:picMkLst>
            <pc:docMk/>
            <pc:sldMk cId="1712047276" sldId="12282"/>
            <ac:picMk id="5" creationId="{BDCC1223-D74D-4B68-A464-4F4354A9DC28}"/>
          </ac:picMkLst>
        </pc:picChg>
        <pc:picChg chg="add del mod">
          <ac:chgData name="이동건" userId="4ad090f6-dadd-4301-b5d0-883b88f508af" providerId="ADAL" clId="{0CFA75D7-7963-4FC1-88B9-37C61697A3C9}" dt="2022-10-28T00:59:26.027" v="1482" actId="478"/>
          <ac:picMkLst>
            <pc:docMk/>
            <pc:sldMk cId="1712047276" sldId="12282"/>
            <ac:picMk id="8" creationId="{F497F183-0898-4668-815B-23397623858B}"/>
          </ac:picMkLst>
        </pc:picChg>
        <pc:picChg chg="add del mod">
          <ac:chgData name="이동건" userId="4ad090f6-dadd-4301-b5d0-883b88f508af" providerId="ADAL" clId="{0CFA75D7-7963-4FC1-88B9-37C61697A3C9}" dt="2022-10-27T08:09:24.958" v="522" actId="478"/>
          <ac:picMkLst>
            <pc:docMk/>
            <pc:sldMk cId="1712047276" sldId="12282"/>
            <ac:picMk id="8" creationId="{F5127A20-1118-4FA9-AF0C-5BEFE4F0810D}"/>
          </ac:picMkLst>
        </pc:picChg>
        <pc:picChg chg="add del mod">
          <ac:chgData name="이동건" userId="4ad090f6-dadd-4301-b5d0-883b88f508af" providerId="ADAL" clId="{0CFA75D7-7963-4FC1-88B9-37C61697A3C9}" dt="2022-10-27T08:10:34.073" v="527" actId="478"/>
          <ac:picMkLst>
            <pc:docMk/>
            <pc:sldMk cId="1712047276" sldId="12282"/>
            <ac:picMk id="10" creationId="{A9DDE418-5A07-4DC4-B33C-CBCACF559AD2}"/>
          </ac:picMkLst>
        </pc:picChg>
        <pc:picChg chg="add del mod">
          <ac:chgData name="이동건" userId="4ad090f6-dadd-4301-b5d0-883b88f508af" providerId="ADAL" clId="{0CFA75D7-7963-4FC1-88B9-37C61697A3C9}" dt="2022-10-28T00:12:50.004" v="1459" actId="478"/>
          <ac:picMkLst>
            <pc:docMk/>
            <pc:sldMk cId="1712047276" sldId="12282"/>
            <ac:picMk id="12" creationId="{6B87ECE3-9004-47F7-BCC6-FCA15560E823}"/>
          </ac:picMkLst>
        </pc:picChg>
      </pc:sldChg>
      <pc:sldChg chg="addSp delSp modSp add ord">
        <pc:chgData name="이동건" userId="4ad090f6-dadd-4301-b5d0-883b88f508af" providerId="ADAL" clId="{0CFA75D7-7963-4FC1-88B9-37C61697A3C9}" dt="2022-10-28T06:41:05.502" v="1558"/>
        <pc:sldMkLst>
          <pc:docMk/>
          <pc:sldMk cId="257717477" sldId="12283"/>
        </pc:sldMkLst>
        <pc:spChg chg="del">
          <ac:chgData name="이동건" userId="4ad090f6-dadd-4301-b5d0-883b88f508af" providerId="ADAL" clId="{0CFA75D7-7963-4FC1-88B9-37C61697A3C9}" dt="2022-10-28T06:40:29.619" v="1552"/>
          <ac:spMkLst>
            <pc:docMk/>
            <pc:sldMk cId="257717477" sldId="12283"/>
            <ac:spMk id="2" creationId="{9D4693EC-232B-48D3-A41A-D2DFCD50D61F}"/>
          </ac:spMkLst>
        </pc:spChg>
        <pc:spChg chg="add mod">
          <ac:chgData name="이동건" userId="4ad090f6-dadd-4301-b5d0-883b88f508af" providerId="ADAL" clId="{0CFA75D7-7963-4FC1-88B9-37C61697A3C9}" dt="2022-10-28T06:40:29.619" v="1552"/>
          <ac:spMkLst>
            <pc:docMk/>
            <pc:sldMk cId="257717477" sldId="12283"/>
            <ac:spMk id="4" creationId="{8D5CE47B-DF55-40A4-97EC-68516607A77B}"/>
          </ac:spMkLst>
        </pc:spChg>
        <pc:spChg chg="add mod">
          <ac:chgData name="이동건" userId="4ad090f6-dadd-4301-b5d0-883b88f508af" providerId="ADAL" clId="{0CFA75D7-7963-4FC1-88B9-37C61697A3C9}" dt="2022-10-27T08:24:04.546" v="574" actId="1035"/>
          <ac:spMkLst>
            <pc:docMk/>
            <pc:sldMk cId="257717477" sldId="12283"/>
            <ac:spMk id="5" creationId="{9F4B2DDF-22AF-435A-8C1A-F88B9E9BDBAA}"/>
          </ac:spMkLst>
        </pc:spChg>
        <pc:spChg chg="add mod">
          <ac:chgData name="이동건" userId="4ad090f6-dadd-4301-b5d0-883b88f508af" providerId="ADAL" clId="{0CFA75D7-7963-4FC1-88B9-37C61697A3C9}" dt="2022-10-27T08:23:39.891" v="561" actId="14100"/>
          <ac:spMkLst>
            <pc:docMk/>
            <pc:sldMk cId="257717477" sldId="12283"/>
            <ac:spMk id="6" creationId="{54E3C727-1904-4B8E-B9EF-A70D0CF88005}"/>
          </ac:spMkLst>
        </pc:spChg>
        <pc:spChg chg="add mod">
          <ac:chgData name="이동건" userId="4ad090f6-dadd-4301-b5d0-883b88f508af" providerId="ADAL" clId="{0CFA75D7-7963-4FC1-88B9-37C61697A3C9}" dt="2022-10-27T08:23:37.377" v="560" actId="14100"/>
          <ac:spMkLst>
            <pc:docMk/>
            <pc:sldMk cId="257717477" sldId="12283"/>
            <ac:spMk id="7" creationId="{BDC529A7-69CC-4F44-BE2A-4A2444693E60}"/>
          </ac:spMkLst>
        </pc:spChg>
        <pc:spChg chg="add mod">
          <ac:chgData name="이동건" userId="4ad090f6-dadd-4301-b5d0-883b88f508af" providerId="ADAL" clId="{0CFA75D7-7963-4FC1-88B9-37C61697A3C9}" dt="2022-10-27T08:23:44.145" v="563" actId="1076"/>
          <ac:spMkLst>
            <pc:docMk/>
            <pc:sldMk cId="257717477" sldId="12283"/>
            <ac:spMk id="8" creationId="{A3EFE1B1-B22E-492B-8254-9692DB2A4A9A}"/>
          </ac:spMkLst>
        </pc:spChg>
        <pc:spChg chg="add mod">
          <ac:chgData name="이동건" userId="4ad090f6-dadd-4301-b5d0-883b88f508af" providerId="ADAL" clId="{0CFA75D7-7963-4FC1-88B9-37C61697A3C9}" dt="2022-10-27T08:23:47.071" v="565" actId="1076"/>
          <ac:spMkLst>
            <pc:docMk/>
            <pc:sldMk cId="257717477" sldId="12283"/>
            <ac:spMk id="9" creationId="{0997F077-2F49-4EA1-88DD-1A54AE5FC882}"/>
          </ac:spMkLst>
        </pc:spChg>
        <pc:spChg chg="add mod">
          <ac:chgData name="이동건" userId="4ad090f6-dadd-4301-b5d0-883b88f508af" providerId="ADAL" clId="{0CFA75D7-7963-4FC1-88B9-37C61697A3C9}" dt="2022-10-27T08:24:15.755" v="579" actId="1076"/>
          <ac:spMkLst>
            <pc:docMk/>
            <pc:sldMk cId="257717477" sldId="12283"/>
            <ac:spMk id="10" creationId="{C8D4FE2E-01B4-4022-84F2-0F555585E109}"/>
          </ac:spMkLst>
        </pc:spChg>
        <pc:spChg chg="add mod">
          <ac:chgData name="이동건" userId="4ad090f6-dadd-4301-b5d0-883b88f508af" providerId="ADAL" clId="{0CFA75D7-7963-4FC1-88B9-37C61697A3C9}" dt="2022-10-27T08:31:11.169" v="1277" actId="1076"/>
          <ac:spMkLst>
            <pc:docMk/>
            <pc:sldMk cId="257717477" sldId="12283"/>
            <ac:spMk id="11" creationId="{C86FFCA4-0508-4939-A5FE-9FEC2044399A}"/>
          </ac:spMkLst>
        </pc:spChg>
        <pc:spChg chg="add del mod">
          <ac:chgData name="이동건" userId="4ad090f6-dadd-4301-b5d0-883b88f508af" providerId="ADAL" clId="{0CFA75D7-7963-4FC1-88B9-37C61697A3C9}" dt="2022-10-27T08:24:59.923" v="628" actId="478"/>
          <ac:spMkLst>
            <pc:docMk/>
            <pc:sldMk cId="257717477" sldId="12283"/>
            <ac:spMk id="12" creationId="{97F479A7-94FE-4F2D-A645-C25E324E9F1B}"/>
          </ac:spMkLst>
        </pc:spChg>
        <pc:spChg chg="add del">
          <ac:chgData name="이동건" userId="4ad090f6-dadd-4301-b5d0-883b88f508af" providerId="ADAL" clId="{0CFA75D7-7963-4FC1-88B9-37C61697A3C9}" dt="2022-10-28T06:41:01.750" v="1557" actId="478"/>
          <ac:spMkLst>
            <pc:docMk/>
            <pc:sldMk cId="257717477" sldId="12283"/>
            <ac:spMk id="13" creationId="{6261BDCF-C19A-43FB-8107-1A98A900573D}"/>
          </ac:spMkLst>
        </pc:spChg>
        <pc:spChg chg="add mod">
          <ac:chgData name="이동건" userId="4ad090f6-dadd-4301-b5d0-883b88f508af" providerId="ADAL" clId="{0CFA75D7-7963-4FC1-88B9-37C61697A3C9}" dt="2022-10-27T08:33:34.039" v="1457" actId="20577"/>
          <ac:spMkLst>
            <pc:docMk/>
            <pc:sldMk cId="257717477" sldId="12283"/>
            <ac:spMk id="14" creationId="{988094B8-82AB-4ACD-87ED-EF7BC4AD3460}"/>
          </ac:spMkLst>
        </pc:spChg>
        <pc:spChg chg="add mod">
          <ac:chgData name="이동건" userId="4ad090f6-dadd-4301-b5d0-883b88f508af" providerId="ADAL" clId="{0CFA75D7-7963-4FC1-88B9-37C61697A3C9}" dt="2022-10-27T08:31:41.816" v="1295"/>
          <ac:spMkLst>
            <pc:docMk/>
            <pc:sldMk cId="257717477" sldId="12283"/>
            <ac:spMk id="15" creationId="{8CDD586F-601E-4BAE-949F-3342A9C4FB13}"/>
          </ac:spMkLst>
        </pc:spChg>
        <pc:spChg chg="add mod">
          <ac:chgData name="이동건" userId="4ad090f6-dadd-4301-b5d0-883b88f508af" providerId="ADAL" clId="{0CFA75D7-7963-4FC1-88B9-37C61697A3C9}" dt="2022-10-27T08:31:34.068" v="1294" actId="20577"/>
          <ac:spMkLst>
            <pc:docMk/>
            <pc:sldMk cId="257717477" sldId="12283"/>
            <ac:spMk id="16" creationId="{0611DF21-A315-4497-9A8B-BFC37EDC17F8}"/>
          </ac:spMkLst>
        </pc:spChg>
        <pc:spChg chg="add">
          <ac:chgData name="이동건" userId="4ad090f6-dadd-4301-b5d0-883b88f508af" providerId="ADAL" clId="{0CFA75D7-7963-4FC1-88B9-37C61697A3C9}" dt="2022-10-28T06:41:05.502" v="1558"/>
          <ac:spMkLst>
            <pc:docMk/>
            <pc:sldMk cId="257717477" sldId="12283"/>
            <ac:spMk id="17" creationId="{F9DF1DC6-803F-437A-B823-AAD047D42A04}"/>
          </ac:spMkLst>
        </pc:spChg>
        <pc:picChg chg="add mod ord">
          <ac:chgData name="이동건" userId="4ad090f6-dadd-4301-b5d0-883b88f508af" providerId="ADAL" clId="{0CFA75D7-7963-4FC1-88B9-37C61697A3C9}" dt="2022-10-27T08:24:52.654" v="625" actId="167"/>
          <ac:picMkLst>
            <pc:docMk/>
            <pc:sldMk cId="257717477" sldId="12283"/>
            <ac:picMk id="3" creationId="{F2A391E8-C04A-4AE8-8553-0562739511CD}"/>
          </ac:picMkLst>
        </pc:picChg>
        <pc:picChg chg="add del">
          <ac:chgData name="이동건" userId="4ad090f6-dadd-4301-b5d0-883b88f508af" providerId="ADAL" clId="{0CFA75D7-7963-4FC1-88B9-37C61697A3C9}" dt="2022-10-27T08:22:43.430" v="546"/>
          <ac:picMkLst>
            <pc:docMk/>
            <pc:sldMk cId="257717477" sldId="12283"/>
            <ac:picMk id="4" creationId="{F77927A9-D1C1-41D9-9383-4DC884EDF735}"/>
          </ac:picMkLst>
        </pc:picChg>
      </pc:sldChg>
      <pc:sldChg chg="addSp modSp add del ord modTransition">
        <pc:chgData name="이동건" userId="4ad090f6-dadd-4301-b5d0-883b88f508af" providerId="ADAL" clId="{0CFA75D7-7963-4FC1-88B9-37C61697A3C9}" dt="2022-10-28T07:34:10.801" v="1623" actId="2696"/>
        <pc:sldMkLst>
          <pc:docMk/>
          <pc:sldMk cId="3033981351" sldId="12284"/>
        </pc:sldMkLst>
        <pc:spChg chg="mod">
          <ac:chgData name="이동건" userId="4ad090f6-dadd-4301-b5d0-883b88f508af" providerId="ADAL" clId="{0CFA75D7-7963-4FC1-88B9-37C61697A3C9}" dt="2022-10-28T00:59:37.794" v="1495" actId="20577"/>
          <ac:spMkLst>
            <pc:docMk/>
            <pc:sldMk cId="3033981351" sldId="12284"/>
            <ac:spMk id="8" creationId="{B6829D5F-43A2-49F4-9A9C-42CC8B30ED78}"/>
          </ac:spMkLst>
        </pc:spChg>
        <pc:spChg chg="add mod">
          <ac:chgData name="이동건" userId="4ad090f6-dadd-4301-b5d0-883b88f508af" providerId="ADAL" clId="{0CFA75D7-7963-4FC1-88B9-37C61697A3C9}" dt="2022-10-28T01:41:10.222" v="1535" actId="1076"/>
          <ac:spMkLst>
            <pc:docMk/>
            <pc:sldMk cId="3033981351" sldId="12284"/>
            <ac:spMk id="9" creationId="{AB7D9151-966F-45D9-85B1-3008FC909A27}"/>
          </ac:spMkLst>
        </pc:spChg>
        <pc:picChg chg="add mod">
          <ac:chgData name="이동건" userId="4ad090f6-dadd-4301-b5d0-883b88f508af" providerId="ADAL" clId="{0CFA75D7-7963-4FC1-88B9-37C61697A3C9}" dt="2022-10-28T01:40:46.413" v="1529" actId="1076"/>
          <ac:picMkLst>
            <pc:docMk/>
            <pc:sldMk cId="3033981351" sldId="12284"/>
            <ac:picMk id="5" creationId="{CFCE1C29-CA4D-426D-A8A4-4CA797479EDF}"/>
          </ac:picMkLst>
        </pc:picChg>
        <pc:picChg chg="add mod">
          <ac:chgData name="이동건" userId="4ad090f6-dadd-4301-b5d0-883b88f508af" providerId="ADAL" clId="{0CFA75D7-7963-4FC1-88B9-37C61697A3C9}" dt="2022-10-28T01:40:54.361" v="1531" actId="1076"/>
          <ac:picMkLst>
            <pc:docMk/>
            <pc:sldMk cId="3033981351" sldId="12284"/>
            <ac:picMk id="7" creationId="{517C5420-B37F-4F7F-BA94-DE70FF286AF3}"/>
          </ac:picMkLst>
        </pc:picChg>
      </pc:sldChg>
      <pc:sldChg chg="addSp modSp add del modTransition">
        <pc:chgData name="이동건" userId="4ad090f6-dadd-4301-b5d0-883b88f508af" providerId="ADAL" clId="{0CFA75D7-7963-4FC1-88B9-37C61697A3C9}" dt="2022-10-28T07:34:10.789" v="1621" actId="2696"/>
        <pc:sldMkLst>
          <pc:docMk/>
          <pc:sldMk cId="1785691239" sldId="12285"/>
        </pc:sldMkLst>
        <pc:spChg chg="mod">
          <ac:chgData name="이동건" userId="4ad090f6-dadd-4301-b5d0-883b88f508af" providerId="ADAL" clId="{0CFA75D7-7963-4FC1-88B9-37C61697A3C9}" dt="2022-10-28T00:59:55.831" v="1510" actId="20577"/>
          <ac:spMkLst>
            <pc:docMk/>
            <pc:sldMk cId="1785691239" sldId="12285"/>
            <ac:spMk id="3" creationId="{44FCBFEA-CD65-4A42-849B-54F39B9C5C26}"/>
          </ac:spMkLst>
        </pc:spChg>
        <pc:picChg chg="add mod">
          <ac:chgData name="이동건" userId="4ad090f6-dadd-4301-b5d0-883b88f508af" providerId="ADAL" clId="{0CFA75D7-7963-4FC1-88B9-37C61697A3C9}" dt="2022-10-28T01:00:04.827" v="1516" actId="962"/>
          <ac:picMkLst>
            <pc:docMk/>
            <pc:sldMk cId="1785691239" sldId="12285"/>
            <ac:picMk id="5" creationId="{C24B39B7-5D67-4771-8B67-E29FB8766ECB}"/>
          </ac:picMkLst>
        </pc:picChg>
      </pc:sldChg>
      <pc:sldChg chg="addSp delSp modSp add">
        <pc:chgData name="이동건" userId="4ad090f6-dadd-4301-b5d0-883b88f508af" providerId="ADAL" clId="{0CFA75D7-7963-4FC1-88B9-37C61697A3C9}" dt="2022-11-04T04:39:54.234" v="1636" actId="1076"/>
        <pc:sldMkLst>
          <pc:docMk/>
          <pc:sldMk cId="3898393344" sldId="12286"/>
        </pc:sldMkLst>
        <pc:spChg chg="del">
          <ac:chgData name="이동건" userId="4ad090f6-dadd-4301-b5d0-883b88f508af" providerId="ADAL" clId="{0CFA75D7-7963-4FC1-88B9-37C61697A3C9}" dt="2022-10-28T06:40:29.619" v="1552"/>
          <ac:spMkLst>
            <pc:docMk/>
            <pc:sldMk cId="3898393344" sldId="12286"/>
            <ac:spMk id="2" creationId="{84BE8D83-FFD1-44C4-AA9D-5A2EA20A109F}"/>
          </ac:spMkLst>
        </pc:spChg>
        <pc:spChg chg="del">
          <ac:chgData name="이동건" userId="4ad090f6-dadd-4301-b5d0-883b88f508af" providerId="ADAL" clId="{0CFA75D7-7963-4FC1-88B9-37C61697A3C9}" dt="2022-10-28T06:40:29.619" v="1552"/>
          <ac:spMkLst>
            <pc:docMk/>
            <pc:sldMk cId="3898393344" sldId="12286"/>
            <ac:spMk id="3" creationId="{A828C24C-44F7-4F3A-9AAD-29FE2473D255}"/>
          </ac:spMkLst>
        </pc:spChg>
        <pc:spChg chg="add mod">
          <ac:chgData name="이동건" userId="4ad090f6-dadd-4301-b5d0-883b88f508af" providerId="ADAL" clId="{0CFA75D7-7963-4FC1-88B9-37C61697A3C9}" dt="2022-10-28T06:40:29.619" v="1552"/>
          <ac:spMkLst>
            <pc:docMk/>
            <pc:sldMk cId="3898393344" sldId="12286"/>
            <ac:spMk id="4" creationId="{F2457488-D6F6-4430-9A6C-0C53AD42B12B}"/>
          </ac:spMkLst>
        </pc:spChg>
        <pc:spChg chg="add mod">
          <ac:chgData name="이동건" userId="4ad090f6-dadd-4301-b5d0-883b88f508af" providerId="ADAL" clId="{0CFA75D7-7963-4FC1-88B9-37C61697A3C9}" dt="2022-10-28T06:40:54.856" v="1556" actId="1076"/>
          <ac:spMkLst>
            <pc:docMk/>
            <pc:sldMk cId="3898393344" sldId="12286"/>
            <ac:spMk id="5" creationId="{DEC14C2C-D700-4416-AE57-CA22A353D61B}"/>
          </ac:spMkLst>
        </pc:spChg>
        <pc:spChg chg="add mod">
          <ac:chgData name="이동건" userId="4ad090f6-dadd-4301-b5d0-883b88f508af" providerId="ADAL" clId="{0CFA75D7-7963-4FC1-88B9-37C61697A3C9}" dt="2022-10-28T07:16:11.385" v="1605" actId="20577"/>
          <ac:spMkLst>
            <pc:docMk/>
            <pc:sldMk cId="3898393344" sldId="12286"/>
            <ac:spMk id="8" creationId="{D3183D3E-4E03-4534-8673-450D5C4D6EEF}"/>
          </ac:spMkLst>
        </pc:spChg>
        <pc:picChg chg="add mod">
          <ac:chgData name="이동건" userId="4ad090f6-dadd-4301-b5d0-883b88f508af" providerId="ADAL" clId="{0CFA75D7-7963-4FC1-88B9-37C61697A3C9}" dt="2022-11-04T04:39:54.234" v="1636" actId="1076"/>
          <ac:picMkLst>
            <pc:docMk/>
            <pc:sldMk cId="3898393344" sldId="12286"/>
            <ac:picMk id="3" creationId="{3812DE70-58ED-4D03-81CF-058A09F181E4}"/>
          </ac:picMkLst>
        </pc:picChg>
        <pc:picChg chg="add mod">
          <ac:chgData name="이동건" userId="4ad090f6-dadd-4301-b5d0-883b88f508af" providerId="ADAL" clId="{0CFA75D7-7963-4FC1-88B9-37C61697A3C9}" dt="2022-10-28T06:58:01.147" v="1559"/>
          <ac:picMkLst>
            <pc:docMk/>
            <pc:sldMk cId="3898393344" sldId="12286"/>
            <ac:picMk id="7" creationId="{848067D3-C92F-4DFB-9CE8-449E20C1CB06}"/>
          </ac:picMkLst>
        </pc:picChg>
        <pc:picChg chg="del">
          <ac:chgData name="이동건" userId="4ad090f6-dadd-4301-b5d0-883b88f508af" providerId="ADAL" clId="{0CFA75D7-7963-4FC1-88B9-37C61697A3C9}" dt="2022-11-04T04:39:51.945" v="1634" actId="478"/>
          <ac:picMkLst>
            <pc:docMk/>
            <pc:sldMk cId="3898393344" sldId="12286"/>
            <ac:picMk id="19" creationId="{195D8E94-3117-4712-8975-2860ED975AFA}"/>
          </ac:picMkLst>
        </pc:picChg>
      </pc:sldChg>
      <pc:sldChg chg="addSp delSp modSp add del">
        <pc:chgData name="이동건" userId="4ad090f6-dadd-4301-b5d0-883b88f508af" providerId="ADAL" clId="{0CFA75D7-7963-4FC1-88B9-37C61697A3C9}" dt="2022-10-28T07:42:26.051" v="1633" actId="2696"/>
        <pc:sldMkLst>
          <pc:docMk/>
          <pc:sldMk cId="2780690956" sldId="12287"/>
        </pc:sldMkLst>
        <pc:spChg chg="add">
          <ac:chgData name="이동건" userId="4ad090f6-dadd-4301-b5d0-883b88f508af" providerId="ADAL" clId="{0CFA75D7-7963-4FC1-88B9-37C61697A3C9}" dt="2022-10-28T06:58:13.077" v="1561"/>
          <ac:spMkLst>
            <pc:docMk/>
            <pc:sldMk cId="2780690956" sldId="12287"/>
            <ac:spMk id="3" creationId="{BCCA9CBB-2CAD-47D0-92EF-B5DB4ECE6017}"/>
          </ac:spMkLst>
        </pc:spChg>
        <pc:spChg chg="add del mod">
          <ac:chgData name="이동건" userId="4ad090f6-dadd-4301-b5d0-883b88f508af" providerId="ADAL" clId="{0CFA75D7-7963-4FC1-88B9-37C61697A3C9}" dt="2022-10-28T07:42:12.204" v="1626"/>
          <ac:spMkLst>
            <pc:docMk/>
            <pc:sldMk cId="2780690956" sldId="12287"/>
            <ac:spMk id="6" creationId="{B23A82FD-36FB-4C34-89F5-5C24C6F934E4}"/>
          </ac:spMkLst>
        </pc:spChg>
        <pc:picChg chg="add del mod">
          <ac:chgData name="이동건" userId="4ad090f6-dadd-4301-b5d0-883b88f508af" providerId="ADAL" clId="{0CFA75D7-7963-4FC1-88B9-37C61697A3C9}" dt="2022-10-28T07:42:18.387" v="1629"/>
          <ac:picMkLst>
            <pc:docMk/>
            <pc:sldMk cId="2780690956" sldId="12287"/>
            <ac:picMk id="5" creationId="{FA99B2C2-7667-4BEE-A908-BD1494D37199}"/>
          </ac:picMkLst>
        </pc:picChg>
      </pc:sldChg>
      <pc:sldChg chg="addSp delSp modSp add ord">
        <pc:chgData name="이동건" userId="4ad090f6-dadd-4301-b5d0-883b88f508af" providerId="ADAL" clId="{0CFA75D7-7963-4FC1-88B9-37C61697A3C9}" dt="2022-11-04T04:39:59.328" v="1639" actId="1076"/>
        <pc:sldMkLst>
          <pc:docMk/>
          <pc:sldMk cId="2838374648" sldId="12288"/>
        </pc:sldMkLst>
        <pc:spChg chg="add">
          <ac:chgData name="이동건" userId="4ad090f6-dadd-4301-b5d0-883b88f508af" providerId="ADAL" clId="{0CFA75D7-7963-4FC1-88B9-37C61697A3C9}" dt="2022-10-28T07:15:15.354" v="1569"/>
          <ac:spMkLst>
            <pc:docMk/>
            <pc:sldMk cId="2838374648" sldId="12288"/>
            <ac:spMk id="5" creationId="{73C3EA07-7CB8-4587-9E0E-FD6B9895E978}"/>
          </ac:spMkLst>
        </pc:spChg>
        <pc:spChg chg="add mod">
          <ac:chgData name="이동건" userId="4ad090f6-dadd-4301-b5d0-883b88f508af" providerId="ADAL" clId="{0CFA75D7-7963-4FC1-88B9-37C61697A3C9}" dt="2022-10-28T07:16:16.737" v="1608" actId="20577"/>
          <ac:spMkLst>
            <pc:docMk/>
            <pc:sldMk cId="2838374648" sldId="12288"/>
            <ac:spMk id="6" creationId="{54E53B56-B7B1-4CEB-9B8D-66C4BEB3FA6A}"/>
          </ac:spMkLst>
        </pc:spChg>
        <pc:spChg chg="add mod">
          <ac:chgData name="이동건" userId="4ad090f6-dadd-4301-b5d0-883b88f508af" providerId="ADAL" clId="{0CFA75D7-7963-4FC1-88B9-37C61697A3C9}" dt="2022-10-28T07:42:24.342" v="1632" actId="1076"/>
          <ac:spMkLst>
            <pc:docMk/>
            <pc:sldMk cId="2838374648" sldId="12288"/>
            <ac:spMk id="7" creationId="{84C26199-E775-4AF6-88D3-3EC23EE58501}"/>
          </ac:spMkLst>
        </pc:spChg>
        <pc:picChg chg="add mod">
          <ac:chgData name="이동건" userId="4ad090f6-dadd-4301-b5d0-883b88f508af" providerId="ADAL" clId="{0CFA75D7-7963-4FC1-88B9-37C61697A3C9}" dt="2022-10-28T07:42:08.841" v="1625" actId="1076"/>
          <ac:picMkLst>
            <pc:docMk/>
            <pc:sldMk cId="2838374648" sldId="12288"/>
            <ac:picMk id="4" creationId="{2BB0FE62-EC05-46CD-9DB6-12E07F869E12}"/>
          </ac:picMkLst>
        </pc:picChg>
        <pc:picChg chg="add mod">
          <ac:chgData name="이동건" userId="4ad090f6-dadd-4301-b5d0-883b88f508af" providerId="ADAL" clId="{0CFA75D7-7963-4FC1-88B9-37C61697A3C9}" dt="2022-11-04T04:39:59.328" v="1639" actId="1076"/>
          <ac:picMkLst>
            <pc:docMk/>
            <pc:sldMk cId="2838374648" sldId="12288"/>
            <ac:picMk id="7" creationId="{93158E05-C455-4B76-BCB5-18AA5024EA83}"/>
          </ac:picMkLst>
        </pc:picChg>
        <pc:picChg chg="add mod">
          <ac:chgData name="이동건" userId="4ad090f6-dadd-4301-b5d0-883b88f508af" providerId="ADAL" clId="{0CFA75D7-7963-4FC1-88B9-37C61697A3C9}" dt="2022-10-28T07:42:22.283" v="1631" actId="1076"/>
          <ac:picMkLst>
            <pc:docMk/>
            <pc:sldMk cId="2838374648" sldId="12288"/>
            <ac:picMk id="8" creationId="{FAFE89E4-4F91-4F2F-8BCE-DFCD354074A1}"/>
          </ac:picMkLst>
        </pc:picChg>
        <pc:picChg chg="del">
          <ac:chgData name="이동건" userId="4ad090f6-dadd-4301-b5d0-883b88f508af" providerId="ADAL" clId="{0CFA75D7-7963-4FC1-88B9-37C61697A3C9}" dt="2022-11-04T04:39:56.921" v="1637" actId="478"/>
          <ac:picMkLst>
            <pc:docMk/>
            <pc:sldMk cId="2838374648" sldId="12288"/>
            <ac:picMk id="17" creationId="{A6783F8E-BD2A-4B12-8C5D-2D0654ACE9E8}"/>
          </ac:picMkLst>
        </pc:picChg>
      </pc:sldChg>
      <pc:sldChg chg="addSp delSp modSp">
        <pc:chgData name="이동건" userId="4ad090f6-dadd-4301-b5d0-883b88f508af" providerId="ADAL" clId="{0CFA75D7-7963-4FC1-88B9-37C61697A3C9}" dt="2022-11-04T04:40:04.005" v="1642" actId="1076"/>
        <pc:sldMkLst>
          <pc:docMk/>
          <pc:sldMk cId="3087395986" sldId="12289"/>
        </pc:sldMkLst>
        <pc:picChg chg="add mod">
          <ac:chgData name="이동건" userId="4ad090f6-dadd-4301-b5d0-883b88f508af" providerId="ADAL" clId="{0CFA75D7-7963-4FC1-88B9-37C61697A3C9}" dt="2022-11-04T04:40:04.005" v="1642" actId="1076"/>
          <ac:picMkLst>
            <pc:docMk/>
            <pc:sldMk cId="3087395986" sldId="12289"/>
            <ac:picMk id="7" creationId="{CF5034E8-E11F-44F2-831E-24B277F9502E}"/>
          </ac:picMkLst>
        </pc:picChg>
        <pc:picChg chg="del">
          <ac:chgData name="이동건" userId="4ad090f6-dadd-4301-b5d0-883b88f508af" providerId="ADAL" clId="{0CFA75D7-7963-4FC1-88B9-37C61697A3C9}" dt="2022-11-04T04:40:00.806" v="1640" actId="478"/>
          <ac:picMkLst>
            <pc:docMk/>
            <pc:sldMk cId="3087395986" sldId="12289"/>
            <ac:picMk id="15" creationId="{58E69431-B683-43EB-867E-F47E49E41CAB}"/>
          </ac:picMkLst>
        </pc:picChg>
      </pc:sldChg>
      <pc:sldChg chg="addSp delSp modSp add">
        <pc:chgData name="이동건" userId="4ad090f6-dadd-4301-b5d0-883b88f508af" providerId="ADAL" clId="{0CFA75D7-7963-4FC1-88B9-37C61697A3C9}" dt="2022-11-07T00:31:29.071" v="1866" actId="403"/>
        <pc:sldMkLst>
          <pc:docMk/>
          <pc:sldMk cId="2447989603" sldId="12290"/>
        </pc:sldMkLst>
        <pc:spChg chg="add del">
          <ac:chgData name="이동건" userId="4ad090f6-dadd-4301-b5d0-883b88f508af" providerId="ADAL" clId="{0CFA75D7-7963-4FC1-88B9-37C61697A3C9}" dt="2022-11-04T05:16:45.128" v="1663"/>
          <ac:spMkLst>
            <pc:docMk/>
            <pc:sldMk cId="2447989603" sldId="12290"/>
            <ac:spMk id="4" creationId="{8DFA66A3-7059-4749-94BA-54A94D73D303}"/>
          </ac:spMkLst>
        </pc:spChg>
        <pc:graphicFrameChg chg="add del mod modGraphic">
          <ac:chgData name="이동건" userId="4ad090f6-dadd-4301-b5d0-883b88f508af" providerId="ADAL" clId="{0CFA75D7-7963-4FC1-88B9-37C61697A3C9}" dt="2022-11-07T00:31:18.283" v="1860" actId="478"/>
          <ac:graphicFrameMkLst>
            <pc:docMk/>
            <pc:sldMk cId="2447989603" sldId="12290"/>
            <ac:graphicFrameMk id="3" creationId="{EC33F8CF-76D2-447C-8838-0D5E6DA472C1}"/>
          </ac:graphicFrameMkLst>
        </pc:graphicFrameChg>
        <pc:graphicFrameChg chg="add mod modGraphic">
          <ac:chgData name="이동건" userId="4ad090f6-dadd-4301-b5d0-883b88f508af" providerId="ADAL" clId="{0CFA75D7-7963-4FC1-88B9-37C61697A3C9}" dt="2022-11-07T00:31:29.071" v="1866" actId="403"/>
          <ac:graphicFrameMkLst>
            <pc:docMk/>
            <pc:sldMk cId="2447989603" sldId="12290"/>
            <ac:graphicFrameMk id="4" creationId="{BD56DEC3-60BB-4861-86FB-2F5C2BA76BBB}"/>
          </ac:graphicFrameMkLst>
        </pc:graphicFrameChg>
      </pc:sldChg>
      <pc:sldChg chg="addSp modSp add">
        <pc:chgData name="이동건" userId="4ad090f6-dadd-4301-b5d0-883b88f508af" providerId="ADAL" clId="{0CFA75D7-7963-4FC1-88B9-37C61697A3C9}" dt="2022-11-07T01:44:40.821" v="1880" actId="403"/>
        <pc:sldMkLst>
          <pc:docMk/>
          <pc:sldMk cId="116187188" sldId="12291"/>
        </pc:sldMkLst>
        <pc:graphicFrameChg chg="add mod modGraphic">
          <ac:chgData name="이동건" userId="4ad090f6-dadd-4301-b5d0-883b88f508af" providerId="ADAL" clId="{0CFA75D7-7963-4FC1-88B9-37C61697A3C9}" dt="2022-11-07T01:44:40.821" v="1880" actId="403"/>
          <ac:graphicFrameMkLst>
            <pc:docMk/>
            <pc:sldMk cId="116187188" sldId="12291"/>
            <ac:graphicFrameMk id="3" creationId="{560AFB54-1295-46A5-A5B8-9F6860405C0C}"/>
          </ac:graphicFrameMkLst>
        </pc:graphicFrameChg>
      </pc:sldChg>
      <pc:sldMasterChg chg="delSldLayout modSldLayout">
        <pc:chgData name="이동건" userId="4ad090f6-dadd-4301-b5d0-883b88f508af" providerId="ADAL" clId="{0CFA75D7-7963-4FC1-88B9-37C61697A3C9}" dt="2022-10-28T06:40:35.603" v="1553" actId="2696"/>
        <pc:sldMasterMkLst>
          <pc:docMk/>
          <pc:sldMasterMk cId="1342543850" sldId="2147483652"/>
        </pc:sldMasterMkLst>
        <pc:sldLayoutChg chg="addSp delSp modSp">
          <pc:chgData name="이동건" userId="4ad090f6-dadd-4301-b5d0-883b88f508af" providerId="ADAL" clId="{0CFA75D7-7963-4FC1-88B9-37C61697A3C9}" dt="2022-10-27T01:50:44.089" v="17" actId="478"/>
          <pc:sldLayoutMkLst>
            <pc:docMk/>
            <pc:sldMasterMk cId="1342543850" sldId="2147483652"/>
            <pc:sldLayoutMk cId="849846191" sldId="2147483653"/>
          </pc:sldLayoutMkLst>
          <pc:spChg chg="del">
            <ac:chgData name="이동건" userId="4ad090f6-dadd-4301-b5d0-883b88f508af" providerId="ADAL" clId="{0CFA75D7-7963-4FC1-88B9-37C61697A3C9}" dt="2022-10-27T01:50:44.089" v="17" actId="478"/>
            <ac:spMkLst>
              <pc:docMk/>
              <pc:sldMasterMk cId="1342543850" sldId="2147483652"/>
              <pc:sldLayoutMk cId="849846191" sldId="2147483653"/>
              <ac:spMk id="7" creationId="{F7D5487D-29A3-45F4-93F7-0E4BCF902C20}"/>
            </ac:spMkLst>
          </pc:spChg>
          <pc:spChg chg="add del mod">
            <ac:chgData name="이동건" userId="4ad090f6-dadd-4301-b5d0-883b88f508af" providerId="ADAL" clId="{0CFA75D7-7963-4FC1-88B9-37C61697A3C9}" dt="2022-10-27T01:50:42.573" v="16" actId="478"/>
            <ac:spMkLst>
              <pc:docMk/>
              <pc:sldMasterMk cId="1342543850" sldId="2147483652"/>
              <pc:sldLayoutMk cId="849846191" sldId="2147483653"/>
              <ac:spMk id="16" creationId="{C2A1664D-A7FB-496F-BF29-C3DB6D2D7696}"/>
            </ac:spMkLst>
          </pc:spChg>
        </pc:sldLayoutChg>
        <pc:sldLayoutChg chg="delSp del">
          <pc:chgData name="이동건" userId="4ad090f6-dadd-4301-b5d0-883b88f508af" providerId="ADAL" clId="{0CFA75D7-7963-4FC1-88B9-37C61697A3C9}" dt="2022-10-28T06:40:35.603" v="1553" actId="2696"/>
          <pc:sldLayoutMkLst>
            <pc:docMk/>
            <pc:sldMasterMk cId="1342543850" sldId="2147483652"/>
            <pc:sldLayoutMk cId="2648865488" sldId="2147483654"/>
          </pc:sldLayoutMkLst>
          <pc:spChg chg="del">
            <ac:chgData name="이동건" userId="4ad090f6-dadd-4301-b5d0-883b88f508af" providerId="ADAL" clId="{0CFA75D7-7963-4FC1-88B9-37C61697A3C9}" dt="2022-10-28T06:40:16.829" v="1551" actId="478"/>
            <ac:spMkLst>
              <pc:docMk/>
              <pc:sldMasterMk cId="1342543850" sldId="2147483652"/>
              <pc:sldLayoutMk cId="2648865488" sldId="2147483654"/>
              <ac:spMk id="7" creationId="{F7D5487D-29A3-45F4-93F7-0E4BCF902C20}"/>
            </ac:spMkLst>
          </pc:spChg>
        </pc:sldLayoutChg>
      </pc:sldMasterChg>
      <pc:sldMasterChg chg="addSp">
        <pc:chgData name="이동건" userId="4ad090f6-dadd-4301-b5d0-883b88f508af" providerId="ADAL" clId="{0CFA75D7-7963-4FC1-88B9-37C61697A3C9}" dt="2022-11-04T05:25:09.957" v="1787"/>
        <pc:sldMasterMkLst>
          <pc:docMk/>
          <pc:sldMasterMk cId="1597189207" sldId="2147483654"/>
        </pc:sldMasterMkLst>
        <pc:spChg chg="add">
          <ac:chgData name="이동건" userId="4ad090f6-dadd-4301-b5d0-883b88f508af" providerId="ADAL" clId="{0CFA75D7-7963-4FC1-88B9-37C61697A3C9}" dt="2022-11-04T05:25:09.957" v="1787"/>
          <ac:spMkLst>
            <pc:docMk/>
            <pc:sldMasterMk cId="1597189207" sldId="2147483654"/>
            <ac:spMk id="7" creationId="{059D77D5-E142-415C-8EF0-CDEDCACBC6F7}"/>
          </ac:spMkLst>
        </pc:spChg>
        <pc:spChg chg="add">
          <ac:chgData name="이동건" userId="4ad090f6-dadd-4301-b5d0-883b88f508af" providerId="ADAL" clId="{0CFA75D7-7963-4FC1-88B9-37C61697A3C9}" dt="2022-11-04T05:25:09.957" v="1787"/>
          <ac:spMkLst>
            <pc:docMk/>
            <pc:sldMasterMk cId="1597189207" sldId="2147483654"/>
            <ac:spMk id="8" creationId="{F9B35ADA-7625-4872-B459-CA063346DAC8}"/>
          </ac:spMkLst>
        </pc:spChg>
      </pc:sldMasterChg>
    </pc:docChg>
  </pc:docChgLst>
  <pc:docChgLst>
    <pc:chgData name="donggun.lee@lginnotek.com" userId="4ad090f6-dadd-4301-b5d0-883b88f508af" providerId="ADAL" clId="{0CFA75D7-7963-4FC1-88B9-37C61697A3C9}"/>
    <pc:docChg chg="undo custSel addSld modSld">
      <pc:chgData name="donggun.lee@lginnotek.com" userId="4ad090f6-dadd-4301-b5d0-883b88f508af" providerId="ADAL" clId="{0CFA75D7-7963-4FC1-88B9-37C61697A3C9}" dt="2022-11-02T00:46:38.233" v="62" actId="1076"/>
      <pc:docMkLst>
        <pc:docMk/>
      </pc:docMkLst>
      <pc:sldChg chg="addSp delSp modSp">
        <pc:chgData name="donggun.lee@lginnotek.com" userId="4ad090f6-dadd-4301-b5d0-883b88f508af" providerId="ADAL" clId="{0CFA75D7-7963-4FC1-88B9-37C61697A3C9}" dt="2022-11-02T00:46:28.150" v="56" actId="1076"/>
        <pc:sldMkLst>
          <pc:docMk/>
          <pc:sldMk cId="3898393344" sldId="12286"/>
        </pc:sldMkLst>
        <pc:picChg chg="add del mod">
          <ac:chgData name="donggun.lee@lginnotek.com" userId="4ad090f6-dadd-4301-b5d0-883b88f508af" providerId="ADAL" clId="{0CFA75D7-7963-4FC1-88B9-37C61697A3C9}" dt="2022-11-02T00:28:44.818" v="20" actId="478"/>
          <ac:picMkLst>
            <pc:docMk/>
            <pc:sldMk cId="3898393344" sldId="12286"/>
            <ac:picMk id="3" creationId="{02780D73-1C48-48B6-B7C4-01C8E2ABBDA4}"/>
          </ac:picMkLst>
        </pc:picChg>
        <pc:picChg chg="mod">
          <ac:chgData name="donggun.lee@lginnotek.com" userId="4ad090f6-dadd-4301-b5d0-883b88f508af" providerId="ADAL" clId="{0CFA75D7-7963-4FC1-88B9-37C61697A3C9}" dt="2022-11-01T08:04:15.097" v="12" actId="1076"/>
          <ac:picMkLst>
            <pc:docMk/>
            <pc:sldMk cId="3898393344" sldId="12286"/>
            <ac:picMk id="7" creationId="{848067D3-C92F-4DFB-9CE8-449E20C1CB06}"/>
          </ac:picMkLst>
        </pc:picChg>
        <pc:picChg chg="add del mod">
          <ac:chgData name="donggun.lee@lginnotek.com" userId="4ad090f6-dadd-4301-b5d0-883b88f508af" providerId="ADAL" clId="{0CFA75D7-7963-4FC1-88B9-37C61697A3C9}" dt="2022-11-02T00:31:54.958" v="30" actId="478"/>
          <ac:picMkLst>
            <pc:docMk/>
            <pc:sldMk cId="3898393344" sldId="12286"/>
            <ac:picMk id="9" creationId="{F885D46B-C51D-491E-8CEA-F3EB138D9B18}"/>
          </ac:picMkLst>
        </pc:picChg>
        <pc:picChg chg="add del mod">
          <ac:chgData name="donggun.lee@lginnotek.com" userId="4ad090f6-dadd-4301-b5d0-883b88f508af" providerId="ADAL" clId="{0CFA75D7-7963-4FC1-88B9-37C61697A3C9}" dt="2022-11-02T00:32:00.304" v="33" actId="478"/>
          <ac:picMkLst>
            <pc:docMk/>
            <pc:sldMk cId="3898393344" sldId="12286"/>
            <ac:picMk id="11" creationId="{CDADD060-4A3E-46C1-BAAC-C9283DC2425C}"/>
          </ac:picMkLst>
        </pc:picChg>
        <pc:picChg chg="add del mod">
          <ac:chgData name="donggun.lee@lginnotek.com" userId="4ad090f6-dadd-4301-b5d0-883b88f508af" providerId="ADAL" clId="{0CFA75D7-7963-4FC1-88B9-37C61697A3C9}" dt="2022-11-02T00:36:39.672" v="42" actId="478"/>
          <ac:picMkLst>
            <pc:docMk/>
            <pc:sldMk cId="3898393344" sldId="12286"/>
            <ac:picMk id="13" creationId="{8A750DDB-410F-4DDF-8EA6-B2B23DF3B41A}"/>
          </ac:picMkLst>
        </pc:picChg>
        <pc:picChg chg="add del mod">
          <ac:chgData name="donggun.lee@lginnotek.com" userId="4ad090f6-dadd-4301-b5d0-883b88f508af" providerId="ADAL" clId="{0CFA75D7-7963-4FC1-88B9-37C61697A3C9}" dt="2022-11-02T00:42:36.598" v="51" actId="478"/>
          <ac:picMkLst>
            <pc:docMk/>
            <pc:sldMk cId="3898393344" sldId="12286"/>
            <ac:picMk id="15" creationId="{7A5D450E-49E2-4170-9D07-6C69FDE2AD0B}"/>
          </ac:picMkLst>
        </pc:picChg>
        <pc:picChg chg="add del mod">
          <ac:chgData name="donggun.lee@lginnotek.com" userId="4ad090f6-dadd-4301-b5d0-883b88f508af" providerId="ADAL" clId="{0CFA75D7-7963-4FC1-88B9-37C61697A3C9}" dt="2022-11-02T00:46:25.023" v="54" actId="478"/>
          <ac:picMkLst>
            <pc:docMk/>
            <pc:sldMk cId="3898393344" sldId="12286"/>
            <ac:picMk id="17" creationId="{9541E6B7-D46D-4212-B17A-40AA045F08A6}"/>
          </ac:picMkLst>
        </pc:picChg>
        <pc:picChg chg="add mod">
          <ac:chgData name="donggun.lee@lginnotek.com" userId="4ad090f6-dadd-4301-b5d0-883b88f508af" providerId="ADAL" clId="{0CFA75D7-7963-4FC1-88B9-37C61697A3C9}" dt="2022-11-02T00:46:28.150" v="56" actId="1076"/>
          <ac:picMkLst>
            <pc:docMk/>
            <pc:sldMk cId="3898393344" sldId="12286"/>
            <ac:picMk id="19" creationId="{195D8E94-3117-4712-8975-2860ED975AFA}"/>
          </ac:picMkLst>
        </pc:picChg>
      </pc:sldChg>
      <pc:sldChg chg="addSp delSp modSp">
        <pc:chgData name="donggun.lee@lginnotek.com" userId="4ad090f6-dadd-4301-b5d0-883b88f508af" providerId="ADAL" clId="{0CFA75D7-7963-4FC1-88B9-37C61697A3C9}" dt="2022-11-02T00:46:32.888" v="59" actId="1076"/>
        <pc:sldMkLst>
          <pc:docMk/>
          <pc:sldMk cId="2838374648" sldId="12288"/>
        </pc:sldMkLst>
        <pc:spChg chg="del">
          <ac:chgData name="donggun.lee@lginnotek.com" userId="4ad090f6-dadd-4301-b5d0-883b88f508af" providerId="ADAL" clId="{0CFA75D7-7963-4FC1-88B9-37C61697A3C9}" dt="2022-11-01T08:03:50.606" v="6"/>
          <ac:spMkLst>
            <pc:docMk/>
            <pc:sldMk cId="2838374648" sldId="12288"/>
            <ac:spMk id="7" creationId="{84C26199-E775-4AF6-88D3-3EC23EE58501}"/>
          </ac:spMkLst>
        </pc:spChg>
        <pc:picChg chg="mod">
          <ac:chgData name="donggun.lee@lginnotek.com" userId="4ad090f6-dadd-4301-b5d0-883b88f508af" providerId="ADAL" clId="{0CFA75D7-7963-4FC1-88B9-37C61697A3C9}" dt="2022-11-01T01:30:57.231" v="3" actId="14100"/>
          <ac:picMkLst>
            <pc:docMk/>
            <pc:sldMk cId="2838374648" sldId="12288"/>
            <ac:picMk id="4" creationId="{2BB0FE62-EC05-46CD-9DB6-12E07F869E12}"/>
          </ac:picMkLst>
        </pc:picChg>
        <pc:picChg chg="del">
          <ac:chgData name="donggun.lee@lginnotek.com" userId="4ad090f6-dadd-4301-b5d0-883b88f508af" providerId="ADAL" clId="{0CFA75D7-7963-4FC1-88B9-37C61697A3C9}" dt="2022-11-01T08:03:50.606" v="6"/>
          <ac:picMkLst>
            <pc:docMk/>
            <pc:sldMk cId="2838374648" sldId="12288"/>
            <ac:picMk id="8" creationId="{FAFE89E4-4F91-4F2F-8BCE-DFCD354074A1}"/>
          </ac:picMkLst>
        </pc:picChg>
        <pc:picChg chg="add del mod">
          <ac:chgData name="donggun.lee@lginnotek.com" userId="4ad090f6-dadd-4301-b5d0-883b88f508af" providerId="ADAL" clId="{0CFA75D7-7963-4FC1-88B9-37C61697A3C9}" dt="2022-11-02T00:29:09.783" v="24" actId="478"/>
          <ac:picMkLst>
            <pc:docMk/>
            <pc:sldMk cId="2838374648" sldId="12288"/>
            <ac:picMk id="9" creationId="{17650EEE-0DBD-4BD2-8EF1-A820C9364A1E}"/>
          </ac:picMkLst>
        </pc:picChg>
        <pc:picChg chg="add del mod">
          <ac:chgData name="donggun.lee@lginnotek.com" userId="4ad090f6-dadd-4301-b5d0-883b88f508af" providerId="ADAL" clId="{0CFA75D7-7963-4FC1-88B9-37C61697A3C9}" dt="2022-11-02T00:33:04.257" v="36" actId="478"/>
          <ac:picMkLst>
            <pc:docMk/>
            <pc:sldMk cId="2838374648" sldId="12288"/>
            <ac:picMk id="11" creationId="{3C86C0D1-173E-4141-A121-F17C9C2F318A}"/>
          </ac:picMkLst>
        </pc:picChg>
        <pc:picChg chg="add del mod">
          <ac:chgData name="donggun.lee@lginnotek.com" userId="4ad090f6-dadd-4301-b5d0-883b88f508af" providerId="ADAL" clId="{0CFA75D7-7963-4FC1-88B9-37C61697A3C9}" dt="2022-11-02T00:36:41.051" v="43" actId="478"/>
          <ac:picMkLst>
            <pc:docMk/>
            <pc:sldMk cId="2838374648" sldId="12288"/>
            <ac:picMk id="13" creationId="{33C65B3B-9D52-41D2-BB82-0359CC268844}"/>
          </ac:picMkLst>
        </pc:picChg>
        <pc:picChg chg="add del mod">
          <ac:chgData name="donggun.lee@lginnotek.com" userId="4ad090f6-dadd-4301-b5d0-883b88f508af" providerId="ADAL" clId="{0CFA75D7-7963-4FC1-88B9-37C61697A3C9}" dt="2022-11-02T00:46:29.856" v="57" actId="478"/>
          <ac:picMkLst>
            <pc:docMk/>
            <pc:sldMk cId="2838374648" sldId="12288"/>
            <ac:picMk id="15" creationId="{DFDDA2BC-2B39-44AE-A9E4-FE1D6EDBF4BB}"/>
          </ac:picMkLst>
        </pc:picChg>
        <pc:picChg chg="add mod">
          <ac:chgData name="donggun.lee@lginnotek.com" userId="4ad090f6-dadd-4301-b5d0-883b88f508af" providerId="ADAL" clId="{0CFA75D7-7963-4FC1-88B9-37C61697A3C9}" dt="2022-11-02T00:46:32.888" v="59" actId="1076"/>
          <ac:picMkLst>
            <pc:docMk/>
            <pc:sldMk cId="2838374648" sldId="12288"/>
            <ac:picMk id="17" creationId="{A6783F8E-BD2A-4B12-8C5D-2D0654ACE9E8}"/>
          </ac:picMkLst>
        </pc:picChg>
      </pc:sldChg>
      <pc:sldChg chg="addSp delSp modSp add">
        <pc:chgData name="donggun.lee@lginnotek.com" userId="4ad090f6-dadd-4301-b5d0-883b88f508af" providerId="ADAL" clId="{0CFA75D7-7963-4FC1-88B9-37C61697A3C9}" dt="2022-11-02T00:46:38.233" v="62" actId="1076"/>
        <pc:sldMkLst>
          <pc:docMk/>
          <pc:sldMk cId="3087395986" sldId="12289"/>
        </pc:sldMkLst>
        <pc:spChg chg="add">
          <ac:chgData name="donggun.lee@lginnotek.com" userId="4ad090f6-dadd-4301-b5d0-883b88f508af" providerId="ADAL" clId="{0CFA75D7-7963-4FC1-88B9-37C61697A3C9}" dt="2022-11-01T08:03:47.084" v="5"/>
          <ac:spMkLst>
            <pc:docMk/>
            <pc:sldMk cId="3087395986" sldId="12289"/>
            <ac:spMk id="3" creationId="{D56A1DB0-DF03-454A-9886-DB491B358252}"/>
          </ac:spMkLst>
        </pc:spChg>
        <pc:spChg chg="add mod">
          <ac:chgData name="donggun.lee@lginnotek.com" userId="4ad090f6-dadd-4301-b5d0-883b88f508af" providerId="ADAL" clId="{0CFA75D7-7963-4FC1-88B9-37C61697A3C9}" dt="2022-11-01T08:03:54.867" v="8" actId="1076"/>
          <ac:spMkLst>
            <pc:docMk/>
            <pc:sldMk cId="3087395986" sldId="12289"/>
            <ac:spMk id="4" creationId="{6C9FC878-68EA-4645-B32B-E6DA9F602045}"/>
          </ac:spMkLst>
        </pc:spChg>
        <pc:picChg chg="add mod">
          <ac:chgData name="donggun.lee@lginnotek.com" userId="4ad090f6-dadd-4301-b5d0-883b88f508af" providerId="ADAL" clId="{0CFA75D7-7963-4FC1-88B9-37C61697A3C9}" dt="2022-11-01T08:03:54.867" v="8" actId="1076"/>
          <ac:picMkLst>
            <pc:docMk/>
            <pc:sldMk cId="3087395986" sldId="12289"/>
            <ac:picMk id="5" creationId="{54B0B47C-420C-41CC-BDDB-34D09F95BAB5}"/>
          </ac:picMkLst>
        </pc:picChg>
        <pc:picChg chg="add del mod">
          <ac:chgData name="donggun.lee@lginnotek.com" userId="4ad090f6-dadd-4301-b5d0-883b88f508af" providerId="ADAL" clId="{0CFA75D7-7963-4FC1-88B9-37C61697A3C9}" dt="2022-11-02T00:29:15.660" v="27" actId="478"/>
          <ac:picMkLst>
            <pc:docMk/>
            <pc:sldMk cId="3087395986" sldId="12289"/>
            <ac:picMk id="7" creationId="{F9A9AC92-4EAF-4347-AFA1-A08AFCE0A8B1}"/>
          </ac:picMkLst>
        </pc:picChg>
        <pc:picChg chg="add del mod">
          <ac:chgData name="donggun.lee@lginnotek.com" userId="4ad090f6-dadd-4301-b5d0-883b88f508af" providerId="ADAL" clId="{0CFA75D7-7963-4FC1-88B9-37C61697A3C9}" dt="2022-11-02T00:33:09.016" v="39" actId="478"/>
          <ac:picMkLst>
            <pc:docMk/>
            <pc:sldMk cId="3087395986" sldId="12289"/>
            <ac:picMk id="9" creationId="{A380E97E-5796-4308-BF70-5DB7A5A96DC9}"/>
          </ac:picMkLst>
        </pc:picChg>
        <pc:picChg chg="add del mod">
          <ac:chgData name="donggun.lee@lginnotek.com" userId="4ad090f6-dadd-4301-b5d0-883b88f508af" providerId="ADAL" clId="{0CFA75D7-7963-4FC1-88B9-37C61697A3C9}" dt="2022-11-02T00:36:42.019" v="44" actId="478"/>
          <ac:picMkLst>
            <pc:docMk/>
            <pc:sldMk cId="3087395986" sldId="12289"/>
            <ac:picMk id="11" creationId="{05722183-71E1-40B7-9C73-24DF7AE40934}"/>
          </ac:picMkLst>
        </pc:picChg>
        <pc:picChg chg="add del mod">
          <ac:chgData name="donggun.lee@lginnotek.com" userId="4ad090f6-dadd-4301-b5d0-883b88f508af" providerId="ADAL" clId="{0CFA75D7-7963-4FC1-88B9-37C61697A3C9}" dt="2022-11-02T00:46:34.759" v="60" actId="478"/>
          <ac:picMkLst>
            <pc:docMk/>
            <pc:sldMk cId="3087395986" sldId="12289"/>
            <ac:picMk id="13" creationId="{37DB562B-1C7F-41B4-8808-CA53F269C93B}"/>
          </ac:picMkLst>
        </pc:picChg>
        <pc:picChg chg="add mod">
          <ac:chgData name="donggun.lee@lginnotek.com" userId="4ad090f6-dadd-4301-b5d0-883b88f508af" providerId="ADAL" clId="{0CFA75D7-7963-4FC1-88B9-37C61697A3C9}" dt="2022-11-02T00:46:38.233" v="62" actId="1076"/>
          <ac:picMkLst>
            <pc:docMk/>
            <pc:sldMk cId="3087395986" sldId="12289"/>
            <ac:picMk id="15" creationId="{58E69431-B683-43EB-867E-F47E49E41CA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E8E60-23D7-4BC5-9140-BF429DCD1A3C}" type="datetimeFigureOut">
              <a:rPr lang="ko-KR" altLang="en-US" smtClean="0"/>
              <a:t>22-11-07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7C4FA-218E-4142-9CEA-901F306F9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55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F1C7C-30AB-4920-B892-D59D8900ACC9}" type="datetimeFigureOut">
              <a:rPr lang="ko-KR" altLang="en-US" smtClean="0"/>
              <a:t>22-11-07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003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7BB8-14F5-43C8-9EE9-7B7176E05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50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E94DA558-9799-4D2C-A50C-FBD24ADE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266C119-0047-4F55-88E8-251699C379F7}" type="datetimeFigureOut">
              <a:rPr lang="ko-KR" altLang="en-US" smtClean="0"/>
              <a:t>22-11-07</a:t>
            </a:fld>
            <a:endParaRPr lang="ko-KR" altLang="en-US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6A43BA3A-CEA6-449B-8B90-FFE42E27F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F16A262D-6C36-44DB-B0D4-2B04F28E4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C32CA93-86CD-42AA-AE2F-EEC2FFF37E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69884"/>
            <a:ext cx="850208" cy="196955"/>
          </a:xfrm>
          <a:prstGeom prst="rect">
            <a:avLst/>
          </a:prstGeom>
        </p:spPr>
      </p:pic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699DA63C-0B4D-42AC-A36B-DB2E04ED3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0136" y="216714"/>
            <a:ext cx="2506104" cy="3206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3" name="Line 2">
            <a:extLst>
              <a:ext uri="{FF2B5EF4-FFF2-40B4-BE49-F238E27FC236}">
                <a16:creationId xmlns:a16="http://schemas.microsoft.com/office/drawing/2014/main" id="{CE19726F-CBA2-487D-8F53-F8500D59C83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533" y="522959"/>
            <a:ext cx="8951717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035A6570-4A40-458C-B4AA-8318D4D060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5" name="Line 3">
            <a:extLst>
              <a:ext uri="{FF2B5EF4-FFF2-40B4-BE49-F238E27FC236}">
                <a16:creationId xmlns:a16="http://schemas.microsoft.com/office/drawing/2014/main" id="{060E2EAE-3DC3-421A-82C7-21EEA6A8BB7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75756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9846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DBFC-E2E2-4558-88A3-885FAE75EBD1}" type="datetimeFigureOut">
              <a:rPr lang="ko-KR" altLang="en-US" smtClean="0"/>
              <a:t>22-11-07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82215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2F62EFF-23B3-42E1-B1B4-25BC3F2B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AD228208-909D-4BE5-9246-9D0BF101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</p:spPr>
        <p:txBody>
          <a:bodyPr/>
          <a:lstStyle/>
          <a:p>
            <a:fld id="{4266C119-0047-4F55-88E8-251699C379F7}" type="datetimeFigureOut">
              <a:rPr lang="ko-KR" altLang="en-US" smtClean="0"/>
              <a:t>22-11-07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F19813A8-AABB-4B27-8749-246A08AC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51394577-9A7F-429B-8BED-758BC783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</p:spPr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69884"/>
            <a:ext cx="850208" cy="196955"/>
          </a:xfrm>
          <a:prstGeom prst="rect">
            <a:avLst/>
          </a:prstGeom>
        </p:spPr>
      </p:pic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D6FCC2A6-6626-449C-AD82-6B0C6B384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0136" y="216714"/>
            <a:ext cx="2506104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3" y="522959"/>
            <a:ext cx="8951717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B95604D1-A37E-4D41-841B-23AEF8781F3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Line 3">
            <a:extLst>
              <a:ext uri="{FF2B5EF4-FFF2-40B4-BE49-F238E27FC236}">
                <a16:creationId xmlns:a16="http://schemas.microsoft.com/office/drawing/2014/main" id="{C9C7CF54-4E34-42CA-8C7F-BA81598CD4F5}"/>
              </a:ext>
            </a:extLst>
          </p:cNvPr>
          <p:cNvSpPr>
            <a:spLocks noChangeShapeType="1"/>
          </p:cNvSpPr>
          <p:nvPr/>
        </p:nvSpPr>
        <p:spPr bwMode="auto">
          <a:xfrm>
            <a:off x="93663" y="6475756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086490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E94DA558-9799-4D2C-A50C-FBD24ADE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266C119-0047-4F55-88E8-251699C379F7}" type="datetimeFigureOut">
              <a:rPr lang="ko-KR" altLang="en-US" smtClean="0"/>
              <a:t>22-11-07</a:t>
            </a:fld>
            <a:endParaRPr lang="ko-KR" altLang="en-US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6A43BA3A-CEA6-449B-8B90-FFE42E27F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F16A262D-6C36-44DB-B0D4-2B04F28E4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C32CA93-86CD-42AA-AE2F-EEC2FFF37E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69884"/>
            <a:ext cx="850208" cy="196955"/>
          </a:xfrm>
          <a:prstGeom prst="rect">
            <a:avLst/>
          </a:prstGeom>
        </p:spPr>
      </p:pic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699DA63C-0B4D-42AC-A36B-DB2E04ED3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0136" y="216714"/>
            <a:ext cx="2506104" cy="3206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3" name="Line 2">
            <a:extLst>
              <a:ext uri="{FF2B5EF4-FFF2-40B4-BE49-F238E27FC236}">
                <a16:creationId xmlns:a16="http://schemas.microsoft.com/office/drawing/2014/main" id="{CE19726F-CBA2-487D-8F53-F8500D59C83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533" y="522959"/>
            <a:ext cx="8951717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035A6570-4A40-458C-B4AA-8318D4D060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5" name="Line 3">
            <a:extLst>
              <a:ext uri="{FF2B5EF4-FFF2-40B4-BE49-F238E27FC236}">
                <a16:creationId xmlns:a16="http://schemas.microsoft.com/office/drawing/2014/main" id="{060E2EAE-3DC3-421A-82C7-21EEA6A8BB7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75756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9058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A44D71FD-7895-4D12-ADFE-38B84E4C8367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3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94B8C08D-645D-4322-A1BC-21C80034A517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254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hf sldNum="0"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accent2"/>
          </a:solidFill>
          <a:latin typeface="Arial Narrow" pitchFamily="34" charset="0"/>
          <a:ea typeface="LG스마트체 Regular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accent2"/>
          </a:solidFill>
          <a:latin typeface="Arial Narrow" pitchFamily="34" charset="0"/>
          <a:ea typeface="LG스마트체 Regular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accent2"/>
          </a:solidFill>
          <a:latin typeface="Arial Narrow" pitchFamily="34" charset="0"/>
          <a:ea typeface="LG스마트체 Regular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accent2"/>
          </a:solidFill>
          <a:latin typeface="Arial Narrow" pitchFamily="34" charset="0"/>
          <a:ea typeface="LG스마트체 Regular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accent2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accent2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accent2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accent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defRPr kumimoji="1" sz="16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9DBFC-E2E2-4558-88A3-885FAE75EBD1}" type="datetimeFigureOut">
              <a:rPr lang="ko-KR" altLang="en-US" smtClean="0"/>
              <a:t>22-11-07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059D77D5-E142-415C-8EF0-CDEDCACBC6F7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8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F9B35ADA-7625-4872-B459-CA063346DAC8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7189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2365DB-368A-4A26-A053-F8462C1F08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7094A4-BAEB-4553-B4EA-0FFACFD4A78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115888"/>
            <a:ext cx="56165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1800" b="1" dirty="0">
                <a:solidFill>
                  <a:srgbClr val="0070C0"/>
                </a:solidFill>
                <a:latin typeface="Arial Narrow"/>
                <a:ea typeface="LG스마트체 Regular"/>
              </a:rPr>
              <a:t>SONY POC </a:t>
            </a:r>
            <a:r>
              <a:rPr lang="en-US" altLang="ko-KR" sz="1800" b="1" dirty="0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I </a:t>
            </a:r>
            <a:r>
              <a:rPr lang="ko-KR" altLang="en-US" sz="1800" b="1" dirty="0" err="1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실내평가</a:t>
            </a:r>
            <a:r>
              <a:rPr lang="ko-KR" altLang="en-US" sz="1800" b="1" dirty="0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 </a:t>
            </a:r>
            <a:r>
              <a:rPr lang="en-US" altLang="ko-KR" sz="1800" b="1" dirty="0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CAL_ROOM </a:t>
            </a:r>
            <a:endParaRPr lang="en-US" altLang="ko-KR" sz="1800" b="1" dirty="0">
              <a:solidFill>
                <a:srgbClr val="FF0000"/>
              </a:solidFill>
              <a:latin typeface="Arial Narrow"/>
              <a:ea typeface="LG스마트체 Regular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6BE07E7-708E-45B6-977F-1433E392D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364" y="764704"/>
            <a:ext cx="7575271" cy="26642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F29140-F876-40E2-947D-3D49308F8FD2}"/>
              </a:ext>
            </a:extLst>
          </p:cNvPr>
          <p:cNvSpPr txBox="1"/>
          <p:nvPr/>
        </p:nvSpPr>
        <p:spPr>
          <a:xfrm>
            <a:off x="3780241" y="4708112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Fig 1. Depth</a:t>
            </a:r>
            <a:r>
              <a:rPr lang="ko-KR" altLang="en-US" dirty="0"/>
              <a:t> </a:t>
            </a:r>
            <a:r>
              <a:rPr lang="en-US" altLang="ko-KR" dirty="0"/>
              <a:t>map (16 bit)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E83072-5F91-46AA-A58D-333BCB9A842F}"/>
              </a:ext>
            </a:extLst>
          </p:cNvPr>
          <p:cNvSpPr txBox="1"/>
          <p:nvPr/>
        </p:nvSpPr>
        <p:spPr>
          <a:xfrm>
            <a:off x="3780241" y="6058519"/>
            <a:ext cx="2483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Fig 2. Intensity map (16 bit)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65A1B79-A8EF-4C94-8C0B-FABF06D3F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635" y="3666981"/>
            <a:ext cx="5800725" cy="9525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8FBB15E-525E-4124-8875-B7A217D9BB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8360" y="5132737"/>
            <a:ext cx="5715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988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D802836-A61C-414F-B934-3AF6149763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366D32-A55A-4907-8C76-BFEC30027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722" y="116965"/>
            <a:ext cx="5616624" cy="34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굴림" charset="-127"/>
                <a:cs typeface="+mj-cs"/>
              </a:defRPr>
            </a:lvl1pPr>
            <a:lvl2pPr marL="742950" indent="-28575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800" kern="0" dirty="0">
                <a:solidFill>
                  <a:srgbClr val="0070C0"/>
                </a:solidFill>
                <a:latin typeface="Arial Narrow"/>
                <a:ea typeface="LG스마트체 Regular"/>
              </a:rPr>
              <a:t>SONY POC </a:t>
            </a:r>
            <a:r>
              <a:rPr lang="en-US" altLang="ko-KR" sz="18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I </a:t>
            </a:r>
            <a:r>
              <a:rPr lang="ko-KR" altLang="en-US" sz="18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실내평가 </a:t>
            </a:r>
            <a:r>
              <a:rPr lang="en-US" altLang="ko-KR" sz="18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CAL_ROOM </a:t>
            </a:r>
            <a:endParaRPr lang="en-US" altLang="ko-KR" sz="1800" kern="0" dirty="0">
              <a:solidFill>
                <a:srgbClr val="FF0000"/>
              </a:solidFill>
              <a:latin typeface="Arial Narrow"/>
              <a:ea typeface="LG스마트체 Regular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829D5F-43A2-49F4-9A9C-42CC8B30ED78}"/>
              </a:ext>
            </a:extLst>
          </p:cNvPr>
          <p:cNvSpPr txBox="1"/>
          <p:nvPr/>
        </p:nvSpPr>
        <p:spPr>
          <a:xfrm>
            <a:off x="200472" y="635642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Bin plot 10m</a:t>
            </a:r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BFF4D7E-CEF0-40FC-980B-166871F7F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572" y="663824"/>
            <a:ext cx="6614578" cy="2840020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5799F714-41ED-43FA-876A-85D97B7DB5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140" y="3563975"/>
            <a:ext cx="6716920" cy="28839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0C8660-A9E9-4838-818E-4B53BA5D48BA}"/>
              </a:ext>
            </a:extLst>
          </p:cNvPr>
          <p:cNvSpPr txBox="1"/>
          <p:nvPr/>
        </p:nvSpPr>
        <p:spPr>
          <a:xfrm>
            <a:off x="472149" y="3531672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Depth plot 10m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3029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D802836-A61C-414F-B934-3AF6149763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366D32-A55A-4907-8C76-BFEC30027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722" y="116965"/>
            <a:ext cx="5616624" cy="34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굴림" charset="-127"/>
                <a:cs typeface="+mj-cs"/>
              </a:defRPr>
            </a:lvl1pPr>
            <a:lvl2pPr marL="742950" indent="-28575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800" kern="0" dirty="0">
                <a:solidFill>
                  <a:srgbClr val="0070C0"/>
                </a:solidFill>
                <a:latin typeface="Arial Narrow"/>
                <a:ea typeface="LG스마트체 Regular"/>
              </a:rPr>
              <a:t>SONY POC </a:t>
            </a:r>
            <a:r>
              <a:rPr lang="en-US" altLang="ko-KR" sz="18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I </a:t>
            </a:r>
            <a:r>
              <a:rPr lang="ko-KR" altLang="en-US" sz="18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실내평가 </a:t>
            </a:r>
            <a:r>
              <a:rPr lang="en-US" altLang="ko-KR" sz="18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CAL_ROOM </a:t>
            </a:r>
            <a:endParaRPr lang="en-US" altLang="ko-KR" sz="1800" kern="0" dirty="0">
              <a:solidFill>
                <a:srgbClr val="FF0000"/>
              </a:solidFill>
              <a:latin typeface="Arial Narrow"/>
              <a:ea typeface="LG스마트체 Regular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829D5F-43A2-49F4-9A9C-42CC8B30ED78}"/>
              </a:ext>
            </a:extLst>
          </p:cNvPr>
          <p:cNvSpPr txBox="1"/>
          <p:nvPr/>
        </p:nvSpPr>
        <p:spPr>
          <a:xfrm>
            <a:off x="200472" y="635642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Bin plot 35m</a:t>
            </a:r>
            <a:endParaRPr lang="ko-KR" altLang="en-US" dirty="0"/>
          </a:p>
        </p:txBody>
      </p:sp>
      <p:pic>
        <p:nvPicPr>
          <p:cNvPr id="5" name="그림 4" descr="텍스트, 어두운이(가) 표시된 사진&#10;&#10;자동 생성된 설명">
            <a:extLst>
              <a:ext uri="{FF2B5EF4-FFF2-40B4-BE49-F238E27FC236}">
                <a16:creationId xmlns:a16="http://schemas.microsoft.com/office/drawing/2014/main" id="{CFCE1C29-CA4D-426D-A8A4-4CA797479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040" y="717667"/>
            <a:ext cx="9906000" cy="2983823"/>
          </a:xfrm>
          <a:prstGeom prst="rect">
            <a:avLst/>
          </a:prstGeom>
        </p:spPr>
      </p:pic>
      <p:pic>
        <p:nvPicPr>
          <p:cNvPr id="7" name="그림 6" descr="텍스트, 어두운이(가) 표시된 사진&#10;&#10;자동 생성된 설명">
            <a:extLst>
              <a:ext uri="{FF2B5EF4-FFF2-40B4-BE49-F238E27FC236}">
                <a16:creationId xmlns:a16="http://schemas.microsoft.com/office/drawing/2014/main" id="{517C5420-B37F-4F7F-BA94-DE70FF286A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" y="3807515"/>
            <a:ext cx="9906000" cy="29838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7D9151-966F-45D9-85B1-3008FC909A27}"/>
              </a:ext>
            </a:extLst>
          </p:cNvPr>
          <p:cNvSpPr txBox="1"/>
          <p:nvPr/>
        </p:nvSpPr>
        <p:spPr>
          <a:xfrm>
            <a:off x="-159568" y="3622849"/>
            <a:ext cx="1471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Depth plot 35m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3981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DE4A97A-8441-4F2E-BF6E-AABACE6F4D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FCBFEA-CD65-4A42-849B-54F39B9C5C26}"/>
              </a:ext>
            </a:extLst>
          </p:cNvPr>
          <p:cNvSpPr txBox="1"/>
          <p:nvPr/>
        </p:nvSpPr>
        <p:spPr>
          <a:xfrm>
            <a:off x="200472" y="635642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Depth plot 10m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B05B392-F8F0-4C1B-92E1-663DB415D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722" y="116965"/>
            <a:ext cx="5616624" cy="34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굴림" charset="-127"/>
                <a:cs typeface="+mj-cs"/>
              </a:defRPr>
            </a:lvl1pPr>
            <a:lvl2pPr marL="742950" indent="-28575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800" kern="0" dirty="0">
                <a:solidFill>
                  <a:srgbClr val="0070C0"/>
                </a:solidFill>
                <a:latin typeface="Arial Narrow"/>
                <a:ea typeface="LG스마트체 Regular"/>
              </a:rPr>
              <a:t>SONY POC </a:t>
            </a:r>
            <a:r>
              <a:rPr lang="en-US" altLang="ko-KR" sz="18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I </a:t>
            </a:r>
            <a:r>
              <a:rPr lang="ko-KR" altLang="en-US" sz="18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실내평가 </a:t>
            </a:r>
            <a:r>
              <a:rPr lang="en-US" altLang="ko-KR" sz="18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CAL_ROOM </a:t>
            </a:r>
            <a:endParaRPr lang="en-US" altLang="ko-KR" sz="1800" kern="0" dirty="0">
              <a:solidFill>
                <a:srgbClr val="FF0000"/>
              </a:solidFill>
              <a:latin typeface="Arial Narrow"/>
              <a:ea typeface="LG스마트체 Regular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8CD42DE-72C9-47EE-ADE2-48F20C074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8760"/>
            <a:ext cx="9906000" cy="425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047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DE4A97A-8441-4F2E-BF6E-AABACE6F4D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FCBFEA-CD65-4A42-849B-54F39B9C5C26}"/>
              </a:ext>
            </a:extLst>
          </p:cNvPr>
          <p:cNvSpPr txBox="1"/>
          <p:nvPr/>
        </p:nvSpPr>
        <p:spPr>
          <a:xfrm>
            <a:off x="200472" y="635642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Depth plot 35m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B05B392-F8F0-4C1B-92E1-663DB415D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722" y="116965"/>
            <a:ext cx="5616624" cy="34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굴림" charset="-127"/>
                <a:cs typeface="+mj-cs"/>
              </a:defRPr>
            </a:lvl1pPr>
            <a:lvl2pPr marL="742950" indent="-28575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800" kern="0" dirty="0">
                <a:solidFill>
                  <a:srgbClr val="0070C0"/>
                </a:solidFill>
                <a:latin typeface="Arial Narrow"/>
                <a:ea typeface="LG스마트체 Regular"/>
              </a:rPr>
              <a:t>SONY POC </a:t>
            </a:r>
            <a:r>
              <a:rPr lang="en-US" altLang="ko-KR" sz="18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I </a:t>
            </a:r>
            <a:r>
              <a:rPr lang="ko-KR" altLang="en-US" sz="18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실내평가 </a:t>
            </a:r>
            <a:r>
              <a:rPr lang="en-US" altLang="ko-KR" sz="18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CAL_ROOM </a:t>
            </a:r>
            <a:endParaRPr lang="en-US" altLang="ko-KR" sz="1800" kern="0" dirty="0">
              <a:solidFill>
                <a:srgbClr val="FF0000"/>
              </a:solidFill>
              <a:latin typeface="Arial Narrow"/>
              <a:ea typeface="LG스마트체 Regular"/>
            </a:endParaRPr>
          </a:p>
        </p:txBody>
      </p:sp>
      <p:pic>
        <p:nvPicPr>
          <p:cNvPr id="5" name="그림 4" descr="텍스트, 어두운이(가) 표시된 사진&#10;&#10;자동 생성된 설명">
            <a:extLst>
              <a:ext uri="{FF2B5EF4-FFF2-40B4-BE49-F238E27FC236}">
                <a16:creationId xmlns:a16="http://schemas.microsoft.com/office/drawing/2014/main" id="{C24B39B7-5D67-4771-8B67-E29FB8766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7088"/>
            <a:ext cx="9906000" cy="29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691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FC41F3-A007-4B71-8D0B-5E87514C1E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F77EE57-8804-485A-9D70-E4B4D253732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82550"/>
            <a:ext cx="56165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1800" b="1" dirty="0">
                <a:solidFill>
                  <a:srgbClr val="0070C0"/>
                </a:solidFill>
                <a:latin typeface="Arial Narrow"/>
                <a:ea typeface="LG스마트체 Regular"/>
              </a:rPr>
              <a:t>SONY POC </a:t>
            </a:r>
            <a:r>
              <a:rPr lang="en-US" altLang="ko-KR" sz="1800" b="1" dirty="0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I </a:t>
            </a:r>
            <a:r>
              <a:rPr lang="ko-KR" altLang="en-US" sz="1800" b="1" dirty="0" err="1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실내평가</a:t>
            </a:r>
            <a:r>
              <a:rPr lang="ko-KR" altLang="en-US" sz="1800" b="1" dirty="0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 </a:t>
            </a:r>
            <a:r>
              <a:rPr lang="en-US" altLang="ko-KR" sz="1800" b="1" dirty="0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CAL_ROOM </a:t>
            </a:r>
            <a:endParaRPr lang="en-US" altLang="ko-KR" sz="1800" b="1" dirty="0">
              <a:solidFill>
                <a:srgbClr val="FF0000"/>
              </a:solidFill>
              <a:latin typeface="Arial Narrow"/>
              <a:ea typeface="LG스마트체 Regular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F4EA27F-E410-47D2-BA4D-5F8011A53B88}"/>
              </a:ext>
            </a:extLst>
          </p:cNvPr>
          <p:cNvGrpSpPr/>
          <p:nvPr/>
        </p:nvGrpSpPr>
        <p:grpSpPr>
          <a:xfrm>
            <a:off x="292393" y="1550855"/>
            <a:ext cx="4567812" cy="1947041"/>
            <a:chOff x="989890" y="2490071"/>
            <a:chExt cx="8700830" cy="370875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5AB2E61-420C-4695-BA4B-5BC6B30EB7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24608" y="2490071"/>
              <a:ext cx="8266112" cy="370875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D551E91-A5F1-4E8A-B31E-D4BDBF10E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9890" y="2653671"/>
              <a:ext cx="431726" cy="354515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B035E17-4B90-4CDE-A8B7-7C82601B222D}"/>
              </a:ext>
            </a:extLst>
          </p:cNvPr>
          <p:cNvSpPr txBox="1"/>
          <p:nvPr/>
        </p:nvSpPr>
        <p:spPr>
          <a:xfrm>
            <a:off x="5529064" y="2876109"/>
            <a:ext cx="41767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/>
              <a:t>intensity </a:t>
            </a:r>
            <a:r>
              <a:rPr lang="ko-KR" altLang="en-US" sz="1100" dirty="0" err="1"/>
              <a:t>맵에서는</a:t>
            </a:r>
            <a:r>
              <a:rPr lang="ko-KR" altLang="en-US" sz="1100" dirty="0"/>
              <a:t> 보이나</a:t>
            </a:r>
            <a:r>
              <a:rPr lang="en-US" altLang="ko-KR" sz="1100" dirty="0"/>
              <a:t>, depth </a:t>
            </a:r>
            <a:r>
              <a:rPr lang="ko-KR" altLang="en-US" sz="1100" dirty="0" err="1"/>
              <a:t>맵에서는</a:t>
            </a:r>
            <a:r>
              <a:rPr lang="ko-KR" altLang="en-US" sz="1100" dirty="0"/>
              <a:t> 보이지 않음</a:t>
            </a:r>
            <a:r>
              <a:rPr lang="en-US" altLang="ko-KR" sz="11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/>
              <a:t>S/W </a:t>
            </a:r>
            <a:r>
              <a:rPr lang="ko-KR" altLang="en-US" sz="1100" dirty="0"/>
              <a:t>팀의 소프트웨어에 문제가 있다고 생각되어 수정을 요청한 상태</a:t>
            </a:r>
            <a:r>
              <a:rPr lang="en-US" altLang="ko-KR" sz="1100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3E261C-DCE5-4330-ACA4-41D52CA8269F}"/>
              </a:ext>
            </a:extLst>
          </p:cNvPr>
          <p:cNvSpPr txBox="1"/>
          <p:nvPr/>
        </p:nvSpPr>
        <p:spPr>
          <a:xfrm>
            <a:off x="30096" y="611030"/>
            <a:ext cx="2611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Bin data of histogram mode: 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6813E81-6CBB-4451-9756-85DC43F10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96" y="3789040"/>
            <a:ext cx="9906000" cy="250835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95A83E9-582F-4011-9F12-177D6FE7869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051" t="7229" r="9550" b="6283"/>
          <a:stretch/>
        </p:blipFill>
        <p:spPr>
          <a:xfrm>
            <a:off x="7923641" y="1175129"/>
            <a:ext cx="576064" cy="126094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5A122F7-30B1-42A9-BF48-12548BD626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2934" y="1103319"/>
            <a:ext cx="949274" cy="1351509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212CF21F-DA60-469A-ADD1-1BB3BCB0549E}"/>
              </a:ext>
            </a:extLst>
          </p:cNvPr>
          <p:cNvSpPr/>
          <p:nvPr/>
        </p:nvSpPr>
        <p:spPr>
          <a:xfrm>
            <a:off x="6400641" y="2524376"/>
            <a:ext cx="76815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35 m target</a:t>
            </a:r>
          </a:p>
          <a:p>
            <a:r>
              <a:rPr lang="en-US" altLang="ko-KR" sz="1100" dirty="0"/>
              <a:t>Type B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5013ABC-5B8C-4240-903C-4C450F7F0FBF}"/>
              </a:ext>
            </a:extLst>
          </p:cNvPr>
          <p:cNvSpPr/>
          <p:nvPr/>
        </p:nvSpPr>
        <p:spPr>
          <a:xfrm>
            <a:off x="7837659" y="2553735"/>
            <a:ext cx="92845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35 m target, </a:t>
            </a:r>
          </a:p>
          <a:p>
            <a:r>
              <a:rPr lang="en-US" altLang="ko-KR" sz="1100" dirty="0"/>
              <a:t>3 % reflectivity</a:t>
            </a:r>
          </a:p>
        </p:txBody>
      </p:sp>
    </p:spTree>
    <p:extLst>
      <p:ext uri="{BB962C8B-B14F-4D97-AF65-F5344CB8AC3E}">
        <p14:creationId xmlns:p14="http://schemas.microsoft.com/office/powerpoint/2010/main" val="2535082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457488-D6F6-4430-9A6C-0C53AD42B1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EC14C2C-D700-4416-AE57-CA22A353D6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7" y="116632"/>
            <a:ext cx="56165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굴림" charset="-127"/>
                <a:cs typeface="+mj-cs"/>
              </a:defRPr>
            </a:lvl1pPr>
            <a:lvl2pPr marL="742950" indent="-28575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800" kern="0" dirty="0">
                <a:solidFill>
                  <a:srgbClr val="0070C0"/>
                </a:solidFill>
                <a:latin typeface="Arial Narrow"/>
                <a:ea typeface="LG스마트체 Regular"/>
              </a:rPr>
              <a:t>SONY POC </a:t>
            </a:r>
            <a:r>
              <a:rPr lang="en-US" altLang="ko-KR" sz="18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I </a:t>
            </a:r>
            <a:r>
              <a:rPr lang="ko-KR" altLang="en-US" sz="18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실내평가 </a:t>
            </a:r>
            <a:r>
              <a:rPr lang="en-US" altLang="ko-KR" sz="18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CAL_ROOM </a:t>
            </a:r>
            <a:endParaRPr lang="en-US" altLang="ko-KR" sz="1800" kern="0" dirty="0">
              <a:solidFill>
                <a:srgbClr val="FF0000"/>
              </a:solidFill>
              <a:latin typeface="Arial Narrow"/>
              <a:ea typeface="LG스마트체 Regular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8067D3-C92F-4DFB-9CE8-449E20C1C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400" y="1174734"/>
            <a:ext cx="7115200" cy="26091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183D3E-4E03-4534-8673-450D5C4D6EEF}"/>
              </a:ext>
            </a:extLst>
          </p:cNvPr>
          <p:cNvSpPr txBox="1"/>
          <p:nvPr/>
        </p:nvSpPr>
        <p:spPr>
          <a:xfrm>
            <a:off x="200472" y="635642"/>
            <a:ext cx="3361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 </a:t>
            </a:r>
            <a:r>
              <a:rPr lang="en-US" altLang="ko-KR" dirty="0"/>
              <a:t>Bin and depth plots of 10m targets.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12DE70-58ED-4D03-81CF-058A09F181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752" y="3796454"/>
            <a:ext cx="4824994" cy="280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393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AFA754E-B170-4054-B351-797A8647CE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BB0FE62-EC05-46CD-9DB6-12E07F869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4734"/>
            <a:ext cx="9906000" cy="1938345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73C3EA07-7CB8-4587-9E0E-FD6B9895E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7" y="116632"/>
            <a:ext cx="56165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굴림" charset="-127"/>
                <a:cs typeface="+mj-cs"/>
              </a:defRPr>
            </a:lvl1pPr>
            <a:lvl2pPr marL="742950" indent="-28575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800" kern="0" dirty="0">
                <a:solidFill>
                  <a:srgbClr val="0070C0"/>
                </a:solidFill>
                <a:latin typeface="Arial Narrow"/>
                <a:ea typeface="LG스마트체 Regular"/>
              </a:rPr>
              <a:t>SONY POC </a:t>
            </a:r>
            <a:r>
              <a:rPr lang="en-US" altLang="ko-KR" sz="18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I </a:t>
            </a:r>
            <a:r>
              <a:rPr lang="ko-KR" altLang="en-US" sz="18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실내평가 </a:t>
            </a:r>
            <a:r>
              <a:rPr lang="en-US" altLang="ko-KR" sz="18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CAL_ROOM </a:t>
            </a:r>
            <a:endParaRPr lang="en-US" altLang="ko-KR" sz="1800" kern="0" dirty="0">
              <a:solidFill>
                <a:srgbClr val="FF0000"/>
              </a:solidFill>
              <a:latin typeface="Arial Narrow"/>
              <a:ea typeface="LG스마트체 Regular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E53B56-B7B1-4CEB-9B8D-66C4BEB3FA6A}"/>
              </a:ext>
            </a:extLst>
          </p:cNvPr>
          <p:cNvSpPr txBox="1"/>
          <p:nvPr/>
        </p:nvSpPr>
        <p:spPr>
          <a:xfrm>
            <a:off x="200472" y="635642"/>
            <a:ext cx="3361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 </a:t>
            </a:r>
            <a:r>
              <a:rPr lang="en-US" altLang="ko-KR" dirty="0"/>
              <a:t>Bin and depth plots of 20m targets.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3158E05-C455-4B76-BCB5-18AA5024EA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19" y="3573016"/>
            <a:ext cx="9076962" cy="280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374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690C4C8-4068-4612-8E12-37860D354A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6A1DB0-DF03-454A-9886-DB491B358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7" y="116632"/>
            <a:ext cx="56165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굴림" charset="-127"/>
                <a:cs typeface="+mj-cs"/>
              </a:defRPr>
            </a:lvl1pPr>
            <a:lvl2pPr marL="742950" indent="-28575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800" kern="0" dirty="0">
                <a:solidFill>
                  <a:srgbClr val="0070C0"/>
                </a:solidFill>
                <a:latin typeface="Arial Narrow"/>
                <a:ea typeface="LG스마트체 Regular"/>
              </a:rPr>
              <a:t>SONY POC </a:t>
            </a:r>
            <a:r>
              <a:rPr lang="en-US" altLang="ko-KR" sz="18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I </a:t>
            </a:r>
            <a:r>
              <a:rPr lang="ko-KR" altLang="en-US" sz="18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실내평가 </a:t>
            </a:r>
            <a:r>
              <a:rPr lang="en-US" altLang="ko-KR" sz="18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CAL_ROOM </a:t>
            </a:r>
            <a:endParaRPr lang="en-US" altLang="ko-KR" sz="1800" kern="0" dirty="0">
              <a:solidFill>
                <a:srgbClr val="FF0000"/>
              </a:solidFill>
              <a:latin typeface="Arial Narrow"/>
              <a:ea typeface="LG스마트체 Regula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9FC878-68EA-4645-B32B-E6DA9F602045}"/>
              </a:ext>
            </a:extLst>
          </p:cNvPr>
          <p:cNvSpPr txBox="1"/>
          <p:nvPr/>
        </p:nvSpPr>
        <p:spPr>
          <a:xfrm>
            <a:off x="148556" y="751944"/>
            <a:ext cx="3389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 </a:t>
            </a:r>
            <a:r>
              <a:rPr lang="en-US" altLang="ko-KR" dirty="0"/>
              <a:t>Bin and depth plots of 35m targets.</a:t>
            </a:r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4B0B47C-420C-41CC-BDDB-34D09F95B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9" y="1268760"/>
            <a:ext cx="9906000" cy="19383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F5034E8-E11F-44F2-831E-24B277F950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70" y="3445800"/>
            <a:ext cx="9159259" cy="280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395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7555A96-E544-486C-88AA-FDFC88B784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D56DEC3-60BB-4861-86FB-2F5C2BA76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398337"/>
              </p:ext>
            </p:extLst>
          </p:nvPr>
        </p:nvGraphicFramePr>
        <p:xfrm>
          <a:off x="416496" y="1124744"/>
          <a:ext cx="9070479" cy="49586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0497">
                  <a:extLst>
                    <a:ext uri="{9D8B030D-6E8A-4147-A177-3AD203B41FA5}">
                      <a16:colId xmlns:a16="http://schemas.microsoft.com/office/drawing/2014/main" val="889441568"/>
                    </a:ext>
                  </a:extLst>
                </a:gridCol>
                <a:gridCol w="1187392">
                  <a:extLst>
                    <a:ext uri="{9D8B030D-6E8A-4147-A177-3AD203B41FA5}">
                      <a16:colId xmlns:a16="http://schemas.microsoft.com/office/drawing/2014/main" val="1715670910"/>
                    </a:ext>
                  </a:extLst>
                </a:gridCol>
                <a:gridCol w="2109114">
                  <a:extLst>
                    <a:ext uri="{9D8B030D-6E8A-4147-A177-3AD203B41FA5}">
                      <a16:colId xmlns:a16="http://schemas.microsoft.com/office/drawing/2014/main" val="620255063"/>
                    </a:ext>
                  </a:extLst>
                </a:gridCol>
                <a:gridCol w="2746755">
                  <a:extLst>
                    <a:ext uri="{9D8B030D-6E8A-4147-A177-3AD203B41FA5}">
                      <a16:colId xmlns:a16="http://schemas.microsoft.com/office/drawing/2014/main" val="274423243"/>
                    </a:ext>
                  </a:extLst>
                </a:gridCol>
                <a:gridCol w="1716721">
                  <a:extLst>
                    <a:ext uri="{9D8B030D-6E8A-4147-A177-3AD203B41FA5}">
                      <a16:colId xmlns:a16="http://schemas.microsoft.com/office/drawing/2014/main" val="2752104108"/>
                    </a:ext>
                  </a:extLst>
                </a:gridCol>
              </a:tblGrid>
              <a:tr h="3541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+mn-ea"/>
                          <a:ea typeface="+mn-ea"/>
                        </a:rPr>
                        <a:t>Target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+mn-ea"/>
                          <a:ea typeface="+mn-ea"/>
                        </a:rPr>
                        <a:t>GT (m)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+mn-ea"/>
                          <a:ea typeface="+mn-ea"/>
                        </a:rPr>
                        <a:t>Reflectivity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Measurement (m)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STD (m)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100216"/>
                  </a:ext>
                </a:extLst>
              </a:tr>
              <a:tr h="3541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1-1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11.01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437748"/>
                  </a:ext>
                </a:extLst>
              </a:tr>
              <a:tr h="3541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1-2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20%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11.38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277715"/>
                  </a:ext>
                </a:extLst>
              </a:tr>
              <a:tr h="3541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2-1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3%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20.88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931809"/>
                  </a:ext>
                </a:extLst>
              </a:tr>
              <a:tr h="3541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21.04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605360"/>
                  </a:ext>
                </a:extLst>
              </a:tr>
              <a:tr h="3541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2-3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65%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21.48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493534"/>
                  </a:ext>
                </a:extLst>
              </a:tr>
              <a:tr h="3541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2-4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95%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21.54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242076"/>
                  </a:ext>
                </a:extLst>
              </a:tr>
              <a:tr h="3541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3-1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35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3%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35.73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20147"/>
                  </a:ext>
                </a:extLst>
              </a:tr>
              <a:tr h="3541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35.92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270479"/>
                  </a:ext>
                </a:extLst>
              </a:tr>
              <a:tr h="3541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3-3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35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65%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36.09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480320"/>
                  </a:ext>
                </a:extLst>
              </a:tr>
              <a:tr h="3541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3-4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35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95%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36.12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90362"/>
                  </a:ext>
                </a:extLst>
              </a:tr>
              <a:tr h="3541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4-1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48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3%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047697"/>
                  </a:ext>
                </a:extLst>
              </a:tr>
              <a:tr h="3541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4-2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48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65%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461311"/>
                  </a:ext>
                </a:extLst>
              </a:tr>
              <a:tr h="3541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4-3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48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95%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164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7989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1ABE2D0-7ADB-4D65-BB1F-B23094D146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60AFB54-1295-46A5-A5B8-9F6860405C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901850"/>
              </p:ext>
            </p:extLst>
          </p:nvPr>
        </p:nvGraphicFramePr>
        <p:xfrm>
          <a:off x="488504" y="764704"/>
          <a:ext cx="9217023" cy="55446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1672">
                  <a:extLst>
                    <a:ext uri="{9D8B030D-6E8A-4147-A177-3AD203B41FA5}">
                      <a16:colId xmlns:a16="http://schemas.microsoft.com/office/drawing/2014/main" val="889441568"/>
                    </a:ext>
                  </a:extLst>
                </a:gridCol>
                <a:gridCol w="1206573">
                  <a:extLst>
                    <a:ext uri="{9D8B030D-6E8A-4147-A177-3AD203B41FA5}">
                      <a16:colId xmlns:a16="http://schemas.microsoft.com/office/drawing/2014/main" val="1715670910"/>
                    </a:ext>
                  </a:extLst>
                </a:gridCol>
                <a:gridCol w="2143188">
                  <a:extLst>
                    <a:ext uri="{9D8B030D-6E8A-4147-A177-3AD203B41FA5}">
                      <a16:colId xmlns:a16="http://schemas.microsoft.com/office/drawing/2014/main" val="620255063"/>
                    </a:ext>
                  </a:extLst>
                </a:gridCol>
                <a:gridCol w="2791132">
                  <a:extLst>
                    <a:ext uri="{9D8B030D-6E8A-4147-A177-3AD203B41FA5}">
                      <a16:colId xmlns:a16="http://schemas.microsoft.com/office/drawing/2014/main" val="274423243"/>
                    </a:ext>
                  </a:extLst>
                </a:gridCol>
                <a:gridCol w="1744458">
                  <a:extLst>
                    <a:ext uri="{9D8B030D-6E8A-4147-A177-3AD203B41FA5}">
                      <a16:colId xmlns:a16="http://schemas.microsoft.com/office/drawing/2014/main" val="2752104108"/>
                    </a:ext>
                  </a:extLst>
                </a:gridCol>
              </a:tblGrid>
              <a:tr h="4084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+mn-ea"/>
                          <a:ea typeface="+mn-ea"/>
                        </a:rPr>
                        <a:t>Target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+mn-ea"/>
                          <a:ea typeface="+mn-ea"/>
                        </a:rPr>
                        <a:t>GT (m)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+mn-ea"/>
                          <a:ea typeface="+mn-ea"/>
                        </a:rPr>
                        <a:t>Reflectivity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Measurement (m)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STD (m)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100216"/>
                  </a:ext>
                </a:extLst>
              </a:tr>
              <a:tr h="3950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  <a:latin typeface="+mn-ea"/>
                          <a:ea typeface="+mn-ea"/>
                        </a:rPr>
                        <a:t>1-1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11.09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437748"/>
                  </a:ext>
                </a:extLst>
              </a:tr>
              <a:tr h="3950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  <a:latin typeface="+mn-ea"/>
                          <a:ea typeface="+mn-ea"/>
                        </a:rPr>
                        <a:t>1-2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  <a:latin typeface="+mn-ea"/>
                          <a:ea typeface="+mn-ea"/>
                        </a:rPr>
                        <a:t>20%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11.09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277715"/>
                  </a:ext>
                </a:extLst>
              </a:tr>
              <a:tr h="3950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  <a:latin typeface="+mn-ea"/>
                          <a:ea typeface="+mn-ea"/>
                        </a:rPr>
                        <a:t>2-1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  <a:latin typeface="+mn-ea"/>
                          <a:ea typeface="+mn-ea"/>
                        </a:rPr>
                        <a:t>20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  <a:latin typeface="+mn-ea"/>
                          <a:ea typeface="+mn-ea"/>
                        </a:rPr>
                        <a:t>3%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20.84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931809"/>
                  </a:ext>
                </a:extLst>
              </a:tr>
              <a:tr h="3950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21.99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605360"/>
                  </a:ext>
                </a:extLst>
              </a:tr>
              <a:tr h="3950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  <a:latin typeface="+mn-ea"/>
                          <a:ea typeface="+mn-ea"/>
                        </a:rPr>
                        <a:t>2-3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  <a:latin typeface="+mn-ea"/>
                          <a:ea typeface="+mn-ea"/>
                        </a:rPr>
                        <a:t>20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  <a:latin typeface="+mn-ea"/>
                          <a:ea typeface="+mn-ea"/>
                        </a:rPr>
                        <a:t>65%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21.44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493534"/>
                  </a:ext>
                </a:extLst>
              </a:tr>
              <a:tr h="3950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  <a:latin typeface="+mn-ea"/>
                          <a:ea typeface="+mn-ea"/>
                        </a:rPr>
                        <a:t>2-4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  <a:latin typeface="+mn-ea"/>
                          <a:ea typeface="+mn-ea"/>
                        </a:rPr>
                        <a:t>20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  <a:latin typeface="+mn-ea"/>
                          <a:ea typeface="+mn-ea"/>
                        </a:rPr>
                        <a:t>95%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21.59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242076"/>
                  </a:ext>
                </a:extLst>
              </a:tr>
              <a:tr h="3950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  <a:latin typeface="+mn-ea"/>
                          <a:ea typeface="+mn-ea"/>
                        </a:rPr>
                        <a:t>3-1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  <a:latin typeface="+mn-ea"/>
                          <a:ea typeface="+mn-ea"/>
                        </a:rPr>
                        <a:t>35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  <a:latin typeface="+mn-ea"/>
                          <a:ea typeface="+mn-ea"/>
                        </a:rPr>
                        <a:t>3%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35.68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20147"/>
                  </a:ext>
                </a:extLst>
              </a:tr>
              <a:tr h="3950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35.98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270479"/>
                  </a:ext>
                </a:extLst>
              </a:tr>
              <a:tr h="3950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  <a:latin typeface="+mn-ea"/>
                          <a:ea typeface="+mn-ea"/>
                        </a:rPr>
                        <a:t>3-3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  <a:latin typeface="+mn-ea"/>
                          <a:ea typeface="+mn-ea"/>
                        </a:rPr>
                        <a:t>35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  <a:latin typeface="+mn-ea"/>
                          <a:ea typeface="+mn-ea"/>
                        </a:rPr>
                        <a:t>65%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36.12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480320"/>
                  </a:ext>
                </a:extLst>
              </a:tr>
              <a:tr h="3950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  <a:latin typeface="+mn-ea"/>
                          <a:ea typeface="+mn-ea"/>
                        </a:rPr>
                        <a:t>3-4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  <a:latin typeface="+mn-ea"/>
                          <a:ea typeface="+mn-ea"/>
                        </a:rPr>
                        <a:t>35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  <a:latin typeface="+mn-ea"/>
                          <a:ea typeface="+mn-ea"/>
                        </a:rPr>
                        <a:t>95%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36.12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90362"/>
                  </a:ext>
                </a:extLst>
              </a:tr>
              <a:tr h="3950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  <a:latin typeface="+mn-ea"/>
                          <a:ea typeface="+mn-ea"/>
                        </a:rPr>
                        <a:t>4-1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  <a:latin typeface="+mn-ea"/>
                          <a:ea typeface="+mn-ea"/>
                        </a:rPr>
                        <a:t>48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  <a:latin typeface="+mn-ea"/>
                          <a:ea typeface="+mn-ea"/>
                        </a:rPr>
                        <a:t>3%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047697"/>
                  </a:ext>
                </a:extLst>
              </a:tr>
              <a:tr h="3950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  <a:latin typeface="+mn-ea"/>
                          <a:ea typeface="+mn-ea"/>
                        </a:rPr>
                        <a:t>4-2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  <a:latin typeface="+mn-ea"/>
                          <a:ea typeface="+mn-ea"/>
                        </a:rPr>
                        <a:t>48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  <a:latin typeface="+mn-ea"/>
                          <a:ea typeface="+mn-ea"/>
                        </a:rPr>
                        <a:t>65%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461311"/>
                  </a:ext>
                </a:extLst>
              </a:tr>
              <a:tr h="3950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  <a:latin typeface="+mn-ea"/>
                          <a:ea typeface="+mn-ea"/>
                        </a:rPr>
                        <a:t>4-3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  <a:latin typeface="+mn-ea"/>
                          <a:ea typeface="+mn-ea"/>
                        </a:rPr>
                        <a:t>48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  <a:latin typeface="+mn-ea"/>
                          <a:ea typeface="+mn-ea"/>
                        </a:rPr>
                        <a:t>95%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164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187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2A391E8-C04A-4AE8-8553-056273951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80" y="764704"/>
            <a:ext cx="9209103" cy="1512168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5CE47B-DF55-40A4-97EC-68516607A7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F4B2DDF-22AF-435A-8C1A-F88B9E9BDBAA}"/>
              </a:ext>
            </a:extLst>
          </p:cNvPr>
          <p:cNvSpPr/>
          <p:nvPr/>
        </p:nvSpPr>
        <p:spPr>
          <a:xfrm>
            <a:off x="2288704" y="1196752"/>
            <a:ext cx="216024" cy="761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E3C727-1904-4B8E-B9EF-A70D0CF88005}"/>
              </a:ext>
            </a:extLst>
          </p:cNvPr>
          <p:cNvSpPr/>
          <p:nvPr/>
        </p:nvSpPr>
        <p:spPr>
          <a:xfrm>
            <a:off x="4206631" y="1412776"/>
            <a:ext cx="72008" cy="2118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C529A7-69CC-4F44-BE2A-4A2444693E60}"/>
              </a:ext>
            </a:extLst>
          </p:cNvPr>
          <p:cNvSpPr/>
          <p:nvPr/>
        </p:nvSpPr>
        <p:spPr>
          <a:xfrm>
            <a:off x="4376937" y="1408609"/>
            <a:ext cx="72008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EFE1B1-B22E-492B-8254-9692DB2A4A9A}"/>
              </a:ext>
            </a:extLst>
          </p:cNvPr>
          <p:cNvSpPr/>
          <p:nvPr/>
        </p:nvSpPr>
        <p:spPr>
          <a:xfrm>
            <a:off x="5457057" y="1408609"/>
            <a:ext cx="72008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97F077-2F49-4EA1-88DD-1A54AE5FC882}"/>
              </a:ext>
            </a:extLst>
          </p:cNvPr>
          <p:cNvSpPr/>
          <p:nvPr/>
        </p:nvSpPr>
        <p:spPr>
          <a:xfrm>
            <a:off x="5627363" y="1408609"/>
            <a:ext cx="72008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8D4FE2E-01B4-4022-84F2-0F555585E109}"/>
              </a:ext>
            </a:extLst>
          </p:cNvPr>
          <p:cNvSpPr/>
          <p:nvPr/>
        </p:nvSpPr>
        <p:spPr>
          <a:xfrm>
            <a:off x="2288704" y="1644117"/>
            <a:ext cx="216024" cy="761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6FFCA4-0508-4939-A5FE-9FEC2044399A}"/>
              </a:ext>
            </a:extLst>
          </p:cNvPr>
          <p:cNvSpPr txBox="1"/>
          <p:nvPr/>
        </p:nvSpPr>
        <p:spPr>
          <a:xfrm>
            <a:off x="400326" y="2857262"/>
            <a:ext cx="7281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6</a:t>
            </a:r>
            <a:r>
              <a:rPr lang="ko-KR" altLang="en-US" dirty="0"/>
              <a:t>개의 </a:t>
            </a:r>
            <a:r>
              <a:rPr lang="en-US" altLang="ko-KR" dirty="0"/>
              <a:t>target </a:t>
            </a:r>
            <a:r>
              <a:rPr lang="ko-KR" altLang="en-US" dirty="0"/>
              <a:t>위치마다 </a:t>
            </a:r>
            <a:r>
              <a:rPr lang="ko-KR" altLang="en-US" dirty="0">
                <a:solidFill>
                  <a:srgbClr val="FF0000"/>
                </a:solidFill>
              </a:rPr>
              <a:t>빨간색 박스</a:t>
            </a:r>
            <a:r>
              <a:rPr lang="ko-KR" altLang="en-US" dirty="0"/>
              <a:t>에 해당하는 </a:t>
            </a:r>
            <a:r>
              <a:rPr lang="en-US" altLang="ko-KR" dirty="0"/>
              <a:t>pixel </a:t>
            </a:r>
            <a:r>
              <a:rPr lang="ko-KR" altLang="en-US" dirty="0"/>
              <a:t>들의 </a:t>
            </a:r>
            <a:r>
              <a:rPr lang="en-US" altLang="ko-KR" dirty="0"/>
              <a:t>bin, depth </a:t>
            </a:r>
            <a:r>
              <a:rPr lang="ko-KR" altLang="en-US" dirty="0"/>
              <a:t>값을 </a:t>
            </a:r>
            <a:r>
              <a:rPr lang="en-US" altLang="ko-KR" dirty="0"/>
              <a:t>plot.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빨간색 박스내 </a:t>
            </a:r>
            <a:r>
              <a:rPr lang="en-US" altLang="ko-KR" dirty="0"/>
              <a:t>pixel </a:t>
            </a:r>
            <a:r>
              <a:rPr lang="ko-KR" altLang="en-US" dirty="0"/>
              <a:t>들 내의 </a:t>
            </a:r>
            <a:r>
              <a:rPr lang="en-US" altLang="ko-KR" dirty="0"/>
              <a:t>bin </a:t>
            </a:r>
            <a:r>
              <a:rPr lang="ko-KR" altLang="en-US" dirty="0"/>
              <a:t>값들의 </a:t>
            </a:r>
            <a:r>
              <a:rPr lang="en-US" altLang="ko-KR" dirty="0"/>
              <a:t>average</a:t>
            </a:r>
            <a:r>
              <a:rPr lang="ko-KR" altLang="en-US" dirty="0"/>
              <a:t>를 </a:t>
            </a:r>
            <a:r>
              <a:rPr lang="en-US" altLang="ko-KR" dirty="0"/>
              <a:t>plot.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8094B8-82AB-4ACD-87ED-EF7BC4AD3460}"/>
              </a:ext>
            </a:extLst>
          </p:cNvPr>
          <p:cNvSpPr/>
          <p:nvPr/>
        </p:nvSpPr>
        <p:spPr>
          <a:xfrm>
            <a:off x="400326" y="4205596"/>
            <a:ext cx="633538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영역 설정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rgbClr val="FF0000"/>
                </a:solidFill>
              </a:rPr>
              <a:t>빨간색 박스 </a:t>
            </a:r>
            <a:r>
              <a:rPr lang="en-US" altLang="ko-KR" dirty="0"/>
              <a:t>)</a:t>
            </a:r>
            <a:r>
              <a:rPr lang="ko-KR" altLang="en-US" dirty="0"/>
              <a:t>을 임의로 정하는 것은 타당한가</a:t>
            </a:r>
            <a:r>
              <a:rPr lang="en-US" altLang="ko-KR" dirty="0"/>
              <a:t>?.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Depth</a:t>
            </a:r>
            <a:r>
              <a:rPr lang="ko-KR" altLang="en-US" dirty="0"/>
              <a:t>에</a:t>
            </a:r>
            <a:r>
              <a:rPr lang="en-US" altLang="ko-KR" dirty="0"/>
              <a:t> fluctuation </a:t>
            </a:r>
            <a:r>
              <a:rPr lang="ko-KR" altLang="en-US" dirty="0"/>
              <a:t>이 있을 경우 </a:t>
            </a:r>
            <a:r>
              <a:rPr lang="en-US" altLang="ko-KR" dirty="0"/>
              <a:t>Error </a:t>
            </a:r>
            <a:r>
              <a:rPr lang="ko-KR" altLang="en-US" dirty="0"/>
              <a:t>값을 어떻게 결정할 것인가</a:t>
            </a:r>
            <a:r>
              <a:rPr lang="en-US" altLang="ko-KR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Error </a:t>
            </a:r>
            <a:r>
              <a:rPr lang="ko-KR" altLang="en-US" dirty="0"/>
              <a:t>값은 </a:t>
            </a:r>
            <a:r>
              <a:rPr lang="ko-KR" altLang="en-US"/>
              <a:t>어떻게 계산할 것인가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DD586F-601E-4BAE-949F-3342A9C4FB13}"/>
              </a:ext>
            </a:extLst>
          </p:cNvPr>
          <p:cNvSpPr txBox="1"/>
          <p:nvPr/>
        </p:nvSpPr>
        <p:spPr>
          <a:xfrm>
            <a:off x="272479" y="3814972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 </a:t>
            </a:r>
            <a:r>
              <a:rPr lang="en-US" altLang="ko-KR" dirty="0"/>
              <a:t>Discussion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11DF21-A315-4497-9A8B-BFC37EDC17F8}"/>
              </a:ext>
            </a:extLst>
          </p:cNvPr>
          <p:cNvSpPr txBox="1"/>
          <p:nvPr/>
        </p:nvSpPr>
        <p:spPr>
          <a:xfrm>
            <a:off x="272480" y="2432258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 </a:t>
            </a:r>
            <a:r>
              <a:rPr lang="en-US" altLang="ko-KR" dirty="0"/>
              <a:t>Notes</a:t>
            </a:r>
            <a:endParaRPr lang="ko-KR" altLang="en-US" dirty="0"/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F9DF1DC6-803F-437A-B823-AAD047D42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7" y="116632"/>
            <a:ext cx="56165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굴림" charset="-127"/>
                <a:cs typeface="+mj-cs"/>
              </a:defRPr>
            </a:lvl1pPr>
            <a:lvl2pPr marL="742950" indent="-28575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800" kern="0" dirty="0">
                <a:solidFill>
                  <a:srgbClr val="0070C0"/>
                </a:solidFill>
                <a:latin typeface="Arial Narrow"/>
                <a:ea typeface="LG스마트체 Regular"/>
              </a:rPr>
              <a:t>SONY POC </a:t>
            </a:r>
            <a:r>
              <a:rPr lang="en-US" altLang="ko-KR" sz="18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I </a:t>
            </a:r>
            <a:r>
              <a:rPr lang="ko-KR" altLang="en-US" sz="18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실내평가 </a:t>
            </a:r>
            <a:r>
              <a:rPr lang="en-US" altLang="ko-KR" sz="18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CAL_ROOM </a:t>
            </a:r>
            <a:endParaRPr lang="en-US" altLang="ko-KR" sz="1800" kern="0" dirty="0">
              <a:solidFill>
                <a:srgbClr val="FF0000"/>
              </a:solidFill>
              <a:latin typeface="Arial Narrow"/>
              <a:ea typeface="LG스마트체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57717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E7094A4-BAEB-4553-B4EA-0FFACFD4A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103" y="110378"/>
            <a:ext cx="6424081" cy="34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1800" b="1" dirty="0" err="1">
                <a:solidFill>
                  <a:srgbClr val="0070C0"/>
                </a:solidFill>
                <a:latin typeface="Arial Narrow"/>
                <a:ea typeface="LG스마트체 Regular"/>
              </a:rPr>
              <a:t>Velodyne</a:t>
            </a:r>
            <a:r>
              <a:rPr lang="ko-KR" altLang="en-US" sz="1800" b="1" dirty="0">
                <a:solidFill>
                  <a:srgbClr val="0070C0"/>
                </a:solidFill>
                <a:latin typeface="Arial Narrow"/>
                <a:ea typeface="LG스마트체 Regular"/>
              </a:rPr>
              <a:t> </a:t>
            </a:r>
            <a:r>
              <a:rPr lang="en-US" altLang="ko-KR" sz="1800" b="1" dirty="0">
                <a:solidFill>
                  <a:srgbClr val="0070C0"/>
                </a:solidFill>
                <a:latin typeface="Arial Narrow"/>
                <a:ea typeface="LG스마트체 Regular"/>
              </a:rPr>
              <a:t>VLP-32 M-LiDAR </a:t>
            </a:r>
            <a:r>
              <a:rPr lang="en-US" altLang="ko-KR" sz="1800" b="1" dirty="0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I </a:t>
            </a:r>
            <a:r>
              <a:rPr lang="ko-KR" altLang="en-US" sz="1800" b="1" dirty="0" err="1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실내평가</a:t>
            </a:r>
            <a:r>
              <a:rPr lang="ko-KR" altLang="en-US" sz="1800" b="1" dirty="0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 </a:t>
            </a:r>
            <a:r>
              <a:rPr lang="en-US" altLang="ko-KR" sz="1800" b="1" dirty="0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CAL_ROOM </a:t>
            </a:r>
            <a:endParaRPr lang="en-US" altLang="ko-KR" sz="1800" b="1" dirty="0">
              <a:solidFill>
                <a:srgbClr val="FF0000"/>
              </a:solidFill>
              <a:latin typeface="Arial Narrow"/>
              <a:ea typeface="LG스마트체 Regular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62F928A-E31C-4968-BDD8-6B17C9DD7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03" y="639259"/>
            <a:ext cx="5290631" cy="190578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708709" y="2387645"/>
            <a:ext cx="2537874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계산 방식</a:t>
            </a:r>
            <a:endParaRPr lang="en-US" altLang="ko-KR" sz="1100" dirty="0"/>
          </a:p>
          <a:p>
            <a:pPr marL="342900" indent="-342900">
              <a:buAutoNum type="arabicPeriod"/>
            </a:pPr>
            <a:r>
              <a:rPr lang="ko-KR" altLang="en-US" sz="1100" dirty="0"/>
              <a:t>바닥 </a:t>
            </a:r>
            <a:r>
              <a:rPr lang="en-US" altLang="ko-KR" sz="1100" dirty="0"/>
              <a:t>Point Cloud</a:t>
            </a:r>
            <a:r>
              <a:rPr lang="ko-KR" altLang="en-US" sz="1100" dirty="0"/>
              <a:t> 제거</a:t>
            </a:r>
            <a:r>
              <a:rPr lang="en-US" altLang="ko-KR" sz="1100" dirty="0"/>
              <a:t>(RANSAC)</a:t>
            </a:r>
          </a:p>
          <a:p>
            <a:pPr marL="342900" indent="-342900">
              <a:buAutoNum type="arabicPeriod"/>
            </a:pPr>
            <a:r>
              <a:rPr lang="en-US" altLang="ko-KR" sz="1100" dirty="0"/>
              <a:t>Plane Segmentation</a:t>
            </a:r>
          </a:p>
          <a:p>
            <a:pPr marL="342900" indent="-342900">
              <a:buAutoNum type="arabicPeriod"/>
            </a:pPr>
            <a:r>
              <a:rPr lang="en-US" altLang="ko-KR" sz="1100" dirty="0"/>
              <a:t>Target CLASS </a:t>
            </a:r>
            <a:r>
              <a:rPr lang="ko-KR" altLang="en-US" sz="1100" dirty="0"/>
              <a:t>분류</a:t>
            </a:r>
            <a:endParaRPr lang="en-US" altLang="ko-KR" sz="1100" dirty="0"/>
          </a:p>
          <a:p>
            <a:pPr marL="342900" indent="-342900">
              <a:buAutoNum type="arabicPeriod"/>
            </a:pPr>
            <a:r>
              <a:rPr lang="ko-KR" altLang="en-US" sz="1100" dirty="0"/>
              <a:t>각 </a:t>
            </a:r>
            <a:r>
              <a:rPr lang="en-US" altLang="ko-KR" sz="1100" dirty="0"/>
              <a:t>Target</a:t>
            </a:r>
            <a:r>
              <a:rPr lang="ko-KR" altLang="en-US" sz="1100" dirty="0"/>
              <a:t>별 </a:t>
            </a:r>
            <a:r>
              <a:rPr lang="en-US" altLang="ko-KR" sz="1100" dirty="0"/>
              <a:t>Accuracy, Precision </a:t>
            </a:r>
            <a:r>
              <a:rPr lang="ko-KR" altLang="en-US" sz="1100" dirty="0"/>
              <a:t>계산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5475734" y="751487"/>
            <a:ext cx="4304928" cy="1542334"/>
            <a:chOff x="5601072" y="526047"/>
            <a:chExt cx="5560022" cy="199199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01072" y="978293"/>
              <a:ext cx="2789351" cy="1539753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87767" y="994778"/>
              <a:ext cx="2573327" cy="1432018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6450974" y="526047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[raw data]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931299" y="526047"/>
              <a:ext cx="15728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[</a:t>
              </a:r>
              <a:r>
                <a:rPr lang="ko-KR" altLang="en-US" dirty="0"/>
                <a:t>바닥 </a:t>
              </a:r>
              <a:r>
                <a:rPr lang="en-US" altLang="ko-KR" dirty="0"/>
                <a:t>pts </a:t>
              </a:r>
              <a:r>
                <a:rPr lang="ko-KR" altLang="en-US" dirty="0"/>
                <a:t>제거</a:t>
              </a:r>
              <a:r>
                <a:rPr lang="en-US" altLang="ko-KR" dirty="0"/>
                <a:t>]</a:t>
              </a:r>
              <a:endParaRPr lang="ko-KR" alt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68855" y="1196752"/>
            <a:ext cx="360040" cy="2154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1-1</a:t>
            </a:r>
            <a:endParaRPr lang="ko-KR" altLang="en-US" sz="8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5547198" y="3485445"/>
          <a:ext cx="4176464" cy="2432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4796">
                  <a:extLst>
                    <a:ext uri="{9D8B030D-6E8A-4147-A177-3AD203B41FA5}">
                      <a16:colId xmlns:a16="http://schemas.microsoft.com/office/drawing/2014/main" val="2420016916"/>
                    </a:ext>
                  </a:extLst>
                </a:gridCol>
                <a:gridCol w="863828">
                  <a:extLst>
                    <a:ext uri="{9D8B030D-6E8A-4147-A177-3AD203B41FA5}">
                      <a16:colId xmlns:a16="http://schemas.microsoft.com/office/drawing/2014/main" val="969501472"/>
                    </a:ext>
                  </a:extLst>
                </a:gridCol>
                <a:gridCol w="664083">
                  <a:extLst>
                    <a:ext uri="{9D8B030D-6E8A-4147-A177-3AD203B41FA5}">
                      <a16:colId xmlns:a16="http://schemas.microsoft.com/office/drawing/2014/main" val="1632376534"/>
                    </a:ext>
                  </a:extLst>
                </a:gridCol>
                <a:gridCol w="560321">
                  <a:extLst>
                    <a:ext uri="{9D8B030D-6E8A-4147-A177-3AD203B41FA5}">
                      <a16:colId xmlns:a16="http://schemas.microsoft.com/office/drawing/2014/main" val="3542864563"/>
                    </a:ext>
                  </a:extLst>
                </a:gridCol>
                <a:gridCol w="913115">
                  <a:extLst>
                    <a:ext uri="{9D8B030D-6E8A-4147-A177-3AD203B41FA5}">
                      <a16:colId xmlns:a16="http://schemas.microsoft.com/office/drawing/2014/main" val="1334369779"/>
                    </a:ext>
                  </a:extLst>
                </a:gridCol>
                <a:gridCol w="560321">
                  <a:extLst>
                    <a:ext uri="{9D8B030D-6E8A-4147-A177-3AD203B41FA5}">
                      <a16:colId xmlns:a16="http://schemas.microsoft.com/office/drawing/2014/main" val="2564006703"/>
                    </a:ext>
                  </a:extLst>
                </a:gridCol>
              </a:tblGrid>
              <a:tr h="689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Target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 err="1">
                          <a:effectLst/>
                        </a:rPr>
                        <a:t>Range_GT</a:t>
                      </a:r>
                      <a:r>
                        <a:rPr lang="en-US" sz="1000" b="1" u="none" strike="noStrike" dirty="0">
                          <a:effectLst/>
                        </a:rPr>
                        <a:t> [m]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Reflectivity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 err="1">
                          <a:effectLst/>
                        </a:rPr>
                        <a:t>acc</a:t>
                      </a:r>
                      <a:r>
                        <a:rPr lang="en-US" sz="1000" b="1" u="none" strike="noStrike" dirty="0">
                          <a:effectLst/>
                        </a:rPr>
                        <a:t> [cm]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RMSE [cm]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pts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203302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1-1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Type B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8.66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2.71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267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197491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1-2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3%/20%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5.24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2.38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334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2387045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2-1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3%/20%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8.53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3.28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135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869440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2-2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95%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6.99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8.36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313616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2-3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65%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9.53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6.4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112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84793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3-1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35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3%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5.12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2.52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78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274846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3-2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65%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3.46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1.53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72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363637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3-3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95%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0.24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1.65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342595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4-1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3%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1.14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14.41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8588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4-2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65%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6.56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6.08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70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643477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4-3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95%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8.74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7.34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73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768213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96" y="2532966"/>
            <a:ext cx="5277212" cy="3513087"/>
          </a:xfrm>
          <a:prstGeom prst="rect">
            <a:avLst/>
          </a:prstGeom>
        </p:spPr>
      </p:pic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C6B35D47-0A97-4B13-BFB5-D1D3591409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446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E7094A4-BAEB-4553-B4EA-0FFACFD4A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103" y="110378"/>
            <a:ext cx="6424081" cy="34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1800" b="1" dirty="0" err="1">
                <a:solidFill>
                  <a:srgbClr val="0070C0"/>
                </a:solidFill>
                <a:latin typeface="Arial Narrow"/>
                <a:ea typeface="LG스마트체 Regular"/>
              </a:rPr>
              <a:t>Valeo</a:t>
            </a:r>
            <a:r>
              <a:rPr lang="en-US" altLang="ko-KR" sz="1800" b="1" dirty="0">
                <a:solidFill>
                  <a:srgbClr val="0070C0"/>
                </a:solidFill>
                <a:latin typeface="Arial Narrow"/>
                <a:ea typeface="LG스마트체 Regular"/>
              </a:rPr>
              <a:t> SCALA 2 </a:t>
            </a:r>
            <a:r>
              <a:rPr lang="en-US" altLang="ko-KR" sz="1800" b="1" dirty="0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I </a:t>
            </a:r>
            <a:r>
              <a:rPr lang="ko-KR" altLang="en-US" sz="1800" b="1" dirty="0" err="1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실내평가</a:t>
            </a:r>
            <a:r>
              <a:rPr lang="ko-KR" altLang="en-US" sz="1800" b="1" dirty="0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 </a:t>
            </a:r>
            <a:r>
              <a:rPr lang="en-US" altLang="ko-KR" sz="1800" b="1" dirty="0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CAL_ROOM </a:t>
            </a:r>
            <a:endParaRPr lang="en-US" altLang="ko-KR" sz="1800" b="1" dirty="0">
              <a:solidFill>
                <a:srgbClr val="FF0000"/>
              </a:solidFill>
              <a:latin typeface="Arial Narrow"/>
              <a:ea typeface="LG스마트체 Regular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5468898" y="3744612"/>
          <a:ext cx="4313722" cy="24557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5001">
                  <a:extLst>
                    <a:ext uri="{9D8B030D-6E8A-4147-A177-3AD203B41FA5}">
                      <a16:colId xmlns:a16="http://schemas.microsoft.com/office/drawing/2014/main" val="4061391715"/>
                    </a:ext>
                  </a:extLst>
                </a:gridCol>
                <a:gridCol w="892218">
                  <a:extLst>
                    <a:ext uri="{9D8B030D-6E8A-4147-A177-3AD203B41FA5}">
                      <a16:colId xmlns:a16="http://schemas.microsoft.com/office/drawing/2014/main" val="485535061"/>
                    </a:ext>
                  </a:extLst>
                </a:gridCol>
                <a:gridCol w="685908">
                  <a:extLst>
                    <a:ext uri="{9D8B030D-6E8A-4147-A177-3AD203B41FA5}">
                      <a16:colId xmlns:a16="http://schemas.microsoft.com/office/drawing/2014/main" val="2172964752"/>
                    </a:ext>
                  </a:extLst>
                </a:gridCol>
                <a:gridCol w="578735">
                  <a:extLst>
                    <a:ext uri="{9D8B030D-6E8A-4147-A177-3AD203B41FA5}">
                      <a16:colId xmlns:a16="http://schemas.microsoft.com/office/drawing/2014/main" val="965046792"/>
                    </a:ext>
                  </a:extLst>
                </a:gridCol>
                <a:gridCol w="943125">
                  <a:extLst>
                    <a:ext uri="{9D8B030D-6E8A-4147-A177-3AD203B41FA5}">
                      <a16:colId xmlns:a16="http://schemas.microsoft.com/office/drawing/2014/main" val="3098930910"/>
                    </a:ext>
                  </a:extLst>
                </a:gridCol>
                <a:gridCol w="578735">
                  <a:extLst>
                    <a:ext uri="{9D8B030D-6E8A-4147-A177-3AD203B41FA5}">
                      <a16:colId xmlns:a16="http://schemas.microsoft.com/office/drawing/2014/main" val="2095542236"/>
                    </a:ext>
                  </a:extLst>
                </a:gridCol>
              </a:tblGrid>
              <a:tr h="204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Target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 err="1">
                          <a:effectLst/>
                        </a:rPr>
                        <a:t>Range_GT</a:t>
                      </a:r>
                      <a:r>
                        <a:rPr lang="en-US" sz="1000" b="1" u="none" strike="noStrike" dirty="0">
                          <a:effectLst/>
                        </a:rPr>
                        <a:t> [m]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Reflectivity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 err="1">
                          <a:effectLst/>
                        </a:rPr>
                        <a:t>acc</a:t>
                      </a:r>
                      <a:r>
                        <a:rPr lang="en-US" sz="1000" b="1" u="none" strike="noStrike" dirty="0">
                          <a:effectLst/>
                        </a:rPr>
                        <a:t> [cm]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RMSE [cm]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pts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23893"/>
                  </a:ext>
                </a:extLst>
              </a:tr>
              <a:tr h="2046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1-1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Type 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2.18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1.07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189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88591"/>
                  </a:ext>
                </a:extLst>
              </a:tr>
              <a:tr h="2046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1-2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3%/20%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4.41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1.26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198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474358"/>
                  </a:ext>
                </a:extLst>
              </a:tr>
              <a:tr h="2046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2-1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3%/20%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3.17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155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867729"/>
                  </a:ext>
                </a:extLst>
              </a:tr>
              <a:tr h="2046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2-2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95%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3.66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2.48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158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470499"/>
                  </a:ext>
                </a:extLst>
              </a:tr>
              <a:tr h="2046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2-3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65%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17.35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3.2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160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261811"/>
                  </a:ext>
                </a:extLst>
              </a:tr>
              <a:tr h="2046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3-1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3%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3.04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2.15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78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127768"/>
                  </a:ext>
                </a:extLst>
              </a:tr>
              <a:tr h="2046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3-2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65%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5.99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1.11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77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533566"/>
                  </a:ext>
                </a:extLst>
              </a:tr>
              <a:tr h="2046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3-3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95%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8.85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1.46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76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360684"/>
                  </a:ext>
                </a:extLst>
              </a:tr>
              <a:tr h="2046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4-1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3%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14.64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11.63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4006"/>
                  </a:ext>
                </a:extLst>
              </a:tr>
              <a:tr h="2046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4-2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65%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3.25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3.42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76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596188"/>
                  </a:ext>
                </a:extLst>
              </a:tr>
              <a:tr h="2046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4-3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95%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2.77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5.99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80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750949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462F928A-E31C-4968-BDD8-6B17C9DD7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03" y="639259"/>
            <a:ext cx="5290631" cy="190578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436267" y="2656228"/>
            <a:ext cx="2948243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계산 방식</a:t>
            </a:r>
            <a:endParaRPr lang="en-US" altLang="ko-KR" sz="1100" dirty="0"/>
          </a:p>
          <a:p>
            <a:pPr marL="342900" indent="-342900">
              <a:buAutoNum type="arabicPeriod"/>
            </a:pPr>
            <a:r>
              <a:rPr lang="ko-KR" altLang="en-US" sz="1100" dirty="0"/>
              <a:t>바닥 </a:t>
            </a:r>
            <a:r>
              <a:rPr lang="en-US" altLang="ko-KR" sz="1100" dirty="0"/>
              <a:t>Point Cloud</a:t>
            </a:r>
            <a:r>
              <a:rPr lang="ko-KR" altLang="en-US" sz="1100" dirty="0"/>
              <a:t> 제거</a:t>
            </a:r>
            <a:r>
              <a:rPr lang="en-US" altLang="ko-KR" sz="1100" dirty="0"/>
              <a:t>(RANSAC)</a:t>
            </a:r>
          </a:p>
          <a:p>
            <a:pPr marL="342900" indent="-342900">
              <a:buAutoNum type="arabicPeriod"/>
            </a:pPr>
            <a:r>
              <a:rPr lang="en-US" altLang="ko-KR" sz="1100" dirty="0"/>
              <a:t>Plane Segmentation</a:t>
            </a:r>
          </a:p>
          <a:p>
            <a:pPr marL="342900" indent="-342900">
              <a:buAutoNum type="arabicPeriod"/>
            </a:pPr>
            <a:r>
              <a:rPr lang="en-US" altLang="ko-KR" sz="1100" dirty="0"/>
              <a:t>Target CLASS </a:t>
            </a:r>
            <a:r>
              <a:rPr lang="ko-KR" altLang="en-US" sz="1100" dirty="0"/>
              <a:t>분류</a:t>
            </a:r>
            <a:endParaRPr lang="en-US" altLang="ko-KR" sz="1100" dirty="0"/>
          </a:p>
          <a:p>
            <a:pPr marL="342900" indent="-342900">
              <a:buAutoNum type="arabicPeriod"/>
            </a:pPr>
            <a:r>
              <a:rPr lang="ko-KR" altLang="en-US" sz="1100" dirty="0"/>
              <a:t>각 </a:t>
            </a:r>
            <a:r>
              <a:rPr lang="en-US" altLang="ko-KR" sz="1100" dirty="0"/>
              <a:t>Target</a:t>
            </a:r>
            <a:r>
              <a:rPr lang="ko-KR" altLang="en-US" sz="1100" dirty="0"/>
              <a:t>별 </a:t>
            </a:r>
            <a:r>
              <a:rPr lang="en-US" altLang="ko-KR" sz="1100" dirty="0"/>
              <a:t>Accuracy, Precision(RMSE) </a:t>
            </a:r>
            <a:r>
              <a:rPr lang="ko-KR" altLang="en-US" sz="1100" dirty="0"/>
              <a:t>계산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68855" y="1196752"/>
            <a:ext cx="360040" cy="2154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1-1</a:t>
            </a:r>
            <a:endParaRPr lang="ko-KR" altLang="en-US" sz="800" dirty="0"/>
          </a:p>
        </p:txBody>
      </p:sp>
      <p:grpSp>
        <p:nvGrpSpPr>
          <p:cNvPr id="2" name="그룹 1"/>
          <p:cNvGrpSpPr/>
          <p:nvPr/>
        </p:nvGrpSpPr>
        <p:grpSpPr>
          <a:xfrm>
            <a:off x="5586442" y="735015"/>
            <a:ext cx="4337709" cy="1634513"/>
            <a:chOff x="782950" y="2422157"/>
            <a:chExt cx="5894087" cy="2220978"/>
          </a:xfrm>
        </p:grpSpPr>
        <p:sp>
          <p:nvSpPr>
            <p:cNvPr id="17" name="TextBox 16"/>
            <p:cNvSpPr txBox="1"/>
            <p:nvPr/>
          </p:nvSpPr>
          <p:spPr>
            <a:xfrm>
              <a:off x="1572569" y="2422157"/>
              <a:ext cx="10182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[raw data]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96997" y="2499912"/>
              <a:ext cx="1572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[</a:t>
              </a:r>
              <a:r>
                <a:rPr lang="ko-KR" altLang="en-US" dirty="0"/>
                <a:t>바닥 </a:t>
              </a:r>
              <a:r>
                <a:rPr lang="en-US" altLang="ko-KR" dirty="0"/>
                <a:t>pts </a:t>
              </a:r>
              <a:r>
                <a:rPr lang="ko-KR" altLang="en-US" dirty="0"/>
                <a:t>제거</a:t>
              </a:r>
              <a:r>
                <a:rPr lang="en-US" altLang="ko-KR" dirty="0"/>
                <a:t>]</a:t>
              </a:r>
              <a:endParaRPr lang="ko-KR" altLang="en-US" dirty="0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950" y="2934467"/>
              <a:ext cx="3288544" cy="1708668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40733" y="2933445"/>
              <a:ext cx="2736304" cy="1538081"/>
            </a:xfrm>
            <a:prstGeom prst="rect">
              <a:avLst/>
            </a:prstGeom>
          </p:spPr>
        </p:pic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504" y="2924944"/>
            <a:ext cx="4281414" cy="3113470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F13404-7E7B-461F-84BC-16BB62C3AA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274005"/>
      </p:ext>
    </p:extLst>
  </p:cSld>
  <p:clrMapOvr>
    <a:masterClrMapping/>
  </p:clrMapOvr>
</p:sld>
</file>

<file path=ppt/theme/theme1.xml><?xml version="1.0" encoding="utf-8"?>
<a:theme xmlns:a="http://schemas.openxmlformats.org/drawingml/2006/main" name="5_기본 디자인">
  <a:themeElements>
    <a:clrScheme name="5_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G이노텍">
      <a:majorFont>
        <a:latin typeface="Arial Narrow"/>
        <a:ea typeface="LG스마트체 Regular"/>
        <a:cs typeface=""/>
      </a:majorFont>
      <a:minorFont>
        <a:latin typeface="Arial Narrow"/>
        <a:ea typeface="LG스마트체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5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G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G체">
      <a:majorFont>
        <a:latin typeface="LG Smart UI Bold"/>
        <a:ea typeface="LG스마트체2.0 Bold"/>
        <a:cs typeface=""/>
      </a:majorFont>
      <a:minorFont>
        <a:latin typeface="LG Smart UI Regular"/>
        <a:ea typeface="LG스마트체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G theme" id="{C861DD83-637E-4464-9CF2-876406DE47EE}" vid="{BCE98995-0ED8-4EA0-B015-480F19E11D49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A326752-4CD4-43DD-A089-DEE33BDAD2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49AD0B-159B-4B2B-BED4-36F7687562E4}">
  <ds:schemaRefs>
    <ds:schemaRef ds:uri="http://schemas.microsoft.com/office/2006/metadata/properties"/>
    <ds:schemaRef ds:uri="http://schemas.microsoft.com/office/infopath/2007/PartnerControls"/>
    <ds:schemaRef ds:uri="4354823e-c960-4fe1-8874-8fa7879b6efb"/>
    <ds:schemaRef ds:uri="345c0310-5f6a-4163-af51-f88ea6aa846a"/>
  </ds:schemaRefs>
</ds:datastoreItem>
</file>

<file path=customXml/itemProps3.xml><?xml version="1.0" encoding="utf-8"?>
<ds:datastoreItem xmlns:ds="http://schemas.openxmlformats.org/officeDocument/2006/customXml" ds:itemID="{792FE702-CB40-4E26-B993-15D3F13212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5c0310-5f6a-4163-af51-f88ea6aa846a"/>
    <ds:schemaRef ds:uri="4354823e-c960-4fe1-8874-8fa7879b6e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58439</TotalTime>
  <Words>693</Words>
  <Application>Microsoft Office PowerPoint</Application>
  <PresentationFormat>A4 용지(210x297mm)</PresentationFormat>
  <Paragraphs>338</Paragraphs>
  <Slides>14</Slides>
  <Notes>0</Notes>
  <HiddenSlides>5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6" baseType="lpstr">
      <vt:lpstr>LG Smart UI Bold</vt:lpstr>
      <vt:lpstr>LG Smart UI Regular</vt:lpstr>
      <vt:lpstr>LG스마트체 Bold</vt:lpstr>
      <vt:lpstr>Arial</vt:lpstr>
      <vt:lpstr>Arial Narrow</vt:lpstr>
      <vt:lpstr>LG스마트체 Regular</vt:lpstr>
      <vt:lpstr>LG스마트체 SemiBold</vt:lpstr>
      <vt:lpstr>LG스마트체2.0 Bold</vt:lpstr>
      <vt:lpstr>굴림</vt:lpstr>
      <vt:lpstr>맑은 고딕</vt:lpstr>
      <vt:lpstr>5_기본 디자인</vt:lpstr>
      <vt:lpstr>LG theme</vt:lpstr>
      <vt:lpstr>SONY POC I 실내평가 CAL_ROOM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SONY POC I 실내평가 CAL_ROOM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June</dc:creator>
  <cp:lastModifiedBy>이동건</cp:lastModifiedBy>
  <cp:revision>2615</cp:revision>
  <cp:lastPrinted>2022-02-22T04:35:29Z</cp:lastPrinted>
  <dcterms:created xsi:type="dcterms:W3CDTF">2019-09-09T06:27:34Z</dcterms:created>
  <dcterms:modified xsi:type="dcterms:W3CDTF">2022-11-07T01:44:43Z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0x010100622C3F94F261814F970C94DD4C165FB8</vt:lpwstr>
  </property>
  <property fmtid="{D5CDD505-2E9C-101B-9397-08002B2CF9AE}" pid="3" name="MSIP_Label_99b8a968-831d-4cfc-b1f9-4367a1331151_Enabled">
    <vt:lpwstr>true</vt:lpwstr>
  </property>
  <property fmtid="{D5CDD505-2E9C-101B-9397-08002B2CF9AE}" pid="4" name="MSIP_Label_99b8a968-831d-4cfc-b1f9-4367a1331151_SetDate">
    <vt:lpwstr>2022-10-27T01:47:02Z</vt:lpwstr>
  </property>
  <property fmtid="{D5CDD505-2E9C-101B-9397-08002B2CF9AE}" pid="5" name="MSIP_Label_99b8a968-831d-4cfc-b1f9-4367a1331151_Method">
    <vt:lpwstr>Privileged</vt:lpwstr>
  </property>
  <property fmtid="{D5CDD505-2E9C-101B-9397-08002B2CF9AE}" pid="6" name="MSIP_Label_99b8a968-831d-4cfc-b1f9-4367a1331151_Name">
    <vt:lpwstr>Confidential</vt:lpwstr>
  </property>
  <property fmtid="{D5CDD505-2E9C-101B-9397-08002B2CF9AE}" pid="7" name="MSIP_Label_99b8a968-831d-4cfc-b1f9-4367a1331151_SiteId">
    <vt:lpwstr>e6c7989d-a5fe-4b7b-a335-3288406db2fd</vt:lpwstr>
  </property>
  <property fmtid="{D5CDD505-2E9C-101B-9397-08002B2CF9AE}" pid="8" name="MSIP_Label_99b8a968-831d-4cfc-b1f9-4367a1331151_ActionId">
    <vt:lpwstr>8f999453-fde2-4daa-a50f-589d42bd2662</vt:lpwstr>
  </property>
  <property fmtid="{D5CDD505-2E9C-101B-9397-08002B2CF9AE}" pid="9" name="MSIP_Label_99b8a968-831d-4cfc-b1f9-4367a1331151_ContentBits">
    <vt:lpwstr>3</vt:lpwstr>
  </property>
  <property fmtid="{D5CDD505-2E9C-101B-9397-08002B2CF9AE}" pid="10" name="MediaServiceImageTags">
    <vt:lpwstr/>
  </property>
</Properties>
</file>