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4"/>
  </p:sldMasterIdLst>
  <p:notesMasterIdLst>
    <p:notesMasterId r:id="rId6"/>
  </p:notesMasterIdLst>
  <p:sldIdLst>
    <p:sldId id="263" r:id="rId5"/>
  </p:sldIdLst>
  <p:sldSz cx="9906000" cy="6858000" type="A4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LG스마트체 Bold" panose="020B0600000101010101" pitchFamily="34" charset="-127"/>
      <p:bold r:id="rId17"/>
    </p:embeddedFont>
    <p:embeddedFont>
      <p:font typeface="LG스마트체 Regular" panose="020B0600000101010101" pitchFamily="34" charset="-127"/>
      <p:regular r:id="rId18"/>
    </p:embeddedFont>
    <p:embeddedFont>
      <p:font typeface="LG스마트체 SemiBold" panose="020B0600000101010101" pitchFamily="34" charset="-127"/>
      <p:bold r:id="rId19"/>
    </p:embeddedFont>
    <p:embeddedFont>
      <p:font typeface="LG스마트체2.0 Bold" panose="020B0600000101010101" pitchFamily="34" charset="-127"/>
      <p:bold r:id="rId20"/>
    </p:embeddedFont>
    <p:embeddedFont>
      <p:font typeface="굴림" panose="020B0600000101010101" pitchFamily="34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06D5E-1324-46B1-B0B1-A4E1523F83C8}" v="21" dt="2022-08-22T08:16:17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091A4E-92EF-4694-982C-2B1AFF9C587B}"/>
    <pc:docChg chg="delSld">
      <pc:chgData name="이동건" userId="4ad090f6-dadd-4301-b5d0-883b88f508af" providerId="ADAL" clId="{4D091A4E-92EF-4694-982C-2B1AFF9C587B}" dt="2022-08-22T08:18:28.744" v="5" actId="2696"/>
      <pc:docMkLst>
        <pc:docMk/>
      </pc:docMkLst>
      <pc:sldChg chg="del">
        <pc:chgData name="이동건" userId="4ad090f6-dadd-4301-b5d0-883b88f508af" providerId="ADAL" clId="{4D091A4E-92EF-4694-982C-2B1AFF9C587B}" dt="2022-08-22T08:18:25.800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4D091A4E-92EF-4694-982C-2B1AFF9C587B}" dt="2022-08-22T08:18:26.320" v="1" actId="2696"/>
        <pc:sldMkLst>
          <pc:docMk/>
          <pc:sldMk cId="3051884253" sldId="259"/>
        </pc:sldMkLst>
      </pc:sldChg>
      <pc:sldChg chg="del">
        <pc:chgData name="이동건" userId="4ad090f6-dadd-4301-b5d0-883b88f508af" providerId="ADAL" clId="{4D091A4E-92EF-4694-982C-2B1AFF9C587B}" dt="2022-08-22T08:18:27.865" v="3" actId="2696"/>
        <pc:sldMkLst>
          <pc:docMk/>
          <pc:sldMk cId="1425732201" sldId="260"/>
        </pc:sldMkLst>
      </pc:sldChg>
      <pc:sldChg chg="del">
        <pc:chgData name="이동건" userId="4ad090f6-dadd-4301-b5d0-883b88f508af" providerId="ADAL" clId="{4D091A4E-92EF-4694-982C-2B1AFF9C587B}" dt="2022-08-22T08:18:28.744" v="5" actId="2696"/>
        <pc:sldMkLst>
          <pc:docMk/>
          <pc:sldMk cId="1717864483" sldId="261"/>
        </pc:sldMkLst>
      </pc:sldChg>
      <pc:sldChg chg="del">
        <pc:chgData name="이동건" userId="4ad090f6-dadd-4301-b5d0-883b88f508af" providerId="ADAL" clId="{4D091A4E-92EF-4694-982C-2B1AFF9C587B}" dt="2022-08-22T08:18:26.957" v="2" actId="2696"/>
        <pc:sldMkLst>
          <pc:docMk/>
          <pc:sldMk cId="3120963756" sldId="262"/>
        </pc:sldMkLst>
      </pc:sldChg>
      <pc:sldChg chg="del">
        <pc:chgData name="이동건" userId="4ad090f6-dadd-4301-b5d0-883b88f508af" providerId="ADAL" clId="{4D091A4E-92EF-4694-982C-2B1AFF9C587B}" dt="2022-08-22T08:18:28.303" v="4" actId="2696"/>
        <pc:sldMkLst>
          <pc:docMk/>
          <pc:sldMk cId="3941500438" sldId="264"/>
        </pc:sldMkLst>
      </pc:sldChg>
    </pc:docChg>
  </pc:docChgLst>
  <pc:docChgLst>
    <pc:chgData name="이동건" userId="4ad090f6-dadd-4301-b5d0-883b88f508af" providerId="ADAL" clId="{FC906D5E-1324-46B1-B0B1-A4E1523F83C8}"/>
    <pc:docChg chg="modSld">
      <pc:chgData name="이동건" userId="4ad090f6-dadd-4301-b5d0-883b88f508af" providerId="ADAL" clId="{FC906D5E-1324-46B1-B0B1-A4E1523F83C8}" dt="2022-08-22T08:17:15.492" v="321" actId="20577"/>
      <pc:docMkLst>
        <pc:docMk/>
      </pc:docMkLst>
      <pc:sldChg chg="modSp">
        <pc:chgData name="이동건" userId="4ad090f6-dadd-4301-b5d0-883b88f508af" providerId="ADAL" clId="{FC906D5E-1324-46B1-B0B1-A4E1523F83C8}" dt="2022-08-22T08:17:15.492" v="321" actId="20577"/>
        <pc:sldMkLst>
          <pc:docMk/>
          <pc:sldMk cId="1394279559" sldId="263"/>
        </pc:sldMkLst>
        <pc:graphicFrameChg chg="mod modGraphic">
          <ac:chgData name="이동건" userId="4ad090f6-dadd-4301-b5d0-883b88f508af" providerId="ADAL" clId="{FC906D5E-1324-46B1-B0B1-A4E1523F83C8}" dt="2022-08-22T08:17:15.492" v="321" actId="20577"/>
          <ac:graphicFrameMkLst>
            <pc:docMk/>
            <pc:sldMk cId="1394279559" sldId="263"/>
            <ac:graphicFrameMk id="33" creationId="{60FA5546-6D93-4F93-BB7A-7F777CC4F0F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22-08-22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179AD-7DC3-4B84-8E90-1B7E4E36AA9D}"/>
              </a:ext>
            </a:extLst>
          </p:cNvPr>
          <p:cNvSpPr/>
          <p:nvPr userDrawn="1"/>
        </p:nvSpPr>
        <p:spPr>
          <a:xfrm>
            <a:off x="4782943" y="6489776"/>
            <a:ext cx="311260" cy="263353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pPr defTabSz="779252" fontAlgn="base">
              <a:spcBef>
                <a:spcPct val="0"/>
              </a:spcBef>
              <a:spcAft>
                <a:spcPct val="0"/>
              </a:spcAft>
              <a:defRPr/>
            </a:pPr>
            <a:fld id="{D169611A-7570-46A0-8088-025FB60C6397}" type="slidenum">
              <a:rPr lang="en-US" altLang="ko-KR" sz="1200" kern="120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pPr defTabSz="77925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kern="120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22-08-22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B328B799-AC3C-4AA6-BE8B-15E684113BFC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34" charset="-127"/>
                <a:ea typeface="LG스마트체 Regular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 dirty="0" err="1">
              <a:solidFill>
                <a:srgbClr val="808080"/>
              </a:solidFill>
              <a:latin typeface="LG스마트체 SemiBold" panose="020B0600000101010101" pitchFamily="34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DE13FB-CE58-4588-8451-9F48B21A760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34" charset="-127"/>
                <a:ea typeface="LG스마트체 Regular" panose="020B0600000101010101" pitchFamily="50" charset="-127"/>
              </a:rPr>
              <a:t>[Confidential]</a:t>
            </a:r>
            <a:endParaRPr lang="ko-KR" altLang="en-US" sz="1100" dirty="0" err="1">
              <a:solidFill>
                <a:srgbClr val="C0004B"/>
              </a:solidFill>
              <a:latin typeface="LG스마트체2.0 Bold" panose="020B0600000101010101" pitchFamily="34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8058136" cy="418721"/>
          </a:xfrm>
        </p:spPr>
        <p:txBody>
          <a:bodyPr/>
          <a:lstStyle/>
          <a:p>
            <a:r>
              <a:rPr lang="en-US" altLang="ko-KR" sz="1800" dirty="0"/>
              <a:t>2. FDTD </a:t>
            </a:r>
            <a:r>
              <a:rPr lang="ko-KR" altLang="en-US" sz="1800" dirty="0"/>
              <a:t>시뮬레이션 관련 현황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FBF95-2FCD-4AA9-863E-C786252B7C4D}"/>
              </a:ext>
            </a:extLst>
          </p:cNvPr>
          <p:cNvSpPr txBox="1"/>
          <p:nvPr/>
        </p:nvSpPr>
        <p:spPr>
          <a:xfrm>
            <a:off x="0" y="532133"/>
            <a:ext cx="9905999" cy="35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16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부서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S-Task / Lens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플랫폼개발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팀 </a:t>
            </a:r>
            <a:endParaRPr lang="en-US" altLang="ko-KR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0FA5546-6D93-4F93-BB7A-7F777CC4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04800"/>
              </p:ext>
            </p:extLst>
          </p:nvPr>
        </p:nvGraphicFramePr>
        <p:xfrm>
          <a:off x="146111" y="1673603"/>
          <a:ext cx="9607489" cy="2829523"/>
        </p:xfrm>
        <a:graphic>
          <a:graphicData uri="http://schemas.openxmlformats.org/drawingml/2006/table">
            <a:tbl>
              <a:tblPr/>
              <a:tblGrid>
                <a:gridCol w="9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51526100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929892145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3917487768"/>
                    </a:ext>
                  </a:extLst>
                </a:gridCol>
                <a:gridCol w="3375660">
                  <a:extLst>
                    <a:ext uri="{9D8B030D-6E8A-4147-A177-3AD203B41FA5}">
                      <a16:colId xmlns:a16="http://schemas.microsoft.com/office/drawing/2014/main" val="3575700490"/>
                    </a:ext>
                  </a:extLst>
                </a:gridCol>
              </a:tblGrid>
              <a:tr h="276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부서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보유인력 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수행 이력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현황 및 활용 계획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45761"/>
                  </a:ext>
                </a:extLst>
              </a:tr>
              <a:tr h="8869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S-Task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명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이중택 사원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박정환 사원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[LGIT]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광학제품 대상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시뮬레이션을 활용한 렌즈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센서 연계 성능 검증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 Lens/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센서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BM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을 통한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센서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MTF/SFR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시뮬레이션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 Tool : </a:t>
                      </a:r>
                      <a:r>
                        <a:rPr kumimoji="1" lang="en-US" altLang="ko-KR" sz="10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Lumerical</a:t>
                      </a: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FDTD,  -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대상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자사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광학제품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시뮬레이션을 통한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ACE/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모바일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차량 광학 제품으로의 광학 성능 검증 확대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모듈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SFR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예측 및 실측치 정합성 검증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-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기하광학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(ASAP)/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파동광학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(FDTD)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연계 시뮬레이션 방법론 구축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0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Lens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개발팀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명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김준영 사원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학위 과정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공진기 제작을 위한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Dispersion, Q-Factor, Purcell-Factor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해석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Tool :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Lumerical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FDTD,  Source : Dipole, Plane Wave,  Structure 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수백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nm ~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최대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10um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현재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와 관련하여 진행업무는 없으나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, S-task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와의 업무 협업 또는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Lens Bench Marking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분석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(IR filter,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화소별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MTF, Image Solution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해석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이 필요할 경우 사용 계획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99824"/>
                  </a:ext>
                </a:extLst>
              </a:tr>
              <a:tr h="8330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플랫폼개발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3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팀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명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이동건 선임</a:t>
                      </a: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[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학위 과정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]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대규모 전자기파 시뮬레이션을 위한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hybrid PSTD-FDTD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알고리즘 개발 및 성능 분석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Tool: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자체 개발 </a:t>
                      </a: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FDTD/PSTD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, Python,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C,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Ubuntu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Linux,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Nvidia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Cuda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 Toolkit, OpenMP,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OpenMPI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4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기 협의된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관련 업무는 없으나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향후 연구소 내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FDTD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분석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(Photonic crystal, Mie scattering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등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이 필요할 경우 협력 가능함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  <a:sym typeface="Wingdings" pitchFamily="2" charset="2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itchFamily="2" charset="2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89775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E4B7EFBC-DC0E-4476-A1DE-3F6DE777DDC4}"/>
              </a:ext>
            </a:extLst>
          </p:cNvPr>
          <p:cNvSpPr txBox="1"/>
          <p:nvPr/>
        </p:nvSpPr>
        <p:spPr>
          <a:xfrm>
            <a:off x="0" y="976594"/>
            <a:ext cx="9544593" cy="6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16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FDTD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업무 현황</a:t>
            </a:r>
            <a:endParaRPr lang="en-US" altLang="ko-KR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34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현재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S-Task (2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명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에서 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FDTD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시뮬레이션 업무를 수행하고 있으며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Lens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</a:t>
            </a:r>
            <a:r>
              <a:rPr lang="en-US" altLang="ko-KR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13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팀에서는 활용 가능인원만 조사</a:t>
            </a:r>
            <a:endParaRPr lang="en-US" altLang="ko-KR" sz="13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7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wrap="square" rtlCol="0" anchor="ctr">
        <a:noAutofit/>
      </a:bodyPr>
      <a:lstStyle>
        <a:defPPr algn="ctr">
          <a:lnSpc>
            <a:spcPct val="150000"/>
          </a:lnSpc>
          <a:defRPr sz="1200" dirty="0" err="1" smtClean="0">
            <a:latin typeface="Arial Narrow" panose="020B0606020202030204" pitchFamily="34" charset="0"/>
            <a:ea typeface="LG스마트체2.0 Regular" panose="020B0600000101010101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dirty="0" err="1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B92383-ED6A-44AA-BAAE-6815119D82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73E99-A057-401C-9364-6A4140C4A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274E-840C-4BA8-87BF-1D35D220C519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271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Calibri</vt:lpstr>
      <vt:lpstr>LG스마트체 Bold</vt:lpstr>
      <vt:lpstr>맑은 고딕</vt:lpstr>
      <vt:lpstr>LG스마트체 Regular</vt:lpstr>
      <vt:lpstr>Wingdings</vt:lpstr>
      <vt:lpstr>Arial Narrow</vt:lpstr>
      <vt:lpstr>LG스마트체 SemiBold</vt:lpstr>
      <vt:lpstr>Arial</vt:lpstr>
      <vt:lpstr>Calibri Light</vt:lpstr>
      <vt:lpstr>굴림</vt:lpstr>
      <vt:lpstr>LG스마트체2.0 Bold</vt:lpstr>
      <vt:lpstr>Office 테마</vt:lpstr>
      <vt:lpstr>2. FDTD 시뮬레이션 관련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bschoi7@lginnotek.com</dc:creator>
  <cp:lastModifiedBy>이동건</cp:lastModifiedBy>
  <cp:revision>134</cp:revision>
  <dcterms:created xsi:type="dcterms:W3CDTF">2021-03-24T07:02:47Z</dcterms:created>
  <dcterms:modified xsi:type="dcterms:W3CDTF">2022-08-22T08:18:33Z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2022-08-22T04:36:48Z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