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9"/>
  </p:notesMasterIdLst>
  <p:sldIdLst>
    <p:sldId id="926" r:id="rId5"/>
    <p:sldId id="923" r:id="rId6"/>
    <p:sldId id="924" r:id="rId7"/>
    <p:sldId id="696" r:id="rId8"/>
  </p:sldIdLst>
  <p:sldSz cx="10080625" cy="6859588"/>
  <p:notesSz cx="6858000" cy="9144000"/>
  <p:defaultTextStyle>
    <a:defPPr>
      <a:defRPr lang="ko-KR"/>
    </a:defPPr>
    <a:lvl1pPr marL="0" algn="l" defTabSz="1219444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175" userDrawn="1">
          <p15:clr>
            <a:srgbClr val="A4A3A4"/>
          </p15:clr>
        </p15:guide>
        <p15:guide id="3" pos="138" userDrawn="1">
          <p15:clr>
            <a:srgbClr val="A4A3A4"/>
          </p15:clr>
        </p15:guide>
        <p15:guide id="4" pos="62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중훈" initials="이" lastIdx="1" clrIdx="0">
    <p:extLst>
      <p:ext uri="{19B8F6BF-5375-455C-9EA6-DF929625EA0E}">
        <p15:presenceInfo xmlns:p15="http://schemas.microsoft.com/office/powerpoint/2012/main" userId="S::ljn2@lginnotek.com::04023a56-58a4-4de8-817d-16c84807d5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B73"/>
    <a:srgbClr val="102E6A"/>
    <a:srgbClr val="FFC000"/>
    <a:srgbClr val="EE8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1462C5-028A-4E1C-BA41-A83613F60718}" v="10" dt="2021-08-10T04:53:17.632"/>
    <p1510:client id="{A9900002-3FCA-4173-85FD-5C8AF4C30A8A}" v="12" dt="2021-08-10T05:00:31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440" y="108"/>
      </p:cViewPr>
      <p:guideLst>
        <p:guide orient="horz" pos="2161"/>
        <p:guide pos="3175"/>
        <p:guide pos="138"/>
        <p:guide pos="62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중훈" userId="04023a56-58a4-4de8-817d-16c84807d58f" providerId="ADAL" clId="{A9900002-3FCA-4173-85FD-5C8AF4C30A8A}"/>
    <pc:docChg chg="modSld">
      <pc:chgData name="이중훈" userId="04023a56-58a4-4de8-817d-16c84807d58f" providerId="ADAL" clId="{A9900002-3FCA-4173-85FD-5C8AF4C30A8A}" dt="2021-08-10T05:00:31.546" v="11" actId="1036"/>
      <pc:docMkLst>
        <pc:docMk/>
      </pc:docMkLst>
      <pc:sldChg chg="modSp">
        <pc:chgData name="이중훈" userId="04023a56-58a4-4de8-817d-16c84807d58f" providerId="ADAL" clId="{A9900002-3FCA-4173-85FD-5C8AF4C30A8A}" dt="2021-08-10T05:00:31.546" v="11" actId="1036"/>
        <pc:sldMkLst>
          <pc:docMk/>
          <pc:sldMk cId="2795054311" sldId="923"/>
        </pc:sldMkLst>
        <pc:spChg chg="mod">
          <ac:chgData name="이중훈" userId="04023a56-58a4-4de8-817d-16c84807d58f" providerId="ADAL" clId="{A9900002-3FCA-4173-85FD-5C8AF4C30A8A}" dt="2021-08-10T05:00:31.546" v="11" actId="1036"/>
          <ac:spMkLst>
            <pc:docMk/>
            <pc:sldMk cId="2795054311" sldId="923"/>
            <ac:spMk id="47" creationId="{27753E5E-6756-48B8-8B60-822A85CCE7E0}"/>
          </ac:spMkLst>
        </pc:spChg>
        <pc:spChg chg="mod">
          <ac:chgData name="이중훈" userId="04023a56-58a4-4de8-817d-16c84807d58f" providerId="ADAL" clId="{A9900002-3FCA-4173-85FD-5C8AF4C30A8A}" dt="2021-08-10T05:00:21.856" v="6" actId="1037"/>
          <ac:spMkLst>
            <pc:docMk/>
            <pc:sldMk cId="2795054311" sldId="923"/>
            <ac:spMk id="651" creationId="{93C27EBD-09C7-45B6-9878-07D05B66899B}"/>
          </ac:spMkLst>
        </pc:spChg>
      </pc:sldChg>
    </pc:docChg>
  </pc:docChgLst>
  <pc:docChgLst>
    <pc:chgData name="이중훈" userId="04023a56-58a4-4de8-817d-16c84807d58f" providerId="ADAL" clId="{501462C5-028A-4E1C-BA41-A83613F60718}"/>
    <pc:docChg chg="undo custSel modSld">
      <pc:chgData name="이중훈" userId="04023a56-58a4-4de8-817d-16c84807d58f" providerId="ADAL" clId="{501462C5-028A-4E1C-BA41-A83613F60718}" dt="2021-08-10T04:53:29.354" v="79" actId="2711"/>
      <pc:docMkLst>
        <pc:docMk/>
      </pc:docMkLst>
      <pc:sldChg chg="addSp delSp modSp">
        <pc:chgData name="이중훈" userId="04023a56-58a4-4de8-817d-16c84807d58f" providerId="ADAL" clId="{501462C5-028A-4E1C-BA41-A83613F60718}" dt="2021-08-10T04:53:29.354" v="79" actId="2711"/>
        <pc:sldMkLst>
          <pc:docMk/>
          <pc:sldMk cId="2795054311" sldId="923"/>
        </pc:sldMkLst>
        <pc:spChg chg="mod">
          <ac:chgData name="이중훈" userId="04023a56-58a4-4de8-817d-16c84807d58f" providerId="ADAL" clId="{501462C5-028A-4E1C-BA41-A83613F60718}" dt="2021-08-10T01:51:34.397" v="1" actId="207"/>
          <ac:spMkLst>
            <pc:docMk/>
            <pc:sldMk cId="2795054311" sldId="923"/>
            <ac:spMk id="4" creationId="{123666F9-5F78-4FCD-B2E4-3F4C4059C703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5" creationId="{E8F42D60-A6E3-4793-9242-F4064187D05E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6" creationId="{92F3BB8D-7A5A-4922-A7AB-F3526E7421CA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20" creationId="{BE313C11-20D9-4848-9626-1082C8BFAE8B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21" creationId="{2335823E-1928-4163-892F-F64DD0406AD3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22" creationId="{6249C5C8-B1E1-4DDA-80EC-6E5011113B07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23" creationId="{7487D89B-F652-4629-8870-C84813D729D3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24" creationId="{09B91561-F377-4D62-A510-CB0A6E745CA4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25" creationId="{5778489F-2CCA-43D4-A683-9BF0990DBFFD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26" creationId="{6A8FA567-E089-4FC4-A69F-CB273F4E4F42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28" creationId="{5FDBF25A-6FE6-4E4F-A0FA-46C1FE7A26FF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29" creationId="{A16769CE-FF25-4DDA-9DFB-1EA2ABCDB9D0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30" creationId="{6C18075B-D27A-4002-AF0D-EC078F9A33F7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31" creationId="{67B72493-2257-4827-8DDC-25256C934EB3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32" creationId="{A04F549F-2932-4934-9830-018B5C1C4015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33" creationId="{00E201CD-1382-4C1D-8F92-8134512DE2DB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34" creationId="{BDC341D2-2FFE-4DE9-A441-2D0F051DA544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35" creationId="{4FB4043D-1478-4711-8D79-4380367B5D16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36" creationId="{D8F60148-2A48-4414-AFD3-4690B8006460}"/>
          </ac:spMkLst>
        </pc:spChg>
        <pc:spChg chg="mod topLvl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40" creationId="{20C96D19-71D6-4207-BBBD-D9A102659052}"/>
          </ac:spMkLst>
        </pc:spChg>
        <pc:spChg chg="mod topLvl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47" creationId="{27753E5E-6756-48B8-8B60-822A85CCE7E0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588" creationId="{19A95AB6-7E42-4BA9-AB77-C7FFDA476C44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589" creationId="{C37DAA00-F882-4384-8450-7B224E287FDD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590" creationId="{4E767254-B370-4687-B487-8D59EA4C36C4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591" creationId="{DC75BC2E-D249-4583-860D-DD63914C4648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594" creationId="{B204DB27-AD71-4EEB-8B52-1AA7B5090BF0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596" creationId="{EF63CCA1-EE4A-42C0-AA44-C39A849F2931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597" creationId="{480BE413-66BF-4B5D-BC69-DF3A47A19AF8}"/>
          </ac:spMkLst>
        </pc:spChg>
        <pc:spChg chg="mod">
          <ac:chgData name="이중훈" userId="04023a56-58a4-4de8-817d-16c84807d58f" providerId="ADAL" clId="{501462C5-028A-4E1C-BA41-A83613F60718}" dt="2021-08-10T04:53:29.354" v="79" actId="2711"/>
          <ac:spMkLst>
            <pc:docMk/>
            <pc:sldMk cId="2795054311" sldId="923"/>
            <ac:spMk id="599" creationId="{627980F3-245D-4772-AD3E-86B9E4BBE3B6}"/>
          </ac:spMkLst>
        </pc:spChg>
        <pc:spChg chg="mod">
          <ac:chgData name="이중훈" userId="04023a56-58a4-4de8-817d-16c84807d58f" providerId="ADAL" clId="{501462C5-028A-4E1C-BA41-A83613F60718}" dt="2021-08-10T01:52:04.191" v="11" actId="14100"/>
          <ac:spMkLst>
            <pc:docMk/>
            <pc:sldMk cId="2795054311" sldId="923"/>
            <ac:spMk id="666" creationId="{662DD859-281D-4F9E-9873-186C29FFFCF0}"/>
          </ac:spMkLst>
        </pc:spChg>
        <pc:spChg chg="mod">
          <ac:chgData name="이중훈" userId="04023a56-58a4-4de8-817d-16c84807d58f" providerId="ADAL" clId="{501462C5-028A-4E1C-BA41-A83613F60718}" dt="2021-08-10T04:47:50.325" v="33" actId="1036"/>
          <ac:spMkLst>
            <pc:docMk/>
            <pc:sldMk cId="2795054311" sldId="923"/>
            <ac:spMk id="668" creationId="{B27A8C5A-D1C7-424B-8C88-B117F8FB8245}"/>
          </ac:spMkLst>
        </pc:spChg>
        <pc:spChg chg="mod">
          <ac:chgData name="이중훈" userId="04023a56-58a4-4de8-817d-16c84807d58f" providerId="ADAL" clId="{501462C5-028A-4E1C-BA41-A83613F60718}" dt="2021-08-10T04:47:50.325" v="33" actId="1036"/>
          <ac:spMkLst>
            <pc:docMk/>
            <pc:sldMk cId="2795054311" sldId="923"/>
            <ac:spMk id="669" creationId="{D8DE10F5-B628-4D86-99FA-723F772E23A0}"/>
          </ac:spMkLst>
        </pc:spChg>
        <pc:spChg chg="del">
          <ac:chgData name="이중훈" userId="04023a56-58a4-4de8-817d-16c84807d58f" providerId="ADAL" clId="{501462C5-028A-4E1C-BA41-A83613F60718}" dt="2021-08-10T04:52:55.805" v="67" actId="478"/>
          <ac:spMkLst>
            <pc:docMk/>
            <pc:sldMk cId="2795054311" sldId="923"/>
            <ac:spMk id="673" creationId="{F123CC10-60AF-4B0D-AA9C-E12E9D126FDC}"/>
          </ac:spMkLst>
        </pc:spChg>
        <pc:grpChg chg="mod topLvl">
          <ac:chgData name="이중훈" userId="04023a56-58a4-4de8-817d-16c84807d58f" providerId="ADAL" clId="{501462C5-028A-4E1C-BA41-A83613F60718}" dt="2021-08-10T04:52:53.229" v="66" actId="165"/>
          <ac:grpSpMkLst>
            <pc:docMk/>
            <pc:sldMk cId="2795054311" sldId="923"/>
            <ac:grpSpMk id="7" creationId="{8C81910D-D1CA-4B1B-8277-05E44EC1CBEE}"/>
          </ac:grpSpMkLst>
        </pc:grpChg>
        <pc:grpChg chg="mod topLvl">
          <ac:chgData name="이중훈" userId="04023a56-58a4-4de8-817d-16c84807d58f" providerId="ADAL" clId="{501462C5-028A-4E1C-BA41-A83613F60718}" dt="2021-08-10T04:52:53.229" v="66" actId="165"/>
          <ac:grpSpMkLst>
            <pc:docMk/>
            <pc:sldMk cId="2795054311" sldId="923"/>
            <ac:grpSpMk id="27" creationId="{A8B21E04-0223-4C39-878A-ECF2FB509BAF}"/>
          </ac:grpSpMkLst>
        </pc:grpChg>
        <pc:grpChg chg="add mod">
          <ac:chgData name="이중훈" userId="04023a56-58a4-4de8-817d-16c84807d58f" providerId="ADAL" clId="{501462C5-028A-4E1C-BA41-A83613F60718}" dt="2021-08-10T04:53:08.924" v="74" actId="1037"/>
          <ac:grpSpMkLst>
            <pc:docMk/>
            <pc:sldMk cId="2795054311" sldId="923"/>
            <ac:grpSpMk id="547" creationId="{1C01634E-60DD-4529-B029-93993DF22991}"/>
          </ac:grpSpMkLst>
        </pc:grpChg>
        <pc:grpChg chg="add mod">
          <ac:chgData name="이중훈" userId="04023a56-58a4-4de8-817d-16c84807d58f" providerId="ADAL" clId="{501462C5-028A-4E1C-BA41-A83613F60718}" dt="2021-08-10T04:53:17.616" v="76" actId="571"/>
          <ac:grpSpMkLst>
            <pc:docMk/>
            <pc:sldMk cId="2795054311" sldId="923"/>
            <ac:grpSpMk id="593" creationId="{C4AAF2AF-5D2D-4E4D-A33C-6CC1A8A74120}"/>
          </ac:grpSpMkLst>
        </pc:grpChg>
        <pc:grpChg chg="mod topLvl">
          <ac:chgData name="이중훈" userId="04023a56-58a4-4de8-817d-16c84807d58f" providerId="ADAL" clId="{501462C5-028A-4E1C-BA41-A83613F60718}" dt="2021-08-10T04:52:53.229" v="66" actId="165"/>
          <ac:grpSpMkLst>
            <pc:docMk/>
            <pc:sldMk cId="2795054311" sldId="923"/>
            <ac:grpSpMk id="621" creationId="{459465DF-C44D-4106-9601-9D4F32C6FAFB}"/>
          </ac:grpSpMkLst>
        </pc:grpChg>
        <pc:grpChg chg="mod topLvl">
          <ac:chgData name="이중훈" userId="04023a56-58a4-4de8-817d-16c84807d58f" providerId="ADAL" clId="{501462C5-028A-4E1C-BA41-A83613F60718}" dt="2021-08-10T04:52:53.229" v="66" actId="165"/>
          <ac:grpSpMkLst>
            <pc:docMk/>
            <pc:sldMk cId="2795054311" sldId="923"/>
            <ac:grpSpMk id="646" creationId="{E1DEEFB8-FD90-4030-B5C4-CEC253CE4E81}"/>
          </ac:grpSpMkLst>
        </pc:grpChg>
        <pc:grpChg chg="mod topLvl">
          <ac:chgData name="이중훈" userId="04023a56-58a4-4de8-817d-16c84807d58f" providerId="ADAL" clId="{501462C5-028A-4E1C-BA41-A83613F60718}" dt="2021-08-10T04:52:53.229" v="66" actId="165"/>
          <ac:grpSpMkLst>
            <pc:docMk/>
            <pc:sldMk cId="2795054311" sldId="923"/>
            <ac:grpSpMk id="667" creationId="{C7F08836-A25B-48FD-9D36-A49681554AD4}"/>
          </ac:grpSpMkLst>
        </pc:grpChg>
        <pc:grpChg chg="del mod topLvl">
          <ac:chgData name="이중훈" userId="04023a56-58a4-4de8-817d-16c84807d58f" providerId="ADAL" clId="{501462C5-028A-4E1C-BA41-A83613F60718}" dt="2021-08-10T04:53:03.075" v="71" actId="478"/>
          <ac:grpSpMkLst>
            <pc:docMk/>
            <pc:sldMk cId="2795054311" sldId="923"/>
            <ac:grpSpMk id="671" creationId="{6C556813-9B01-4D06-A6F3-58CFB9E4BB0D}"/>
          </ac:grpSpMkLst>
        </pc:grpChg>
        <pc:grpChg chg="del mod topLvl">
          <ac:chgData name="이중훈" userId="04023a56-58a4-4de8-817d-16c84807d58f" providerId="ADAL" clId="{501462C5-028A-4E1C-BA41-A83613F60718}" dt="2021-08-10T04:53:12.467" v="75" actId="478"/>
          <ac:grpSpMkLst>
            <pc:docMk/>
            <pc:sldMk cId="2795054311" sldId="923"/>
            <ac:grpSpMk id="676" creationId="{36046DED-6422-41E1-88D1-9142FBA60171}"/>
          </ac:grpSpMkLst>
        </pc:grpChg>
        <pc:grpChg chg="del mod">
          <ac:chgData name="이중훈" userId="04023a56-58a4-4de8-817d-16c84807d58f" providerId="ADAL" clId="{501462C5-028A-4E1C-BA41-A83613F60718}" dt="2021-08-10T04:52:53.229" v="66" actId="165"/>
          <ac:grpSpMkLst>
            <pc:docMk/>
            <pc:sldMk cId="2795054311" sldId="923"/>
            <ac:grpSpMk id="688" creationId="{8EF609FD-92E7-4DDD-B0B5-9ADC1A9E144A}"/>
          </ac:grpSpMkLst>
        </pc:grpChg>
        <pc:picChg chg="mod topLvl">
          <ac:chgData name="이중훈" userId="04023a56-58a4-4de8-817d-16c84807d58f" providerId="ADAL" clId="{501462C5-028A-4E1C-BA41-A83613F60718}" dt="2021-08-10T04:52:53.229" v="66" actId="165"/>
          <ac:picMkLst>
            <pc:docMk/>
            <pc:sldMk cId="2795054311" sldId="923"/>
            <ac:picMk id="14" creationId="{F335E413-A973-4769-80E8-CBC0604A4292}"/>
          </ac:picMkLst>
        </pc:picChg>
        <pc:picChg chg="mod topLvl">
          <ac:chgData name="이중훈" userId="04023a56-58a4-4de8-817d-16c84807d58f" providerId="ADAL" clId="{501462C5-028A-4E1C-BA41-A83613F60718}" dt="2021-08-10T04:52:53.229" v="66" actId="165"/>
          <ac:picMkLst>
            <pc:docMk/>
            <pc:sldMk cId="2795054311" sldId="923"/>
            <ac:picMk id="17" creationId="{0E852E98-33E4-4372-B8B7-6EA9F5A5CD54}"/>
          </ac:picMkLst>
        </pc:picChg>
        <pc:picChg chg="del">
          <ac:chgData name="이중훈" userId="04023a56-58a4-4de8-817d-16c84807d58f" providerId="ADAL" clId="{501462C5-028A-4E1C-BA41-A83613F60718}" dt="2021-08-10T01:51:21.365" v="0" actId="478"/>
          <ac:picMkLst>
            <pc:docMk/>
            <pc:sldMk cId="2795054311" sldId="923"/>
            <ac:picMk id="91" creationId="{3DAE7487-CD7B-4141-8B1D-61ABE770DBB8}"/>
          </ac:picMkLst>
        </pc:picChg>
        <pc:cxnChg chg="add mod">
          <ac:chgData name="이중훈" userId="04023a56-58a4-4de8-817d-16c84807d58f" providerId="ADAL" clId="{501462C5-028A-4E1C-BA41-A83613F60718}" dt="2021-08-10T04:47:50.325" v="33" actId="1036"/>
          <ac:cxnSpMkLst>
            <pc:docMk/>
            <pc:sldMk cId="2795054311" sldId="923"/>
            <ac:cxnSpMk id="465" creationId="{7A8BAED1-28FA-4AD8-B7CD-FAB4F57C22F8}"/>
          </ac:cxnSpMkLst>
        </pc:cxnChg>
        <pc:cxnChg chg="add mod">
          <ac:chgData name="이중훈" userId="04023a56-58a4-4de8-817d-16c84807d58f" providerId="ADAL" clId="{501462C5-028A-4E1C-BA41-A83613F60718}" dt="2021-08-10T04:47:50.325" v="33" actId="1036"/>
          <ac:cxnSpMkLst>
            <pc:docMk/>
            <pc:sldMk cId="2795054311" sldId="923"/>
            <ac:cxnSpMk id="506" creationId="{AEC4DFBA-3650-4D9C-B66D-E86243218C47}"/>
          </ac:cxnSpMkLst>
        </pc:cxnChg>
        <pc:cxnChg chg="mod">
          <ac:chgData name="이중훈" userId="04023a56-58a4-4de8-817d-16c84807d58f" providerId="ADAL" clId="{501462C5-028A-4E1C-BA41-A83613F60718}" dt="2021-08-10T01:51:57.675" v="7" actId="14100"/>
          <ac:cxnSpMkLst>
            <pc:docMk/>
            <pc:sldMk cId="2795054311" sldId="923"/>
            <ac:cxnSpMk id="622" creationId="{1E4534AA-F9E8-4991-BDF3-E0B6F61D6804}"/>
          </ac:cxnSpMkLst>
        </pc:cxnChg>
      </pc:sldChg>
      <pc:sldChg chg="addSp delSp modSp">
        <pc:chgData name="이중훈" userId="04023a56-58a4-4de8-817d-16c84807d58f" providerId="ADAL" clId="{501462C5-028A-4E1C-BA41-A83613F60718}" dt="2021-08-10T04:51:57.686" v="65" actId="1037"/>
        <pc:sldMkLst>
          <pc:docMk/>
          <pc:sldMk cId="1710450049" sldId="924"/>
        </pc:sldMkLst>
        <pc:spChg chg="add mod">
          <ac:chgData name="이중훈" userId="04023a56-58a4-4de8-817d-16c84807d58f" providerId="ADAL" clId="{501462C5-028A-4E1C-BA41-A83613F60718}" dt="2021-08-10T04:48:25.396" v="38" actId="571"/>
          <ac:spMkLst>
            <pc:docMk/>
            <pc:sldMk cId="1710450049" sldId="924"/>
            <ac:spMk id="62" creationId="{91CE3295-6CC4-476E-81A4-E35980D2042B}"/>
          </ac:spMkLst>
        </pc:spChg>
        <pc:spChg chg="mod">
          <ac:chgData name="이중훈" userId="04023a56-58a4-4de8-817d-16c84807d58f" providerId="ADAL" clId="{501462C5-028A-4E1C-BA41-A83613F60718}" dt="2021-08-10T04:47:26.999" v="26" actId="1037"/>
          <ac:spMkLst>
            <pc:docMk/>
            <pc:sldMk cId="1710450049" sldId="924"/>
            <ac:spMk id="149" creationId="{310F9328-9C9E-466B-B67A-A0434EE47BBA}"/>
          </ac:spMkLst>
        </pc:spChg>
        <pc:spChg chg="mod">
          <ac:chgData name="이중훈" userId="04023a56-58a4-4de8-817d-16c84807d58f" providerId="ADAL" clId="{501462C5-028A-4E1C-BA41-A83613F60718}" dt="2021-08-10T04:51:20.204" v="47" actId="20577"/>
          <ac:spMkLst>
            <pc:docMk/>
            <pc:sldMk cId="1710450049" sldId="924"/>
            <ac:spMk id="150" creationId="{BF684280-887D-40E1-8897-93E75432FD3B}"/>
          </ac:spMkLst>
        </pc:spChg>
        <pc:spChg chg="mod">
          <ac:chgData name="이중훈" userId="04023a56-58a4-4de8-817d-16c84807d58f" providerId="ADAL" clId="{501462C5-028A-4E1C-BA41-A83613F60718}" dt="2021-08-10T04:51:31.229" v="54" actId="20577"/>
          <ac:spMkLst>
            <pc:docMk/>
            <pc:sldMk cId="1710450049" sldId="924"/>
            <ac:spMk id="151" creationId="{7E613BF7-EAB8-45C7-ADFF-475AFE16AF35}"/>
          </ac:spMkLst>
        </pc:spChg>
        <pc:grpChg chg="add mod">
          <ac:chgData name="이중훈" userId="04023a56-58a4-4de8-817d-16c84807d58f" providerId="ADAL" clId="{501462C5-028A-4E1C-BA41-A83613F60718}" dt="2021-08-10T04:48:25.396" v="38" actId="571"/>
          <ac:grpSpMkLst>
            <pc:docMk/>
            <pc:sldMk cId="1710450049" sldId="924"/>
            <ac:grpSpMk id="63" creationId="{15EE1EBE-A0FD-4FB1-865A-2457C386F18E}"/>
          </ac:grpSpMkLst>
        </pc:grpChg>
        <pc:grpChg chg="add del mod">
          <ac:chgData name="이중훈" userId="04023a56-58a4-4de8-817d-16c84807d58f" providerId="ADAL" clId="{501462C5-028A-4E1C-BA41-A83613F60718}" dt="2021-08-10T04:48:34.035" v="40" actId="478"/>
          <ac:grpSpMkLst>
            <pc:docMk/>
            <pc:sldMk cId="1710450049" sldId="924"/>
            <ac:grpSpMk id="69" creationId="{B3A14B1B-FD6F-40C2-91ED-D002C0C5815E}"/>
          </ac:grpSpMkLst>
        </pc:grpChg>
        <pc:grpChg chg="add mod">
          <ac:chgData name="이중훈" userId="04023a56-58a4-4de8-817d-16c84807d58f" providerId="ADAL" clId="{501462C5-028A-4E1C-BA41-A83613F60718}" dt="2021-08-10T04:51:45.789" v="58" actId="1037"/>
          <ac:grpSpMkLst>
            <pc:docMk/>
            <pc:sldMk cId="1710450049" sldId="924"/>
            <ac:grpSpMk id="75" creationId="{165662B1-1ED4-4054-A052-DE13317CF359}"/>
          </ac:grpSpMkLst>
        </pc:grpChg>
        <pc:grpChg chg="add mod">
          <ac:chgData name="이중훈" userId="04023a56-58a4-4de8-817d-16c84807d58f" providerId="ADAL" clId="{501462C5-028A-4E1C-BA41-A83613F60718}" dt="2021-08-10T04:51:57.686" v="65" actId="1037"/>
          <ac:grpSpMkLst>
            <pc:docMk/>
            <pc:sldMk cId="1710450049" sldId="924"/>
            <ac:grpSpMk id="84" creationId="{1D234370-DD7D-4EA5-95D0-EEF4B48D6DFF}"/>
          </ac:grpSpMkLst>
        </pc:grpChg>
        <pc:grpChg chg="del">
          <ac:chgData name="이중훈" userId="04023a56-58a4-4de8-817d-16c84807d58f" providerId="ADAL" clId="{501462C5-028A-4E1C-BA41-A83613F60718}" dt="2021-08-10T04:51:49.099" v="59" actId="478"/>
          <ac:grpSpMkLst>
            <pc:docMk/>
            <pc:sldMk cId="1710450049" sldId="924"/>
            <ac:grpSpMk id="142" creationId="{6C4D9577-CBC3-40A9-BA66-900AF34F7AC9}"/>
          </ac:grpSpMkLst>
        </pc:grpChg>
        <pc:grpChg chg="del">
          <ac:chgData name="이중훈" userId="04023a56-58a4-4de8-817d-16c84807d58f" providerId="ADAL" clId="{501462C5-028A-4E1C-BA41-A83613F60718}" dt="2021-08-10T04:48:20.371" v="36" actId="478"/>
          <ac:grpSpMkLst>
            <pc:docMk/>
            <pc:sldMk cId="1710450049" sldId="924"/>
            <ac:grpSpMk id="152" creationId="{C5D6B8A7-32E6-44F7-BFE8-6B2507E62912}"/>
          </ac:grpSpMkLst>
        </pc:grpChg>
        <pc:picChg chg="mod">
          <ac:chgData name="이중훈" userId="04023a56-58a4-4de8-817d-16c84807d58f" providerId="ADAL" clId="{501462C5-028A-4E1C-BA41-A83613F60718}" dt="2021-08-10T04:48:17.451" v="35" actId="1076"/>
          <ac:picMkLst>
            <pc:docMk/>
            <pc:sldMk cId="1710450049" sldId="924"/>
            <ac:picMk id="8" creationId="{304623EC-6072-4BDC-9D60-5F35C4794307}"/>
          </ac:picMkLst>
        </pc:picChg>
        <pc:cxnChg chg="mod">
          <ac:chgData name="이중훈" userId="04023a56-58a4-4de8-817d-16c84807d58f" providerId="ADAL" clId="{501462C5-028A-4E1C-BA41-A83613F60718}" dt="2021-08-10T04:49:34.765" v="41" actId="14100"/>
          <ac:cxnSpMkLst>
            <pc:docMk/>
            <pc:sldMk cId="1710450049" sldId="924"/>
            <ac:cxnSpMk id="128" creationId="{D6B20B45-9988-4BF0-A868-8CB282AC779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954DA-3C92-4D96-9D72-0F77FBF8ABFD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685800"/>
            <a:ext cx="50387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F4E46-6AAF-4C35-B387-4D458451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6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44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504032" y="6094090"/>
            <a:ext cx="2352146" cy="365210"/>
          </a:xfrm>
        </p:spPr>
        <p:txBody>
          <a:bodyPr/>
          <a:lstStyle/>
          <a:p>
            <a:fld id="{C2FB3310-8E5E-43DD-9DBE-257FD62C8EA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5801-2F00-4270-B5DD-CD114FF51B1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2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53" y="154916"/>
            <a:ext cx="3182660" cy="418818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5314" y="620832"/>
            <a:ext cx="9891613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5315" y="6422925"/>
            <a:ext cx="9889998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291" y="256298"/>
            <a:ext cx="1020980" cy="3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41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4031" y="274702"/>
            <a:ext cx="9072563" cy="1143265"/>
          </a:xfrm>
          <a:prstGeom prst="rect">
            <a:avLst/>
          </a:prstGeom>
        </p:spPr>
        <p:txBody>
          <a:bodyPr vert="horz" lIns="103931" tIns="51965" rIns="103931" bIns="5196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4031" y="1600571"/>
            <a:ext cx="9072563" cy="4527011"/>
          </a:xfrm>
          <a:prstGeom prst="rect">
            <a:avLst/>
          </a:prstGeom>
        </p:spPr>
        <p:txBody>
          <a:bodyPr vert="horz" lIns="103931" tIns="51965" rIns="103931" bIns="5196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04032" y="6357822"/>
            <a:ext cx="2352146" cy="365210"/>
          </a:xfrm>
          <a:prstGeom prst="rect">
            <a:avLst/>
          </a:prstGeom>
        </p:spPr>
        <p:txBody>
          <a:bodyPr vert="horz" lIns="103931" tIns="51965" rIns="103931" bIns="5196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80EEE31D-EA2B-40E0-8697-50093A426C51}" type="datetime1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2021-08-11</a:t>
            </a:fld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44214" y="6022683"/>
            <a:ext cx="3192198" cy="365210"/>
          </a:xfrm>
          <a:prstGeom prst="rect">
            <a:avLst/>
          </a:prstGeom>
        </p:spPr>
        <p:txBody>
          <a:bodyPr vert="horz" lIns="103931" tIns="51965" rIns="103931" bIns="5196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24448" y="6357822"/>
            <a:ext cx="2352146" cy="365210"/>
          </a:xfrm>
          <a:prstGeom prst="rect">
            <a:avLst/>
          </a:prstGeom>
        </p:spPr>
        <p:txBody>
          <a:bodyPr vert="horz" lIns="103931" tIns="51965" rIns="103931" bIns="5196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5935801-2F00-4270-B5DD-CD114FF51B1C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굴림" charset="-127"/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5314" y="620832"/>
            <a:ext cx="9891613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931" tIns="51965" rIns="103931" bIns="51965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5315" y="6422925"/>
            <a:ext cx="9889998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931" tIns="51965" rIns="103931" bIns="51965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9161" y="6509744"/>
            <a:ext cx="2575305" cy="25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0918" tIns="40918" rIns="40918" bIns="40918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>
                <a:solidFill>
                  <a:srgbClr val="7F7F7F"/>
                </a:solidFill>
                <a:latin typeface="Arial" charset="0"/>
              </a:rPr>
              <a:t>Copyright</a:t>
            </a:r>
            <a:r>
              <a:rPr lang="en-US" altLang="ko-KR" sz="1100">
                <a:solidFill>
                  <a:srgbClr val="7F7F7F"/>
                </a:solidFill>
                <a:latin typeface="돋움" pitchFamily="50" charset="-127"/>
                <a:ea typeface="돋움" pitchFamily="50" charset="-127"/>
              </a:rPr>
              <a:t>ⓒ</a:t>
            </a:r>
            <a:r>
              <a:rPr lang="en-US" altLang="ko-KR" sz="1100">
                <a:solidFill>
                  <a:srgbClr val="7F7F7F"/>
                </a:solidFill>
                <a:latin typeface="Arial" charset="0"/>
              </a:rPr>
              <a:t>. 2021. All Rights Reserved.</a:t>
            </a:r>
            <a:endParaRPr lang="ko-KR" altLang="en-US" sz="1100" b="1">
              <a:solidFill>
                <a:srgbClr val="7F7F7F"/>
              </a:solidFill>
              <a:latin typeface="Arial" charset="0"/>
              <a:ea typeface="돋움" pitchFamily="50" charset="-127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971" y="6497687"/>
            <a:ext cx="1173700" cy="29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3"/>
          <p:cNvSpPr>
            <a:spLocks noChangeArrowheads="1"/>
          </p:cNvSpPr>
          <p:nvPr userDrawn="1"/>
        </p:nvSpPr>
        <p:spPr bwMode="auto">
          <a:xfrm>
            <a:off x="4236760" y="171720"/>
            <a:ext cx="1607104" cy="356699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0918" tIns="40918" rIns="40918" bIns="40918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LGIT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339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</p:sldLayoutIdLst>
  <p:hf hdr="0" ftr="0" dt="0"/>
  <p:txStyles>
    <p:titleStyle>
      <a:lvl1pPr algn="ctr" defTabSz="1039307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9740" indent="-389740" algn="l" defTabSz="1039307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4437" indent="-324783" algn="l" defTabSz="1039307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99134" indent="-259827" algn="l" defTabSz="1039307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8787" indent="-259827" algn="l" defTabSz="1039307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38441" indent="-259827" algn="l" defTabSz="1039307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58094" indent="-259827" algn="l" defTabSz="1039307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77748" indent="-259827" algn="l" defTabSz="1039307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97401" indent="-259827" algn="l" defTabSz="1039307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17055" indent="-259827" algn="l" defTabSz="1039307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393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654" algn="l" defTabSz="10393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9307" algn="l" defTabSz="10393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961" algn="l" defTabSz="10393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8614" algn="l" defTabSz="10393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8268" algn="l" defTabSz="10393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7921" algn="l" defTabSz="10393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7575" algn="l" defTabSz="10393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7228" algn="l" defTabSz="10393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jpe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microsoft.com/office/2007/relationships/hdphoto" Target="../media/hdphoto1.wdp"/><Relationship Id="rId2" Type="http://schemas.openxmlformats.org/officeDocument/2006/relationships/image" Target="../media/image11.jpeg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2.emf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png"/><Relationship Id="rId7" Type="http://schemas.openxmlformats.org/officeDocument/2006/relationships/image" Target="../media/image28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jpe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jpe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jpeg"/><Relationship Id="rId10" Type="http://schemas.openxmlformats.org/officeDocument/2006/relationships/image" Target="../media/image38.png"/><Relationship Id="rId19" Type="http://schemas.microsoft.com/office/2007/relationships/hdphoto" Target="../media/hdphoto2.wdp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B883B4-EE03-44E7-85D0-7DDB8DB4BE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24448" y="6357822"/>
            <a:ext cx="2352146" cy="365210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054E5-E753-4FCC-8EC8-D27EF32952D9}"/>
              </a:ext>
            </a:extLst>
          </p:cNvPr>
          <p:cNvSpPr txBox="1"/>
          <p:nvPr/>
        </p:nvSpPr>
        <p:spPr>
          <a:xfrm>
            <a:off x="215776" y="753790"/>
            <a:ext cx="9433048" cy="134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목적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400" b="1" u="sng">
                <a:latin typeface="Arial" panose="020B0604020202020204" pitchFamily="34" charset="0"/>
                <a:cs typeface="Arial" panose="020B0604020202020204" pitchFamily="34" charset="0"/>
              </a:rPr>
              <a:t>Cal.</a:t>
            </a:r>
            <a:r>
              <a:rPr lang="ko-KR" altLang="en-US" sz="1400" b="1" u="sng">
                <a:latin typeface="Arial" panose="020B0604020202020204" pitchFamily="34" charset="0"/>
                <a:cs typeface="Arial" panose="020B0604020202020204" pitchFamily="34" charset="0"/>
              </a:rPr>
              <a:t> 장비 </a:t>
            </a:r>
            <a:r>
              <a:rPr lang="en-US" altLang="ko-KR" sz="1400" b="1" u="sng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400" b="1" u="sng">
                <a:latin typeface="Arial" panose="020B0604020202020204" pitchFamily="34" charset="0"/>
                <a:cs typeface="Arial" panose="020B0604020202020204" pitchFamily="34" charset="0"/>
              </a:rPr>
              <a:t>종</a:t>
            </a:r>
            <a:r>
              <a:rPr lang="en-US" altLang="ko-KR" sz="1400" b="1" u="sng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b="1" u="sng">
                <a:latin typeface="Arial" panose="020B0604020202020204" pitchFamily="34" charset="0"/>
                <a:cs typeface="Arial" panose="020B0604020202020204" pitchFamily="34" charset="0"/>
              </a:rPr>
              <a:t>통합 </a:t>
            </a:r>
            <a:r>
              <a:rPr lang="en-US" altLang="ko-KR" sz="1400" b="1" u="sng">
                <a:latin typeface="Arial" panose="020B0604020202020204" pitchFamily="34" charset="0"/>
                <a:cs typeface="Arial" panose="020B0604020202020204" pitchFamily="34" charset="0"/>
              </a:rPr>
              <a:t>cal., LSI cal.,)</a:t>
            </a:r>
            <a:r>
              <a:rPr lang="ko-KR" altLang="en-US" sz="1400" b="1" u="sng">
                <a:latin typeface="Arial" panose="020B0604020202020204" pitchFamily="34" charset="0"/>
                <a:cs typeface="Arial" panose="020B0604020202020204" pitchFamily="34" charset="0"/>
              </a:rPr>
              <a:t> 중 </a:t>
            </a:r>
            <a:r>
              <a:rPr lang="en-US" altLang="ko-KR" sz="1400" b="1" u="sng">
                <a:latin typeface="Arial" panose="020B0604020202020204" pitchFamily="34" charset="0"/>
                <a:cs typeface="Arial" panose="020B0604020202020204" pitchFamily="34" charset="0"/>
              </a:rPr>
              <a:t>wiggling cal.</a:t>
            </a:r>
            <a:r>
              <a:rPr lang="ko-KR" altLang="en-US" sz="1400" b="1" u="sng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u="sng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1400" b="1" u="sng">
                <a:latin typeface="Arial" panose="020B0604020202020204" pitchFamily="34" charset="0"/>
                <a:cs typeface="Arial" panose="020B0604020202020204" pitchFamily="34" charset="0"/>
              </a:rPr>
              <a:t>에서 통합 </a:t>
            </a:r>
            <a:r>
              <a:rPr lang="en-US" altLang="ko-KR" sz="1400" b="1" u="sng">
                <a:latin typeface="Arial" panose="020B0604020202020204" pitchFamily="34" charset="0"/>
                <a:cs typeface="Arial" panose="020B0604020202020204" pitchFamily="34" charset="0"/>
              </a:rPr>
              <a:t>cal.</a:t>
            </a:r>
            <a:r>
              <a:rPr lang="ko-KR" altLang="en-US" sz="1400" b="1" u="sng">
                <a:latin typeface="Arial" panose="020B0604020202020204" pitchFamily="34" charset="0"/>
                <a:cs typeface="Arial" panose="020B0604020202020204" pitchFamily="34" charset="0"/>
              </a:rPr>
              <a:t>장비에서만 </a:t>
            </a:r>
            <a:r>
              <a:rPr lang="en-US" altLang="ko-KR" sz="1400" b="1" u="sng">
                <a:latin typeface="Arial" panose="020B0604020202020204" pitchFamily="34" charset="0"/>
                <a:cs typeface="Arial" panose="020B0604020202020204" pitchFamily="34" charset="0"/>
              </a:rPr>
              <a:t>fluctuation </a:t>
            </a:r>
            <a:r>
              <a:rPr lang="ko-KR" altLang="en-US" sz="1400" b="1" u="sng">
                <a:latin typeface="Arial" panose="020B0604020202020204" pitchFamily="34" charset="0"/>
                <a:cs typeface="Arial" panose="020B0604020202020204" pitchFamily="34" charset="0"/>
              </a:rPr>
              <a:t>발생함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소프트웨어팀에 분석의뢰한 결과는 보드간 편차 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통합 </a:t>
            </a:r>
            <a:r>
              <a:rPr lang="en-US" altLang="ko-KR" sz="1400" err="1">
                <a:latin typeface="Arial" panose="020B0604020202020204" pitchFamily="34" charset="0"/>
                <a:cs typeface="Arial" panose="020B0604020202020204" pitchFamily="34" charset="0"/>
              </a:rPr>
              <a:t>cal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PRI</a:t>
            </a:r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보드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, LSI </a:t>
            </a:r>
            <a:r>
              <a:rPr lang="en-US" altLang="ko-KR" sz="1400" err="1">
                <a:latin typeface="Arial" panose="020B0604020202020204" pitchFamily="34" charset="0"/>
                <a:cs typeface="Arial" panose="020B0604020202020204" pitchFamily="34" charset="0"/>
              </a:rPr>
              <a:t>cal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심미안보드구동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LSI</a:t>
            </a:r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 센서단에서 자동 밝기제어 등의 원인을 제시함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정확한 원인분석을 위해 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LSI Cal.</a:t>
            </a:r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장비의 재검토를 실시함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34F47D-044B-49E9-9D53-26D581D05ADE}"/>
              </a:ext>
            </a:extLst>
          </p:cNvPr>
          <p:cNvGrpSpPr/>
          <p:nvPr/>
        </p:nvGrpSpPr>
        <p:grpSpPr>
          <a:xfrm>
            <a:off x="7224448" y="3144585"/>
            <a:ext cx="2304601" cy="2824070"/>
            <a:chOff x="7200207" y="1701602"/>
            <a:chExt cx="2304601" cy="282407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9CE7107-C411-4D25-8D51-E0A60F2F1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0207" y="1701602"/>
              <a:ext cx="2304601" cy="128185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4F616C8-1692-4EFF-81E7-C25A460D0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0207" y="3231999"/>
              <a:ext cx="2304601" cy="1293673"/>
            </a:xfrm>
            <a:prstGeom prst="rect">
              <a:avLst/>
            </a:prstGeom>
          </p:spPr>
        </p:pic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849BC1A9-166B-49E2-9B65-D3E578662C4A}"/>
                </a:ext>
              </a:extLst>
            </p:cNvPr>
            <p:cNvSpPr/>
            <p:nvPr/>
          </p:nvSpPr>
          <p:spPr>
            <a:xfrm rot="5400000">
              <a:off x="8297917" y="3042761"/>
              <a:ext cx="183231" cy="153723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217AA46-D2A8-492F-9571-B11FB7AB8EA6}"/>
              </a:ext>
            </a:extLst>
          </p:cNvPr>
          <p:cNvSpPr txBox="1"/>
          <p:nvPr/>
        </p:nvSpPr>
        <p:spPr>
          <a:xfrm>
            <a:off x="4980236" y="6086353"/>
            <a:ext cx="5040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ym typeface="Wingdings" panose="05000000000000000000" pitchFamily="2" charset="2"/>
              </a:rPr>
              <a:t> </a:t>
            </a:r>
            <a:r>
              <a:rPr lang="ko-KR" altLang="en-US" sz="1000"/>
              <a:t>통합 </a:t>
            </a:r>
            <a:r>
              <a:rPr lang="en-US" altLang="ko-KR" sz="1000"/>
              <a:t>cal. </a:t>
            </a:r>
            <a:r>
              <a:rPr lang="ko-KR" altLang="en-US" sz="1000"/>
              <a:t>장비에서 </a:t>
            </a:r>
            <a:r>
              <a:rPr lang="en-US" altLang="ko-KR" sz="1000"/>
              <a:t>saturation</a:t>
            </a:r>
            <a:r>
              <a:rPr lang="ko-KR" altLang="en-US" sz="1000"/>
              <a:t>으로 인한 </a:t>
            </a:r>
            <a:r>
              <a:rPr lang="en-US" altLang="ko-KR" sz="1000"/>
              <a:t>Wiggling </a:t>
            </a:r>
            <a:r>
              <a:rPr lang="ko-KR" altLang="en-US" sz="1000"/>
              <a:t>발생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1CF66D0-15F3-4765-9C4E-EE4ADAC75852}"/>
              </a:ext>
            </a:extLst>
          </p:cNvPr>
          <p:cNvCxnSpPr/>
          <p:nvPr/>
        </p:nvCxnSpPr>
        <p:spPr>
          <a:xfrm>
            <a:off x="7377387" y="4941962"/>
            <a:ext cx="2051767" cy="0"/>
          </a:xfrm>
          <a:prstGeom prst="line">
            <a:avLst/>
          </a:prstGeom>
          <a:ln w="12700">
            <a:solidFill>
              <a:srgbClr val="FF0000">
                <a:alpha val="50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26246A8-FB15-43EF-8BE1-23687A7CC191}"/>
              </a:ext>
            </a:extLst>
          </p:cNvPr>
          <p:cNvCxnSpPr/>
          <p:nvPr/>
        </p:nvCxnSpPr>
        <p:spPr>
          <a:xfrm>
            <a:off x="7377387" y="5692522"/>
            <a:ext cx="2051767" cy="0"/>
          </a:xfrm>
          <a:prstGeom prst="line">
            <a:avLst/>
          </a:prstGeom>
          <a:ln w="12700">
            <a:solidFill>
              <a:srgbClr val="FF0000">
                <a:alpha val="50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69BADF4-CB1B-4EBB-A227-3DF1A4BA160A}"/>
              </a:ext>
            </a:extLst>
          </p:cNvPr>
          <p:cNvCxnSpPr/>
          <p:nvPr/>
        </p:nvCxnSpPr>
        <p:spPr>
          <a:xfrm>
            <a:off x="9050295" y="4942260"/>
            <a:ext cx="0" cy="722790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6F16E1A-E01E-4612-AAED-CB31DFBA577D}"/>
              </a:ext>
            </a:extLst>
          </p:cNvPr>
          <p:cNvGrpSpPr/>
          <p:nvPr/>
        </p:nvGrpSpPr>
        <p:grpSpPr>
          <a:xfrm>
            <a:off x="2395750" y="3141762"/>
            <a:ext cx="2402610" cy="2821396"/>
            <a:chOff x="4771474" y="3141762"/>
            <a:chExt cx="2402610" cy="2821396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C2589FF-6526-46AE-9D7C-304A508CF9D6}"/>
                </a:ext>
              </a:extLst>
            </p:cNvPr>
            <p:cNvGrpSpPr/>
            <p:nvPr/>
          </p:nvGrpSpPr>
          <p:grpSpPr>
            <a:xfrm>
              <a:off x="4771474" y="3141762"/>
              <a:ext cx="2394599" cy="2821396"/>
              <a:chOff x="4069343" y="1704764"/>
              <a:chExt cx="2394599" cy="282139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8525122B-0E3D-49C0-B28D-A667089EFC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2457" y="1704764"/>
                <a:ext cx="2391485" cy="1278993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7D1B7259-BB04-4C94-AB0B-A281FE6770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9343" y="3237142"/>
                <a:ext cx="2394302" cy="1289018"/>
              </a:xfrm>
              <a:prstGeom prst="rect">
                <a:avLst/>
              </a:prstGeom>
            </p:spPr>
          </p:pic>
          <p:sp>
            <p:nvSpPr>
              <p:cNvPr id="16" name="화살표: 오른쪽 15">
                <a:extLst>
                  <a:ext uri="{FF2B5EF4-FFF2-40B4-BE49-F238E27FC236}">
                    <a16:creationId xmlns:a16="http://schemas.microsoft.com/office/drawing/2014/main" id="{22DC83A8-3D2C-42D3-ACEE-1E4F43C523D3}"/>
                  </a:ext>
                </a:extLst>
              </p:cNvPr>
              <p:cNvSpPr/>
              <p:nvPr/>
            </p:nvSpPr>
            <p:spPr>
              <a:xfrm rot="5400000">
                <a:off x="5164721" y="3042761"/>
                <a:ext cx="183231" cy="153723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F185B9D-52A8-4DCB-8C08-FA046679DA09}"/>
                </a:ext>
              </a:extLst>
            </p:cNvPr>
            <p:cNvCxnSpPr/>
            <p:nvPr/>
          </p:nvCxnSpPr>
          <p:spPr>
            <a:xfrm>
              <a:off x="5002212" y="4941962"/>
              <a:ext cx="2051767" cy="0"/>
            </a:xfrm>
            <a:prstGeom prst="line">
              <a:avLst/>
            </a:prstGeom>
            <a:ln w="12700">
              <a:solidFill>
                <a:srgbClr val="FF0000">
                  <a:alpha val="50000"/>
                </a:srgb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DAB8BC2-5837-435B-942F-835667241328}"/>
                </a:ext>
              </a:extLst>
            </p:cNvPr>
            <p:cNvCxnSpPr/>
            <p:nvPr/>
          </p:nvCxnSpPr>
          <p:spPr>
            <a:xfrm>
              <a:off x="5002212" y="5790818"/>
              <a:ext cx="2051767" cy="0"/>
            </a:xfrm>
            <a:prstGeom prst="line">
              <a:avLst/>
            </a:prstGeom>
            <a:ln w="12700">
              <a:solidFill>
                <a:srgbClr val="FF0000">
                  <a:alpha val="50000"/>
                </a:srgb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F66678A-1E05-46D5-A746-AAE879690D50}"/>
                </a:ext>
              </a:extLst>
            </p:cNvPr>
            <p:cNvCxnSpPr/>
            <p:nvPr/>
          </p:nvCxnSpPr>
          <p:spPr>
            <a:xfrm>
              <a:off x="6676300" y="4941962"/>
              <a:ext cx="0" cy="848856"/>
            </a:xfrm>
            <a:prstGeom prst="straightConnector1">
              <a:avLst/>
            </a:prstGeom>
            <a:ln w="12700">
              <a:solidFill>
                <a:srgbClr val="FF0000">
                  <a:alpha val="5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9D2706-998B-4F50-988A-4D08AE622086}"/>
                </a:ext>
              </a:extLst>
            </p:cNvPr>
            <p:cNvSpPr txBox="1"/>
            <p:nvPr/>
          </p:nvSpPr>
          <p:spPr>
            <a:xfrm>
              <a:off x="6623874" y="5250974"/>
              <a:ext cx="5502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FF0000">
                      <a:alpha val="50000"/>
                    </a:srgbClr>
                  </a:solidFill>
                </a:rPr>
                <a:t>0.3 %</a:t>
              </a:r>
              <a:endParaRPr lang="ko-KR" altLang="en-US" sz="900" b="1">
                <a:solidFill>
                  <a:srgbClr val="FF0000">
                    <a:alpha val="50000"/>
                  </a:srgb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EB398A0-6586-49BF-A5A5-0E4E5BD637A5}"/>
              </a:ext>
            </a:extLst>
          </p:cNvPr>
          <p:cNvSpPr txBox="1"/>
          <p:nvPr/>
        </p:nvSpPr>
        <p:spPr>
          <a:xfrm>
            <a:off x="8986459" y="5228114"/>
            <a:ext cx="550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>
                <a:solidFill>
                  <a:srgbClr val="FF0000">
                    <a:alpha val="50000"/>
                  </a:srgbClr>
                </a:solidFill>
              </a:rPr>
              <a:t>7.5 %</a:t>
            </a:r>
            <a:endParaRPr lang="ko-KR" altLang="en-US" sz="900" b="1">
              <a:solidFill>
                <a:srgbClr val="FF0000">
                  <a:alpha val="50000"/>
                </a:srgbClr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8C356BE-8039-42B2-A384-DF577CCCDC3E}"/>
              </a:ext>
            </a:extLst>
          </p:cNvPr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77" y="3127534"/>
            <a:ext cx="1788253" cy="134119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D3C0031-4882-4786-8CEC-784D45D34A7C}"/>
              </a:ext>
            </a:extLst>
          </p:cNvPr>
          <p:cNvPicPr preferRelativeResize="0"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9" y="3157131"/>
            <a:ext cx="1788253" cy="134119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2254AE9-998A-4FBC-A04B-770C8E509E04}"/>
              </a:ext>
            </a:extLst>
          </p:cNvPr>
          <p:cNvPicPr preferRelativeResize="0"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1" y="4629084"/>
            <a:ext cx="1788253" cy="134119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D405E6B-0F41-4BF4-99D8-4FA915F66611}"/>
              </a:ext>
            </a:extLst>
          </p:cNvPr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874" y="4640921"/>
            <a:ext cx="1788253" cy="134119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B43E5BD-B3EF-4483-81EB-C29542E0200F}"/>
              </a:ext>
            </a:extLst>
          </p:cNvPr>
          <p:cNvCxnSpPr>
            <a:cxnSpLocks/>
          </p:cNvCxnSpPr>
          <p:nvPr/>
        </p:nvCxnSpPr>
        <p:spPr>
          <a:xfrm rot="10800000">
            <a:off x="4985082" y="2574740"/>
            <a:ext cx="0" cy="3890106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4C19432-15A7-41CE-8F7A-AD9C3FF05BAA}"/>
              </a:ext>
            </a:extLst>
          </p:cNvPr>
          <p:cNvCxnSpPr>
            <a:cxnSpLocks/>
          </p:cNvCxnSpPr>
          <p:nvPr/>
        </p:nvCxnSpPr>
        <p:spPr>
          <a:xfrm rot="5400000">
            <a:off x="5057003" y="-2458159"/>
            <a:ext cx="0" cy="10047715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제목 3">
            <a:extLst>
              <a:ext uri="{FF2B5EF4-FFF2-40B4-BE49-F238E27FC236}">
                <a16:creationId xmlns:a16="http://schemas.microsoft.com/office/drawing/2014/main" id="{642FCB0D-E2B5-4EEE-8DC0-383EA52FCF1A}"/>
              </a:ext>
            </a:extLst>
          </p:cNvPr>
          <p:cNvSpPr txBox="1">
            <a:spLocks/>
          </p:cNvSpPr>
          <p:nvPr/>
        </p:nvSpPr>
        <p:spPr>
          <a:xfrm>
            <a:off x="152157" y="2618377"/>
            <a:ext cx="5063447" cy="361312"/>
          </a:xfrm>
          <a:prstGeom prst="rect">
            <a:avLst/>
          </a:prstGeom>
        </p:spPr>
        <p:txBody>
          <a:bodyPr vert="horz" lIns="103931" tIns="51965" rIns="103931" bIns="51965" rtlCol="0" anchor="ctr">
            <a:noAutofit/>
          </a:bodyPr>
          <a:lstStyle>
            <a:lvl1pPr algn="l" defTabSz="1039307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1200" b="1">
                <a:solidFill>
                  <a:srgbClr val="1F3B73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LSI </a:t>
            </a:r>
            <a:r>
              <a:rPr lang="ko-KR" altLang="en-US" sz="1200" b="1">
                <a:solidFill>
                  <a:srgbClr val="1F3B73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장비 </a:t>
            </a:r>
            <a:r>
              <a:rPr lang="en-US" altLang="ko-KR" sz="1200" b="1">
                <a:solidFill>
                  <a:srgbClr val="1F3B73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EIT Max result (@ Multi-</a:t>
            </a:r>
            <a:r>
              <a:rPr lang="en-US" altLang="ko-KR" sz="1200" b="1" err="1">
                <a:solidFill>
                  <a:srgbClr val="1F3B73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ToF</a:t>
            </a:r>
            <a:r>
              <a:rPr lang="en-US" altLang="ko-KR" sz="1200" b="1">
                <a:solidFill>
                  <a:srgbClr val="1F3B73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Con.3, 790us, 3A)</a:t>
            </a:r>
            <a:endParaRPr lang="ko-KR" altLang="en-US" sz="1200" b="1">
              <a:solidFill>
                <a:srgbClr val="1F3B73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4" name="제목 3">
            <a:extLst>
              <a:ext uri="{FF2B5EF4-FFF2-40B4-BE49-F238E27FC236}">
                <a16:creationId xmlns:a16="http://schemas.microsoft.com/office/drawing/2014/main" id="{DC9AF5EB-3E87-4388-B670-3F5CF9566378}"/>
              </a:ext>
            </a:extLst>
          </p:cNvPr>
          <p:cNvSpPr txBox="1">
            <a:spLocks/>
          </p:cNvSpPr>
          <p:nvPr/>
        </p:nvSpPr>
        <p:spPr>
          <a:xfrm>
            <a:off x="4933967" y="2647985"/>
            <a:ext cx="4992995" cy="292154"/>
          </a:xfrm>
          <a:prstGeom prst="rect">
            <a:avLst/>
          </a:prstGeom>
        </p:spPr>
        <p:txBody>
          <a:bodyPr vert="horz" lIns="103931" tIns="51965" rIns="103931" bIns="51965" rtlCol="0" anchor="ctr">
            <a:noAutofit/>
          </a:bodyPr>
          <a:lstStyle>
            <a:lvl1pPr algn="l" defTabSz="1039307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ko-KR" altLang="en-US" sz="1200" b="1">
                <a:solidFill>
                  <a:srgbClr val="1F3B73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통합</a:t>
            </a:r>
            <a:r>
              <a:rPr lang="en-US" altLang="ko-KR" sz="1200" b="1">
                <a:solidFill>
                  <a:srgbClr val="1F3B73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Cal </a:t>
            </a:r>
            <a:r>
              <a:rPr lang="ko-KR" altLang="en-US" sz="1200" b="1">
                <a:solidFill>
                  <a:srgbClr val="1F3B73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장비</a:t>
            </a:r>
            <a:r>
              <a:rPr lang="en-US" altLang="ko-KR" sz="1200" b="1">
                <a:solidFill>
                  <a:srgbClr val="1F3B73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EIT Max Result (@ Multi-</a:t>
            </a:r>
            <a:r>
              <a:rPr lang="en-US" altLang="ko-KR" sz="1200" b="1" err="1">
                <a:solidFill>
                  <a:srgbClr val="1F3B73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ToF</a:t>
            </a:r>
            <a:r>
              <a:rPr lang="en-US" altLang="ko-KR" sz="1200" b="1">
                <a:solidFill>
                  <a:srgbClr val="1F3B73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Con.3 790 us, 3A)</a:t>
            </a:r>
            <a:endParaRPr lang="ko-KR" altLang="en-US" sz="1200" b="1">
              <a:solidFill>
                <a:srgbClr val="1F3B73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424E2F-0B9D-43E2-A7E8-31E69F0C7647}"/>
              </a:ext>
            </a:extLst>
          </p:cNvPr>
          <p:cNvSpPr txBox="1"/>
          <p:nvPr/>
        </p:nvSpPr>
        <p:spPr>
          <a:xfrm>
            <a:off x="131375" y="6077312"/>
            <a:ext cx="5040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ym typeface="Wingdings" panose="05000000000000000000" pitchFamily="2" charset="2"/>
              </a:rPr>
              <a:t> </a:t>
            </a:r>
            <a:r>
              <a:rPr lang="en-US" altLang="ko-KR" sz="1000"/>
              <a:t>LSI</a:t>
            </a:r>
            <a:r>
              <a:rPr lang="ko-KR" altLang="en-US" sz="1000"/>
              <a:t> </a:t>
            </a:r>
            <a:r>
              <a:rPr lang="en-US" altLang="ko-KR" sz="1000"/>
              <a:t>cal. </a:t>
            </a:r>
            <a:r>
              <a:rPr lang="ko-KR" altLang="en-US" sz="1000"/>
              <a:t>장비에서는 이미지</a:t>
            </a:r>
            <a:r>
              <a:rPr lang="en-US" altLang="ko-KR" sz="1000"/>
              <a:t>, data </a:t>
            </a:r>
            <a:r>
              <a:rPr lang="ko-KR" altLang="en-US" sz="1000"/>
              <a:t>모두 </a:t>
            </a:r>
            <a:r>
              <a:rPr lang="en-US" altLang="ko-KR" sz="1000"/>
              <a:t>Wiggling </a:t>
            </a:r>
            <a:r>
              <a:rPr lang="ko-KR" altLang="en-US" sz="1000"/>
              <a:t>생기지 않음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80D4C5E-08AC-4E1B-9AD5-5788E22EAFB5}"/>
              </a:ext>
            </a:extLst>
          </p:cNvPr>
          <p:cNvSpPr/>
          <p:nvPr/>
        </p:nvSpPr>
        <p:spPr>
          <a:xfrm rot="20040000">
            <a:off x="3214803" y="3684899"/>
            <a:ext cx="1599151" cy="190013"/>
          </a:xfrm>
          <a:prstGeom prst="ellipse">
            <a:avLst/>
          </a:prstGeom>
          <a:noFill/>
          <a:ln w="127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37155CD-E675-4D8B-A9AB-B523A350CA19}"/>
              </a:ext>
            </a:extLst>
          </p:cNvPr>
          <p:cNvSpPr/>
          <p:nvPr/>
        </p:nvSpPr>
        <p:spPr>
          <a:xfrm rot="20040000">
            <a:off x="8172460" y="3701677"/>
            <a:ext cx="1389029" cy="190013"/>
          </a:xfrm>
          <a:prstGeom prst="ellipse">
            <a:avLst/>
          </a:prstGeom>
          <a:noFill/>
          <a:ln w="127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C96642D-9B13-429D-A1B6-C2D6AB84365F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3972731" y="3103927"/>
            <a:ext cx="557324" cy="590587"/>
          </a:xfrm>
          <a:prstGeom prst="line">
            <a:avLst/>
          </a:prstGeom>
          <a:ln w="12700">
            <a:solidFill>
              <a:srgbClr val="102E6A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01BBDF2-3608-4CC4-A83D-34886CA610CD}"/>
              </a:ext>
            </a:extLst>
          </p:cNvPr>
          <p:cNvCxnSpPr>
            <a:cxnSpLocks/>
          </p:cNvCxnSpPr>
          <p:nvPr/>
        </p:nvCxnSpPr>
        <p:spPr>
          <a:xfrm flipV="1">
            <a:off x="8852162" y="3105150"/>
            <a:ext cx="317238" cy="589367"/>
          </a:xfrm>
          <a:prstGeom prst="line">
            <a:avLst/>
          </a:prstGeom>
          <a:ln w="12700">
            <a:solidFill>
              <a:srgbClr val="102E6A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5124E15-3679-4B22-9765-57B5D384E70B}"/>
              </a:ext>
            </a:extLst>
          </p:cNvPr>
          <p:cNvSpPr txBox="1"/>
          <p:nvPr/>
        </p:nvSpPr>
        <p:spPr>
          <a:xfrm>
            <a:off x="3988920" y="2917349"/>
            <a:ext cx="941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rgbClr val="1F3B73"/>
                </a:solidFill>
              </a:rPr>
              <a:t>Fine linearity </a:t>
            </a:r>
            <a:endParaRPr lang="ko-KR" altLang="en-US" sz="900">
              <a:solidFill>
                <a:srgbClr val="1F3B73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5F0D1-2F8E-43F9-85F1-746F8FA8CA8A}"/>
              </a:ext>
            </a:extLst>
          </p:cNvPr>
          <p:cNvSpPr txBox="1"/>
          <p:nvPr/>
        </p:nvSpPr>
        <p:spPr>
          <a:xfrm>
            <a:off x="8679951" y="2925738"/>
            <a:ext cx="1043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rgbClr val="1F3B73"/>
                </a:solidFill>
              </a:rPr>
              <a:t>Fluctuation </a:t>
            </a:r>
            <a:r>
              <a:rPr lang="ko-KR" altLang="en-US" sz="900">
                <a:solidFill>
                  <a:srgbClr val="1F3B73"/>
                </a:solidFill>
              </a:rPr>
              <a:t>발생</a:t>
            </a:r>
          </a:p>
        </p:txBody>
      </p:sp>
      <p:sp>
        <p:nvSpPr>
          <p:cNvPr id="67" name="제목 1">
            <a:extLst>
              <a:ext uri="{FF2B5EF4-FFF2-40B4-BE49-F238E27FC236}">
                <a16:creationId xmlns:a16="http://schemas.microsoft.com/office/drawing/2014/main" id="{F641B8A2-1D34-4A54-88A8-4A8D13F3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2" y="154916"/>
            <a:ext cx="4262779" cy="418818"/>
          </a:xfrm>
        </p:spPr>
        <p:txBody>
          <a:bodyPr/>
          <a:lstStyle/>
          <a:p>
            <a:r>
              <a:rPr lang="en-US" altLang="ko-KR" b="1">
                <a:latin typeface="LG Smart UI Light" panose="020B0300000101010101" pitchFamily="50" charset="-127"/>
                <a:ea typeface="LG Smart UI Light" panose="020B0300000101010101" pitchFamily="50" charset="-127"/>
              </a:rPr>
              <a:t>LSI cal. Wiggling test</a:t>
            </a:r>
            <a:endParaRPr lang="ko-KR" altLang="en-US" b="1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4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226A6-F066-4503-AD46-4F81CEBE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2" y="154916"/>
            <a:ext cx="4262779" cy="418818"/>
          </a:xfrm>
        </p:spPr>
        <p:txBody>
          <a:bodyPr/>
          <a:lstStyle/>
          <a:p>
            <a:r>
              <a:rPr lang="en-US" altLang="ko-KR" b="1">
                <a:latin typeface="LG Smart UI Light" panose="020B0300000101010101" pitchFamily="50" charset="-127"/>
                <a:ea typeface="LG Smart UI Light" panose="020B0300000101010101" pitchFamily="50" charset="-127"/>
              </a:rPr>
              <a:t>LSI cal. Wiggling test</a:t>
            </a:r>
            <a:endParaRPr lang="ko-KR" altLang="en-US" b="1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8C3F25-CD81-4D32-8E4E-81E0E45B97DC}"/>
              </a:ext>
            </a:extLst>
          </p:cNvPr>
          <p:cNvSpPr/>
          <p:nvPr/>
        </p:nvSpPr>
        <p:spPr>
          <a:xfrm>
            <a:off x="7515286" y="573734"/>
            <a:ext cx="23234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(@ 33cm, checker board)</a:t>
            </a:r>
            <a:endParaRPr lang="ko-KR" altLang="en-US" sz="1600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666F9-5F78-4FCD-B2E4-3F4C4059C703}"/>
              </a:ext>
            </a:extLst>
          </p:cNvPr>
          <p:cNvSpPr txBox="1"/>
          <p:nvPr/>
        </p:nvSpPr>
        <p:spPr>
          <a:xfrm>
            <a:off x="3065415" y="5687920"/>
            <a:ext cx="7128786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LSI Cal.</a:t>
            </a:r>
            <a:r>
              <a:rPr lang="ko-KR" altLang="en-US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장비의 측정환경을 재 검토한 결과 모듈과 차트사이의 거리가 </a:t>
            </a:r>
            <a:r>
              <a:rPr lang="en-US" altLang="ko-KR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~70cm</a:t>
            </a:r>
            <a:r>
              <a:rPr lang="ko-KR" altLang="en-US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 임 </a:t>
            </a:r>
            <a:r>
              <a:rPr lang="en-US" altLang="ko-KR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(</a:t>
            </a:r>
            <a:r>
              <a:rPr lang="ko-KR" altLang="en-US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통합 </a:t>
            </a:r>
            <a:r>
              <a:rPr lang="en-US" altLang="ko-KR" sz="1000" err="1">
                <a:latin typeface="LG Smart UI Light" panose="020B0300000101010101" pitchFamily="50" charset="-127"/>
                <a:ea typeface="LG Smart UI Light" panose="020B0300000101010101" pitchFamily="50" charset="-127"/>
              </a:rPr>
              <a:t>cal</a:t>
            </a:r>
            <a:r>
              <a:rPr lang="en-US" altLang="ko-KR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 : 33cm)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통합 </a:t>
            </a:r>
            <a:r>
              <a:rPr lang="en-US" altLang="ko-KR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Cal.</a:t>
            </a:r>
            <a:r>
              <a:rPr lang="ko-KR" altLang="en-US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과 같은 거리인 </a:t>
            </a:r>
            <a:r>
              <a:rPr lang="en-US" altLang="ko-KR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33cm</a:t>
            </a:r>
            <a:r>
              <a:rPr lang="ko-KR" altLang="en-US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의 거리에서 재측정한 결과 </a:t>
            </a:r>
            <a:r>
              <a:rPr lang="en-US" altLang="ko-KR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exposure time</a:t>
            </a:r>
            <a:r>
              <a:rPr lang="ko-KR" altLang="en-US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에 따른 </a:t>
            </a:r>
            <a:r>
              <a:rPr lang="en-US" altLang="ko-KR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wiggling</a:t>
            </a:r>
            <a:r>
              <a:rPr lang="ko-KR" altLang="en-US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이 발생하지 않음 </a:t>
            </a:r>
            <a:endParaRPr lang="en-US" altLang="ko-KR" sz="1000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rgbClr val="C00000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00">
                <a:solidFill>
                  <a:srgbClr val="C00000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원인 </a:t>
            </a:r>
            <a:r>
              <a:rPr lang="en-US" altLang="ko-KR" sz="1000">
                <a:solidFill>
                  <a:srgbClr val="C00000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: cal.</a:t>
            </a:r>
            <a:r>
              <a:rPr lang="ko-KR" altLang="en-US" sz="1000">
                <a:solidFill>
                  <a:srgbClr val="C00000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장비의 차트 반사도차이</a:t>
            </a:r>
            <a:r>
              <a:rPr lang="en-US" altLang="ko-KR" sz="1000">
                <a:solidFill>
                  <a:srgbClr val="C00000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, T</a:t>
            </a:r>
            <a:r>
              <a:rPr lang="en-US" altLang="ko-KR" sz="1000" baseline="-25000">
                <a:solidFill>
                  <a:srgbClr val="C00000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x</a:t>
            </a:r>
            <a:r>
              <a:rPr lang="ko-KR" altLang="en-US" sz="1000">
                <a:solidFill>
                  <a:srgbClr val="C00000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와 차트의 입사각 차이 </a:t>
            </a:r>
            <a:endParaRPr lang="en-US" altLang="ko-KR" sz="1000">
              <a:solidFill>
                <a:srgbClr val="C00000"/>
              </a:solidFill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7A120DC-7268-4583-AD5E-4981EB28227A}"/>
              </a:ext>
            </a:extLst>
          </p:cNvPr>
          <p:cNvCxnSpPr>
            <a:cxnSpLocks/>
          </p:cNvCxnSpPr>
          <p:nvPr/>
        </p:nvCxnSpPr>
        <p:spPr>
          <a:xfrm rot="10800000">
            <a:off x="3096096" y="659685"/>
            <a:ext cx="0" cy="5728386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7B5189A-A364-4702-9865-293F4449E666}"/>
              </a:ext>
            </a:extLst>
          </p:cNvPr>
          <p:cNvSpPr/>
          <p:nvPr/>
        </p:nvSpPr>
        <p:spPr>
          <a:xfrm>
            <a:off x="93182" y="635469"/>
            <a:ext cx="2103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39307">
              <a:spcBef>
                <a:spcPct val="0"/>
              </a:spcBef>
            </a:pPr>
            <a:r>
              <a:rPr lang="en-US" altLang="ko-KR" sz="1400" b="1" dirty="0">
                <a:solidFill>
                  <a:srgbClr val="1F3B73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+mj-cs"/>
              </a:rPr>
              <a:t>Wiggling process flow</a:t>
            </a:r>
            <a:endParaRPr lang="ko-KR" altLang="en-US" sz="1400" b="1" dirty="0">
              <a:solidFill>
                <a:srgbClr val="1F3B73"/>
              </a:solidFill>
              <a:latin typeface="LG Smart UI Light" panose="020B0300000101010101" pitchFamily="50" charset="-127"/>
              <a:ea typeface="LG Smart UI Light" panose="020B0300000101010101" pitchFamily="50" charset="-127"/>
              <a:cs typeface="+mj-cs"/>
            </a:endParaRPr>
          </a:p>
        </p:txBody>
      </p:sp>
      <p:pic>
        <p:nvPicPr>
          <p:cNvPr id="71" name="그림 70" descr="낱말맞추기게임, 바둑판식이(가) 표시된 사진&#10;&#10;자동 생성된 설명">
            <a:extLst>
              <a:ext uri="{FF2B5EF4-FFF2-40B4-BE49-F238E27FC236}">
                <a16:creationId xmlns:a16="http://schemas.microsoft.com/office/drawing/2014/main" id="{64FCCB14-A376-492E-9075-D4CD296EA0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7" y="1186569"/>
            <a:ext cx="1359513" cy="10196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3" name="그림 72" descr="체커, 바닥, 체스말, 바둑판식이(가) 표시된 사진&#10;&#10;자동 생성된 설명">
            <a:extLst>
              <a:ext uri="{FF2B5EF4-FFF2-40B4-BE49-F238E27FC236}">
                <a16:creationId xmlns:a16="http://schemas.microsoft.com/office/drawing/2014/main" id="{3B508809-7DED-4526-91AA-4DBDD8B1F8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86" y="1188021"/>
            <a:ext cx="1359513" cy="10196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5" name="그림 74" descr="낱말맞추기게임, 바둑판식이(가) 표시된 사진&#10;&#10;자동 생성된 설명">
            <a:extLst>
              <a:ext uri="{FF2B5EF4-FFF2-40B4-BE49-F238E27FC236}">
                <a16:creationId xmlns:a16="http://schemas.microsoft.com/office/drawing/2014/main" id="{7C750081-1416-4BC0-9A1A-80D1A51560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0" t="43509" r="42028" b="52004"/>
          <a:stretch/>
        </p:blipFill>
        <p:spPr>
          <a:xfrm>
            <a:off x="990156" y="1183260"/>
            <a:ext cx="533669" cy="372411"/>
          </a:xfrm>
          <a:prstGeom prst="rect">
            <a:avLst/>
          </a:prstGeom>
          <a:ln w="6350">
            <a:solidFill>
              <a:srgbClr val="FF0000"/>
            </a:solidFill>
          </a:ln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8C67DAED-F6B3-4173-9DF5-680A05E8E5B0}"/>
              </a:ext>
            </a:extLst>
          </p:cNvPr>
          <p:cNvSpPr/>
          <p:nvPr/>
        </p:nvSpPr>
        <p:spPr>
          <a:xfrm>
            <a:off x="861637" y="1623691"/>
            <a:ext cx="111061" cy="10820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2699CB0-F773-4EEF-BD90-D5E483DBBA98}"/>
              </a:ext>
            </a:extLst>
          </p:cNvPr>
          <p:cNvCxnSpPr>
            <a:stCxn id="76" idx="0"/>
            <a:endCxn id="75" idx="2"/>
          </p:cNvCxnSpPr>
          <p:nvPr/>
        </p:nvCxnSpPr>
        <p:spPr>
          <a:xfrm flipV="1">
            <a:off x="917168" y="1555671"/>
            <a:ext cx="339823" cy="68020"/>
          </a:xfrm>
          <a:prstGeom prst="line">
            <a:avLst/>
          </a:prstGeom>
          <a:ln w="63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5E6DA0B-848E-4DD2-999E-DB142F5192CA}"/>
              </a:ext>
            </a:extLst>
          </p:cNvPr>
          <p:cNvSpPr txBox="1"/>
          <p:nvPr/>
        </p:nvSpPr>
        <p:spPr>
          <a:xfrm>
            <a:off x="164311" y="971611"/>
            <a:ext cx="1359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Raw image</a:t>
            </a:r>
            <a:endParaRPr lang="ko-KR" altLang="en-US" sz="900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C4EE3DC-C95E-4C12-9C4D-6F6378A49B71}"/>
              </a:ext>
            </a:extLst>
          </p:cNvPr>
          <p:cNvSpPr txBox="1"/>
          <p:nvPr/>
        </p:nvSpPr>
        <p:spPr>
          <a:xfrm>
            <a:off x="1708637" y="971611"/>
            <a:ext cx="1359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Processed image (split)</a:t>
            </a:r>
            <a:endParaRPr lang="ko-KR" altLang="en-US" sz="900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A09B253-BF5A-4CA1-B60C-807AAC836102}"/>
              </a:ext>
            </a:extLst>
          </p:cNvPr>
          <p:cNvSpPr/>
          <p:nvPr/>
        </p:nvSpPr>
        <p:spPr>
          <a:xfrm>
            <a:off x="1694195" y="1183260"/>
            <a:ext cx="690323" cy="50883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15316A3-F6A5-4E34-98C1-199C3EF8C56D}"/>
              </a:ext>
            </a:extLst>
          </p:cNvPr>
          <p:cNvSpPr/>
          <p:nvPr/>
        </p:nvSpPr>
        <p:spPr>
          <a:xfrm>
            <a:off x="2379165" y="1183260"/>
            <a:ext cx="690323" cy="50883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CC0372F-C15A-45FF-907E-E902BA9E45E6}"/>
              </a:ext>
            </a:extLst>
          </p:cNvPr>
          <p:cNvSpPr/>
          <p:nvPr/>
        </p:nvSpPr>
        <p:spPr>
          <a:xfrm>
            <a:off x="2379165" y="1697304"/>
            <a:ext cx="690323" cy="50883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20A72BE-DD6B-4630-B5F5-1A54F446F41E}"/>
              </a:ext>
            </a:extLst>
          </p:cNvPr>
          <p:cNvSpPr/>
          <p:nvPr/>
        </p:nvSpPr>
        <p:spPr>
          <a:xfrm>
            <a:off x="1694194" y="1697304"/>
            <a:ext cx="690323" cy="50883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</p:txBody>
      </p:sp>
      <p:sp>
        <p:nvSpPr>
          <p:cNvPr id="606" name="화살표: 오른쪽 605">
            <a:extLst>
              <a:ext uri="{FF2B5EF4-FFF2-40B4-BE49-F238E27FC236}">
                <a16:creationId xmlns:a16="http://schemas.microsoft.com/office/drawing/2014/main" id="{3F83AFF0-3E1B-4830-84FC-4D8FCEB1933F}"/>
              </a:ext>
            </a:extLst>
          </p:cNvPr>
          <p:cNvSpPr/>
          <p:nvPr/>
        </p:nvSpPr>
        <p:spPr>
          <a:xfrm>
            <a:off x="1541222" y="1637956"/>
            <a:ext cx="133984" cy="968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E96D97B6-4A5A-4A2D-A231-041C0D4ADD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3" t="68909" r="68376" b="13035"/>
          <a:stretch/>
        </p:blipFill>
        <p:spPr>
          <a:xfrm>
            <a:off x="200234" y="2472764"/>
            <a:ext cx="258765" cy="254346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DCA9AF04-7BCF-44F0-B98C-D1F7FC57B1BE}"/>
              </a:ext>
            </a:extLst>
          </p:cNvPr>
          <p:cNvSpPr/>
          <p:nvPr/>
        </p:nvSpPr>
        <p:spPr>
          <a:xfrm>
            <a:off x="194498" y="2472764"/>
            <a:ext cx="1281196" cy="10037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6F364E31-C5D4-4FED-AF85-2A27CA37CA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3" t="68909" r="68376" b="13035"/>
          <a:stretch/>
        </p:blipFill>
        <p:spPr>
          <a:xfrm>
            <a:off x="454526" y="2472764"/>
            <a:ext cx="258765" cy="254346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976EBEEC-B740-4794-938A-010A96CB86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3" t="68909" r="68376" b="13035"/>
          <a:stretch/>
        </p:blipFill>
        <p:spPr>
          <a:xfrm>
            <a:off x="708818" y="2472764"/>
            <a:ext cx="258765" cy="254346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74E701B9-7C1A-4710-AFD2-900D77397D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3" t="68909" r="68376" b="13035"/>
          <a:stretch/>
        </p:blipFill>
        <p:spPr>
          <a:xfrm>
            <a:off x="963110" y="2472764"/>
            <a:ext cx="258765" cy="254346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BC584908-2572-4313-B17B-AC66E6AFD4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3" t="68909" r="68376" b="13035"/>
          <a:stretch/>
        </p:blipFill>
        <p:spPr>
          <a:xfrm>
            <a:off x="1217404" y="2475080"/>
            <a:ext cx="258765" cy="254346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6470BAF5-5A02-4F86-A159-B78560805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3" t="68909" r="68376" b="13035"/>
          <a:stretch/>
        </p:blipFill>
        <p:spPr>
          <a:xfrm>
            <a:off x="200234" y="2720148"/>
            <a:ext cx="258765" cy="254346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A34AB676-B339-40DA-839F-892A02A2F5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3" t="68909" r="68376" b="13035"/>
          <a:stretch/>
        </p:blipFill>
        <p:spPr>
          <a:xfrm>
            <a:off x="454526" y="2720148"/>
            <a:ext cx="258765" cy="254346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DB82A4D4-CE57-4A77-B05F-1A196DF6B5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3" t="68909" r="68376" b="13035"/>
          <a:stretch/>
        </p:blipFill>
        <p:spPr>
          <a:xfrm>
            <a:off x="708818" y="2720148"/>
            <a:ext cx="258765" cy="254346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762E6C16-3EFB-40A5-B4BB-7F321AD2C1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3" t="68909" r="68376" b="13035"/>
          <a:stretch/>
        </p:blipFill>
        <p:spPr>
          <a:xfrm>
            <a:off x="963110" y="2720148"/>
            <a:ext cx="258765" cy="254346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2B911DE2-E031-4D92-B427-63F08EEB20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3" t="68909" r="68376" b="13035"/>
          <a:stretch/>
        </p:blipFill>
        <p:spPr>
          <a:xfrm>
            <a:off x="1217404" y="2722464"/>
            <a:ext cx="258765" cy="254346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8F0345A5-5133-4500-BB68-9BA922EFDE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3" t="68909" r="68376" b="13035"/>
          <a:stretch/>
        </p:blipFill>
        <p:spPr>
          <a:xfrm>
            <a:off x="200234" y="2974494"/>
            <a:ext cx="258765" cy="254346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8D766948-2E49-404E-8318-A9393D00EC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3" t="68909" r="68376" b="13035"/>
          <a:stretch/>
        </p:blipFill>
        <p:spPr>
          <a:xfrm>
            <a:off x="454526" y="2974494"/>
            <a:ext cx="258765" cy="254346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4ED20A60-E8A3-4891-B573-4A440D108F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3" t="68909" r="68376" b="13035"/>
          <a:stretch/>
        </p:blipFill>
        <p:spPr>
          <a:xfrm>
            <a:off x="708818" y="2974494"/>
            <a:ext cx="258765" cy="254346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4CDBDE7B-48FA-431F-8001-4DBACBFE35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3" t="68909" r="68376" b="13035"/>
          <a:stretch/>
        </p:blipFill>
        <p:spPr>
          <a:xfrm>
            <a:off x="963110" y="2974494"/>
            <a:ext cx="258765" cy="254346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7968B48F-AF6D-4184-82BD-DC4215FE23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3" t="68909" r="68376" b="13035"/>
          <a:stretch/>
        </p:blipFill>
        <p:spPr>
          <a:xfrm>
            <a:off x="1217404" y="2976810"/>
            <a:ext cx="258765" cy="254346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C9180FA4-376A-4DAA-B0F1-B4F25E556B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3" t="68909" r="68376" b="13035"/>
          <a:stretch/>
        </p:blipFill>
        <p:spPr>
          <a:xfrm>
            <a:off x="200234" y="3214693"/>
            <a:ext cx="258765" cy="254346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269B7BDE-CAEA-425A-8B5F-ADB1A3B539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3" t="68909" r="68376" b="13035"/>
          <a:stretch/>
        </p:blipFill>
        <p:spPr>
          <a:xfrm>
            <a:off x="454526" y="3214693"/>
            <a:ext cx="258765" cy="254346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54733387-8A9D-4998-B27A-58B226C0ED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3" t="68909" r="68376" b="13035"/>
          <a:stretch/>
        </p:blipFill>
        <p:spPr>
          <a:xfrm>
            <a:off x="708818" y="3214693"/>
            <a:ext cx="258765" cy="254346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ACD2B72A-7220-4212-995A-CC906ED62E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3" t="68909" r="68376" b="13035"/>
          <a:stretch/>
        </p:blipFill>
        <p:spPr>
          <a:xfrm>
            <a:off x="963110" y="3214693"/>
            <a:ext cx="258765" cy="254346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EE29F0EE-A668-42B8-A1C0-887368F231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3" t="68909" r="68376" b="13035"/>
          <a:stretch/>
        </p:blipFill>
        <p:spPr>
          <a:xfrm>
            <a:off x="1217404" y="3217009"/>
            <a:ext cx="258765" cy="254346"/>
          </a:xfrm>
          <a:prstGeom prst="rect">
            <a:avLst/>
          </a:prstGeom>
        </p:spPr>
      </p:pic>
      <p:sp>
        <p:nvSpPr>
          <p:cNvPr id="595" name="TextBox 594">
            <a:extLst>
              <a:ext uri="{FF2B5EF4-FFF2-40B4-BE49-F238E27FC236}">
                <a16:creationId xmlns:a16="http://schemas.microsoft.com/office/drawing/2014/main" id="{2A2FF145-3DF9-46EB-B8C3-359A1A977ED2}"/>
              </a:ext>
            </a:extLst>
          </p:cNvPr>
          <p:cNvSpPr txBox="1"/>
          <p:nvPr/>
        </p:nvSpPr>
        <p:spPr>
          <a:xfrm>
            <a:off x="-275984" y="2198712"/>
            <a:ext cx="26162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4tab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구조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 (1tab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당 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3.5 *3.5 um), 1pixel (7*7 um)</a:t>
            </a:r>
            <a:endParaRPr lang="ko-KR" altLang="en-US" sz="700">
              <a:solidFill>
                <a:schemeClr val="bg1">
                  <a:lumMod val="75000"/>
                </a:schemeClr>
              </a:solidFill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</p:txBody>
      </p:sp>
      <p:sp>
        <p:nvSpPr>
          <p:cNvPr id="598" name="직사각형 597">
            <a:extLst>
              <a:ext uri="{FF2B5EF4-FFF2-40B4-BE49-F238E27FC236}">
                <a16:creationId xmlns:a16="http://schemas.microsoft.com/office/drawing/2014/main" id="{9C329B37-C190-42C1-B184-FF49BEDDC80E}"/>
              </a:ext>
            </a:extLst>
          </p:cNvPr>
          <p:cNvSpPr/>
          <p:nvPr/>
        </p:nvSpPr>
        <p:spPr>
          <a:xfrm>
            <a:off x="200234" y="2478920"/>
            <a:ext cx="251832" cy="23809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</p:txBody>
      </p:sp>
      <p:cxnSp>
        <p:nvCxnSpPr>
          <p:cNvPr id="600" name="직선 연결선 599">
            <a:extLst>
              <a:ext uri="{FF2B5EF4-FFF2-40B4-BE49-F238E27FC236}">
                <a16:creationId xmlns:a16="http://schemas.microsoft.com/office/drawing/2014/main" id="{0E2C7C2C-8DA1-4A8A-A3C4-258186BC75D7}"/>
              </a:ext>
            </a:extLst>
          </p:cNvPr>
          <p:cNvCxnSpPr>
            <a:cxnSpLocks/>
          </p:cNvCxnSpPr>
          <p:nvPr/>
        </p:nvCxnSpPr>
        <p:spPr>
          <a:xfrm flipV="1">
            <a:off x="341750" y="2346192"/>
            <a:ext cx="165824" cy="1121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0" name="그룹 659">
            <a:extLst>
              <a:ext uri="{FF2B5EF4-FFF2-40B4-BE49-F238E27FC236}">
                <a16:creationId xmlns:a16="http://schemas.microsoft.com/office/drawing/2014/main" id="{25023C23-A41A-4BA7-91C8-0ABEADADA55B}"/>
              </a:ext>
            </a:extLst>
          </p:cNvPr>
          <p:cNvGrpSpPr/>
          <p:nvPr/>
        </p:nvGrpSpPr>
        <p:grpSpPr>
          <a:xfrm>
            <a:off x="1707052" y="2472764"/>
            <a:ext cx="1339513" cy="1032003"/>
            <a:chOff x="1650796" y="2472764"/>
            <a:chExt cx="1339513" cy="1032003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B918A3C-B56B-4875-BFA2-43894F0F9FF7}"/>
                </a:ext>
              </a:extLst>
            </p:cNvPr>
            <p:cNvCxnSpPr>
              <a:cxnSpLocks/>
            </p:cNvCxnSpPr>
            <p:nvPr/>
          </p:nvCxnSpPr>
          <p:spPr>
            <a:xfrm>
              <a:off x="2332641" y="2472764"/>
              <a:ext cx="0" cy="1030188"/>
            </a:xfrm>
            <a:prstGeom prst="line">
              <a:avLst/>
            </a:prstGeom>
            <a:ln w="28575">
              <a:solidFill>
                <a:srgbClr val="92D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8B409ABD-552C-4815-A916-B0D86DB9C30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21936" y="2332914"/>
              <a:ext cx="0" cy="1317678"/>
            </a:xfrm>
            <a:prstGeom prst="line">
              <a:avLst/>
            </a:prstGeom>
            <a:ln w="28575">
              <a:solidFill>
                <a:srgbClr val="92D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F44599A1-9F64-4DB4-9E85-DDB16E14F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64140" y="2479051"/>
              <a:ext cx="64800" cy="64800"/>
            </a:xfrm>
            <a:prstGeom prst="rect">
              <a:avLst/>
            </a:prstGeom>
          </p:spPr>
        </p:pic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BBA5D90B-9333-43B9-BF18-2F76DD77A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52642" y="2476559"/>
              <a:ext cx="64800" cy="67292"/>
            </a:xfrm>
            <a:prstGeom prst="rect">
              <a:avLst/>
            </a:prstGeom>
          </p:spPr>
        </p:pic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B324342-44CF-4B31-A6E9-CF23E40B0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55100" y="3009811"/>
              <a:ext cx="64800" cy="60171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19248689-C70C-4994-9A45-70EB8A2BF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29684" y="2479051"/>
              <a:ext cx="64800" cy="64800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68DA3F07-C16F-4CA7-BD29-746D8A3C8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95978" y="2479051"/>
              <a:ext cx="64800" cy="64800"/>
            </a:xfrm>
            <a:prstGeom prst="rect">
              <a:avLst/>
            </a:prstGeom>
          </p:spPr>
        </p:pic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4D8E0BA1-D753-4189-B626-63DC23216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7694" y="2479051"/>
              <a:ext cx="64800" cy="64800"/>
            </a:xfrm>
            <a:prstGeom prst="rect">
              <a:avLst/>
            </a:prstGeom>
          </p:spPr>
        </p:pic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B0BDF8DE-BA9F-4F73-9C80-4E689D297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2332" y="2479051"/>
              <a:ext cx="64800" cy="64800"/>
            </a:xfrm>
            <a:prstGeom prst="rect">
              <a:avLst/>
            </a:prstGeom>
          </p:spPr>
        </p:pic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E746CA57-3AFF-4629-BC3B-BF94449CA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8772" y="2479051"/>
              <a:ext cx="64800" cy="64800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9F2F6A51-BE80-4E6B-8585-74DA0BCB8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2501" y="2479051"/>
              <a:ext cx="64800" cy="64800"/>
            </a:xfrm>
            <a:prstGeom prst="rect">
              <a:avLst/>
            </a:prstGeom>
          </p:spPr>
        </p:pic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85A80B96-E337-45EB-AC6A-381717C0D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7581" y="2479051"/>
              <a:ext cx="64800" cy="64800"/>
            </a:xfrm>
            <a:prstGeom prst="rect">
              <a:avLst/>
            </a:prstGeom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D48CDB4F-F6D5-4616-B43A-E59788FC9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81431" y="2479051"/>
              <a:ext cx="64800" cy="64800"/>
            </a:xfrm>
            <a:prstGeom prst="rect">
              <a:avLst/>
            </a:prstGeom>
          </p:spPr>
        </p:pic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E5DE1538-BD35-4982-BCAD-8A612093C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43538" y="2479051"/>
              <a:ext cx="64800" cy="64800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EC92AA5B-D69D-496E-B53F-425E2DE6F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6774" y="2476559"/>
              <a:ext cx="64800" cy="67292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214B183D-EA25-42CB-93CD-5859AA6DB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9232" y="3009811"/>
              <a:ext cx="64800" cy="60171"/>
            </a:xfrm>
            <a:prstGeom prst="rect">
              <a:avLst/>
            </a:prstGeom>
          </p:spPr>
        </p:pic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487CEBAA-51CB-49E4-90A7-E65870970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78472" y="2476559"/>
              <a:ext cx="64800" cy="67292"/>
            </a:xfrm>
            <a:prstGeom prst="rect">
              <a:avLst/>
            </a:prstGeom>
          </p:spPr>
        </p:pic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25230329-60C6-4BE0-AA0B-9D5161E99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0930" y="3009811"/>
              <a:ext cx="64800" cy="60171"/>
            </a:xfrm>
            <a:prstGeom prst="rect">
              <a:avLst/>
            </a:prstGeom>
          </p:spPr>
        </p:pic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EBB619CB-D997-498B-9678-725C3685C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0700" y="2476559"/>
              <a:ext cx="64800" cy="67292"/>
            </a:xfrm>
            <a:prstGeom prst="rect">
              <a:avLst/>
            </a:prstGeom>
          </p:spPr>
        </p:pic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E39EC278-4F3C-4C25-9620-E9A294148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46333" y="3009811"/>
              <a:ext cx="64800" cy="60171"/>
            </a:xfrm>
            <a:prstGeom prst="rect">
              <a:avLst/>
            </a:prstGeom>
          </p:spPr>
        </p:pic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id="{0988CA10-01B0-4718-B82B-B04DF48A1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05052" y="2476559"/>
              <a:ext cx="64800" cy="67292"/>
            </a:xfrm>
            <a:prstGeom prst="rect">
              <a:avLst/>
            </a:prstGeom>
          </p:spPr>
        </p:pic>
        <p:pic>
          <p:nvPicPr>
            <p:cNvPr id="152" name="그림 151">
              <a:extLst>
                <a:ext uri="{FF2B5EF4-FFF2-40B4-BE49-F238E27FC236}">
                  <a16:creationId xmlns:a16="http://schemas.microsoft.com/office/drawing/2014/main" id="{6B380B63-6839-48A3-8A90-BB687662C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07510" y="3009811"/>
              <a:ext cx="64800" cy="60171"/>
            </a:xfrm>
            <a:prstGeom prst="rect">
              <a:avLst/>
            </a:prstGeom>
          </p:spPr>
        </p:pic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B99ABC1D-72CA-436B-A319-56A784CEF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70641" y="2476559"/>
              <a:ext cx="64800" cy="67292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2582EDD6-37B5-49B9-BFEE-2A3665A89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73099" y="3009811"/>
              <a:ext cx="64800" cy="60171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E1CEA371-ABFF-4A5D-918F-C15334FD1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34773" y="2476559"/>
              <a:ext cx="64800" cy="67292"/>
            </a:xfrm>
            <a:prstGeom prst="rect">
              <a:avLst/>
            </a:prstGeom>
          </p:spPr>
        </p:pic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id="{74E3EBE4-BC3C-4A5E-8A0C-FB87FB843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37231" y="3009811"/>
              <a:ext cx="64800" cy="60171"/>
            </a:xfrm>
            <a:prstGeom prst="rect">
              <a:avLst/>
            </a:prstGeom>
          </p:spPr>
        </p:pic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9A17A302-65A2-4309-9AE9-D2FC48971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96471" y="2476559"/>
              <a:ext cx="64800" cy="67292"/>
            </a:xfrm>
            <a:prstGeom prst="rect">
              <a:avLst/>
            </a:prstGeom>
          </p:spPr>
        </p:pic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48BB03FB-BB93-419F-ADFC-EA84708BA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8929" y="3009811"/>
              <a:ext cx="64800" cy="60171"/>
            </a:xfrm>
            <a:prstGeom prst="rect">
              <a:avLst/>
            </a:prstGeom>
          </p:spPr>
        </p:pic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C5E851A3-A4B1-4907-9C21-16CA8380A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8699" y="2476559"/>
              <a:ext cx="64800" cy="67292"/>
            </a:xfrm>
            <a:prstGeom prst="rect">
              <a:avLst/>
            </a:prstGeom>
          </p:spPr>
        </p:pic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B3C002A2-87AE-4FDE-8EA3-9431E1426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61157" y="3009811"/>
              <a:ext cx="64800" cy="60171"/>
            </a:xfrm>
            <a:prstGeom prst="rect">
              <a:avLst/>
            </a:prstGeom>
          </p:spPr>
        </p:pic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DCA0A703-2C5F-4EB4-B9D6-988E0603D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3051" y="2476559"/>
              <a:ext cx="64800" cy="67292"/>
            </a:xfrm>
            <a:prstGeom prst="rect">
              <a:avLst/>
            </a:prstGeom>
          </p:spPr>
        </p:pic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05D9A06D-9A06-4EE2-9FA9-B5C890F86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25509" y="3009811"/>
              <a:ext cx="64800" cy="60171"/>
            </a:xfrm>
            <a:prstGeom prst="rect">
              <a:avLst/>
            </a:prstGeom>
          </p:spPr>
        </p:pic>
        <p:pic>
          <p:nvPicPr>
            <p:cNvPr id="302" name="그림 301">
              <a:extLst>
                <a:ext uri="{FF2B5EF4-FFF2-40B4-BE49-F238E27FC236}">
                  <a16:creationId xmlns:a16="http://schemas.microsoft.com/office/drawing/2014/main" id="{784F48F5-D9B3-4D74-8186-2907C0E12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64140" y="2541386"/>
              <a:ext cx="64800" cy="64800"/>
            </a:xfrm>
            <a:prstGeom prst="rect">
              <a:avLst/>
            </a:prstGeom>
          </p:spPr>
        </p:pic>
        <p:pic>
          <p:nvPicPr>
            <p:cNvPr id="304" name="그림 303">
              <a:extLst>
                <a:ext uri="{FF2B5EF4-FFF2-40B4-BE49-F238E27FC236}">
                  <a16:creationId xmlns:a16="http://schemas.microsoft.com/office/drawing/2014/main" id="{002C27EE-4EB1-409C-9CD2-CE64B3AD4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52642" y="2538894"/>
              <a:ext cx="64800" cy="67292"/>
            </a:xfrm>
            <a:prstGeom prst="rect">
              <a:avLst/>
            </a:prstGeom>
          </p:spPr>
        </p:pic>
        <p:pic>
          <p:nvPicPr>
            <p:cNvPr id="305" name="그림 304">
              <a:extLst>
                <a:ext uri="{FF2B5EF4-FFF2-40B4-BE49-F238E27FC236}">
                  <a16:creationId xmlns:a16="http://schemas.microsoft.com/office/drawing/2014/main" id="{23F32D41-FA63-4666-84C2-FC7B6FFF8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55100" y="3072146"/>
              <a:ext cx="64800" cy="60171"/>
            </a:xfrm>
            <a:prstGeom prst="rect">
              <a:avLst/>
            </a:prstGeom>
          </p:spPr>
        </p:pic>
        <p:pic>
          <p:nvPicPr>
            <p:cNvPr id="306" name="그림 305">
              <a:extLst>
                <a:ext uri="{FF2B5EF4-FFF2-40B4-BE49-F238E27FC236}">
                  <a16:creationId xmlns:a16="http://schemas.microsoft.com/office/drawing/2014/main" id="{173EFF09-A3A8-4563-9201-D98538247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29684" y="2541386"/>
              <a:ext cx="64800" cy="64800"/>
            </a:xfrm>
            <a:prstGeom prst="rect">
              <a:avLst/>
            </a:prstGeom>
          </p:spPr>
        </p:pic>
        <p:pic>
          <p:nvPicPr>
            <p:cNvPr id="307" name="그림 306">
              <a:extLst>
                <a:ext uri="{FF2B5EF4-FFF2-40B4-BE49-F238E27FC236}">
                  <a16:creationId xmlns:a16="http://schemas.microsoft.com/office/drawing/2014/main" id="{DB2D4891-4E3E-4A8E-BD51-EB2C21C1B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95978" y="2541386"/>
              <a:ext cx="64800" cy="64800"/>
            </a:xfrm>
            <a:prstGeom prst="rect">
              <a:avLst/>
            </a:prstGeom>
          </p:spPr>
        </p:pic>
        <p:pic>
          <p:nvPicPr>
            <p:cNvPr id="308" name="그림 307">
              <a:extLst>
                <a:ext uri="{FF2B5EF4-FFF2-40B4-BE49-F238E27FC236}">
                  <a16:creationId xmlns:a16="http://schemas.microsoft.com/office/drawing/2014/main" id="{42F39518-C569-48C2-B06D-65B6E4D84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7694" y="2541386"/>
              <a:ext cx="64800" cy="64800"/>
            </a:xfrm>
            <a:prstGeom prst="rect">
              <a:avLst/>
            </a:prstGeom>
          </p:spPr>
        </p:pic>
        <p:pic>
          <p:nvPicPr>
            <p:cNvPr id="309" name="그림 308">
              <a:extLst>
                <a:ext uri="{FF2B5EF4-FFF2-40B4-BE49-F238E27FC236}">
                  <a16:creationId xmlns:a16="http://schemas.microsoft.com/office/drawing/2014/main" id="{FE64A010-F891-43CD-A44D-6D9BF7F5B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2332" y="2541386"/>
              <a:ext cx="64800" cy="64800"/>
            </a:xfrm>
            <a:prstGeom prst="rect">
              <a:avLst/>
            </a:prstGeom>
          </p:spPr>
        </p:pic>
        <p:pic>
          <p:nvPicPr>
            <p:cNvPr id="310" name="그림 309">
              <a:extLst>
                <a:ext uri="{FF2B5EF4-FFF2-40B4-BE49-F238E27FC236}">
                  <a16:creationId xmlns:a16="http://schemas.microsoft.com/office/drawing/2014/main" id="{992482EF-55C0-43F0-B6F0-2C674A8E9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8772" y="2541386"/>
              <a:ext cx="64800" cy="64800"/>
            </a:xfrm>
            <a:prstGeom prst="rect">
              <a:avLst/>
            </a:prstGeom>
          </p:spPr>
        </p:pic>
        <p:pic>
          <p:nvPicPr>
            <p:cNvPr id="311" name="그림 310">
              <a:extLst>
                <a:ext uri="{FF2B5EF4-FFF2-40B4-BE49-F238E27FC236}">
                  <a16:creationId xmlns:a16="http://schemas.microsoft.com/office/drawing/2014/main" id="{75ACA74A-F605-449C-8918-2308FFBA8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2501" y="2541386"/>
              <a:ext cx="64800" cy="64800"/>
            </a:xfrm>
            <a:prstGeom prst="rect">
              <a:avLst/>
            </a:prstGeom>
          </p:spPr>
        </p:pic>
        <p:pic>
          <p:nvPicPr>
            <p:cNvPr id="312" name="그림 311">
              <a:extLst>
                <a:ext uri="{FF2B5EF4-FFF2-40B4-BE49-F238E27FC236}">
                  <a16:creationId xmlns:a16="http://schemas.microsoft.com/office/drawing/2014/main" id="{E159E307-7591-4D0B-8B0A-343E651F7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7581" y="2541386"/>
              <a:ext cx="64800" cy="64800"/>
            </a:xfrm>
            <a:prstGeom prst="rect">
              <a:avLst/>
            </a:prstGeom>
          </p:spPr>
        </p:pic>
        <p:pic>
          <p:nvPicPr>
            <p:cNvPr id="313" name="그림 312">
              <a:extLst>
                <a:ext uri="{FF2B5EF4-FFF2-40B4-BE49-F238E27FC236}">
                  <a16:creationId xmlns:a16="http://schemas.microsoft.com/office/drawing/2014/main" id="{03CF4B23-8589-4A63-A527-55BD90CD1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81431" y="2541386"/>
              <a:ext cx="64800" cy="64800"/>
            </a:xfrm>
            <a:prstGeom prst="rect">
              <a:avLst/>
            </a:prstGeom>
          </p:spPr>
        </p:pic>
        <p:pic>
          <p:nvPicPr>
            <p:cNvPr id="314" name="그림 313">
              <a:extLst>
                <a:ext uri="{FF2B5EF4-FFF2-40B4-BE49-F238E27FC236}">
                  <a16:creationId xmlns:a16="http://schemas.microsoft.com/office/drawing/2014/main" id="{9CC87EBD-7A90-4CE4-AB73-54E3C7BF1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43538" y="2541386"/>
              <a:ext cx="64800" cy="64800"/>
            </a:xfrm>
            <a:prstGeom prst="rect">
              <a:avLst/>
            </a:prstGeom>
          </p:spPr>
        </p:pic>
        <p:pic>
          <p:nvPicPr>
            <p:cNvPr id="315" name="그림 314">
              <a:extLst>
                <a:ext uri="{FF2B5EF4-FFF2-40B4-BE49-F238E27FC236}">
                  <a16:creationId xmlns:a16="http://schemas.microsoft.com/office/drawing/2014/main" id="{6193DEBF-BF1A-4F62-AACD-9EF7286CC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6774" y="2538894"/>
              <a:ext cx="64800" cy="67292"/>
            </a:xfrm>
            <a:prstGeom prst="rect">
              <a:avLst/>
            </a:prstGeom>
          </p:spPr>
        </p:pic>
        <p:pic>
          <p:nvPicPr>
            <p:cNvPr id="316" name="그림 315">
              <a:extLst>
                <a:ext uri="{FF2B5EF4-FFF2-40B4-BE49-F238E27FC236}">
                  <a16:creationId xmlns:a16="http://schemas.microsoft.com/office/drawing/2014/main" id="{83132AAA-0235-484E-A09C-194315FEC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9232" y="3072146"/>
              <a:ext cx="64800" cy="60171"/>
            </a:xfrm>
            <a:prstGeom prst="rect">
              <a:avLst/>
            </a:prstGeom>
          </p:spPr>
        </p:pic>
        <p:pic>
          <p:nvPicPr>
            <p:cNvPr id="317" name="그림 316">
              <a:extLst>
                <a:ext uri="{FF2B5EF4-FFF2-40B4-BE49-F238E27FC236}">
                  <a16:creationId xmlns:a16="http://schemas.microsoft.com/office/drawing/2014/main" id="{D39294FE-5F9B-4DF1-84C6-BB731A4F7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78472" y="2538894"/>
              <a:ext cx="64800" cy="67292"/>
            </a:xfrm>
            <a:prstGeom prst="rect">
              <a:avLst/>
            </a:prstGeom>
          </p:spPr>
        </p:pic>
        <p:pic>
          <p:nvPicPr>
            <p:cNvPr id="318" name="그림 317">
              <a:extLst>
                <a:ext uri="{FF2B5EF4-FFF2-40B4-BE49-F238E27FC236}">
                  <a16:creationId xmlns:a16="http://schemas.microsoft.com/office/drawing/2014/main" id="{D7538181-49D9-46FD-AF80-D60EAA6B9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0930" y="3072146"/>
              <a:ext cx="64800" cy="60171"/>
            </a:xfrm>
            <a:prstGeom prst="rect">
              <a:avLst/>
            </a:prstGeom>
          </p:spPr>
        </p:pic>
        <p:pic>
          <p:nvPicPr>
            <p:cNvPr id="319" name="그림 318">
              <a:extLst>
                <a:ext uri="{FF2B5EF4-FFF2-40B4-BE49-F238E27FC236}">
                  <a16:creationId xmlns:a16="http://schemas.microsoft.com/office/drawing/2014/main" id="{3E62BDA7-6574-4EC7-B510-BBEFA5430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0700" y="2538894"/>
              <a:ext cx="64800" cy="67292"/>
            </a:xfrm>
            <a:prstGeom prst="rect">
              <a:avLst/>
            </a:prstGeom>
          </p:spPr>
        </p:pic>
        <p:pic>
          <p:nvPicPr>
            <p:cNvPr id="320" name="그림 319">
              <a:extLst>
                <a:ext uri="{FF2B5EF4-FFF2-40B4-BE49-F238E27FC236}">
                  <a16:creationId xmlns:a16="http://schemas.microsoft.com/office/drawing/2014/main" id="{1C198635-602A-4A9C-9F8A-885E602BC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46333" y="3072146"/>
              <a:ext cx="64800" cy="60171"/>
            </a:xfrm>
            <a:prstGeom prst="rect">
              <a:avLst/>
            </a:prstGeom>
          </p:spPr>
        </p:pic>
        <p:pic>
          <p:nvPicPr>
            <p:cNvPr id="321" name="그림 320">
              <a:extLst>
                <a:ext uri="{FF2B5EF4-FFF2-40B4-BE49-F238E27FC236}">
                  <a16:creationId xmlns:a16="http://schemas.microsoft.com/office/drawing/2014/main" id="{D9B79FC3-BF10-4867-90F6-EC9320D74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05052" y="2538894"/>
              <a:ext cx="64800" cy="67292"/>
            </a:xfrm>
            <a:prstGeom prst="rect">
              <a:avLst/>
            </a:prstGeom>
          </p:spPr>
        </p:pic>
        <p:pic>
          <p:nvPicPr>
            <p:cNvPr id="322" name="그림 321">
              <a:extLst>
                <a:ext uri="{FF2B5EF4-FFF2-40B4-BE49-F238E27FC236}">
                  <a16:creationId xmlns:a16="http://schemas.microsoft.com/office/drawing/2014/main" id="{ED8C81D8-F7ED-4DBD-B907-D8AD6CD34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07510" y="3072146"/>
              <a:ext cx="64800" cy="60171"/>
            </a:xfrm>
            <a:prstGeom prst="rect">
              <a:avLst/>
            </a:prstGeom>
          </p:spPr>
        </p:pic>
        <p:pic>
          <p:nvPicPr>
            <p:cNvPr id="323" name="그림 322">
              <a:extLst>
                <a:ext uri="{FF2B5EF4-FFF2-40B4-BE49-F238E27FC236}">
                  <a16:creationId xmlns:a16="http://schemas.microsoft.com/office/drawing/2014/main" id="{4C67D7D7-3A24-406B-ACD9-960E4FCC9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70641" y="2538894"/>
              <a:ext cx="64800" cy="67292"/>
            </a:xfrm>
            <a:prstGeom prst="rect">
              <a:avLst/>
            </a:prstGeom>
          </p:spPr>
        </p:pic>
        <p:pic>
          <p:nvPicPr>
            <p:cNvPr id="324" name="그림 323">
              <a:extLst>
                <a:ext uri="{FF2B5EF4-FFF2-40B4-BE49-F238E27FC236}">
                  <a16:creationId xmlns:a16="http://schemas.microsoft.com/office/drawing/2014/main" id="{21338DA0-72B3-404F-BAEF-AE0B09CAB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73099" y="3072146"/>
              <a:ext cx="64800" cy="60171"/>
            </a:xfrm>
            <a:prstGeom prst="rect">
              <a:avLst/>
            </a:prstGeom>
          </p:spPr>
        </p:pic>
        <p:pic>
          <p:nvPicPr>
            <p:cNvPr id="325" name="그림 324">
              <a:extLst>
                <a:ext uri="{FF2B5EF4-FFF2-40B4-BE49-F238E27FC236}">
                  <a16:creationId xmlns:a16="http://schemas.microsoft.com/office/drawing/2014/main" id="{8C35E7F8-51F6-4D2D-8F87-34CFD9083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34773" y="2538894"/>
              <a:ext cx="64800" cy="67292"/>
            </a:xfrm>
            <a:prstGeom prst="rect">
              <a:avLst/>
            </a:prstGeom>
          </p:spPr>
        </p:pic>
        <p:pic>
          <p:nvPicPr>
            <p:cNvPr id="326" name="그림 325">
              <a:extLst>
                <a:ext uri="{FF2B5EF4-FFF2-40B4-BE49-F238E27FC236}">
                  <a16:creationId xmlns:a16="http://schemas.microsoft.com/office/drawing/2014/main" id="{51BCD05D-791E-48CF-85CC-306D5053C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37231" y="3072146"/>
              <a:ext cx="64800" cy="60171"/>
            </a:xfrm>
            <a:prstGeom prst="rect">
              <a:avLst/>
            </a:prstGeom>
          </p:spPr>
        </p:pic>
        <p:pic>
          <p:nvPicPr>
            <p:cNvPr id="327" name="그림 326">
              <a:extLst>
                <a:ext uri="{FF2B5EF4-FFF2-40B4-BE49-F238E27FC236}">
                  <a16:creationId xmlns:a16="http://schemas.microsoft.com/office/drawing/2014/main" id="{02F4ADCB-3121-48D4-A864-CF85D1F78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96471" y="2538894"/>
              <a:ext cx="64800" cy="67292"/>
            </a:xfrm>
            <a:prstGeom prst="rect">
              <a:avLst/>
            </a:prstGeom>
          </p:spPr>
        </p:pic>
        <p:pic>
          <p:nvPicPr>
            <p:cNvPr id="328" name="그림 327">
              <a:extLst>
                <a:ext uri="{FF2B5EF4-FFF2-40B4-BE49-F238E27FC236}">
                  <a16:creationId xmlns:a16="http://schemas.microsoft.com/office/drawing/2014/main" id="{7B361F5D-EEDB-45FD-8675-2E541BEDE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8929" y="3072146"/>
              <a:ext cx="64800" cy="60171"/>
            </a:xfrm>
            <a:prstGeom prst="rect">
              <a:avLst/>
            </a:prstGeom>
          </p:spPr>
        </p:pic>
        <p:pic>
          <p:nvPicPr>
            <p:cNvPr id="329" name="그림 328">
              <a:extLst>
                <a:ext uri="{FF2B5EF4-FFF2-40B4-BE49-F238E27FC236}">
                  <a16:creationId xmlns:a16="http://schemas.microsoft.com/office/drawing/2014/main" id="{6FD5A4C7-A883-470C-97AB-A2C7D8988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8699" y="2538894"/>
              <a:ext cx="64800" cy="67292"/>
            </a:xfrm>
            <a:prstGeom prst="rect">
              <a:avLst/>
            </a:prstGeom>
          </p:spPr>
        </p:pic>
        <p:pic>
          <p:nvPicPr>
            <p:cNvPr id="330" name="그림 329">
              <a:extLst>
                <a:ext uri="{FF2B5EF4-FFF2-40B4-BE49-F238E27FC236}">
                  <a16:creationId xmlns:a16="http://schemas.microsoft.com/office/drawing/2014/main" id="{C01CB3D2-90AE-42A6-AA3D-22191D8A9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61157" y="3072146"/>
              <a:ext cx="64800" cy="60171"/>
            </a:xfrm>
            <a:prstGeom prst="rect">
              <a:avLst/>
            </a:prstGeom>
          </p:spPr>
        </p:pic>
        <p:pic>
          <p:nvPicPr>
            <p:cNvPr id="331" name="그림 330">
              <a:extLst>
                <a:ext uri="{FF2B5EF4-FFF2-40B4-BE49-F238E27FC236}">
                  <a16:creationId xmlns:a16="http://schemas.microsoft.com/office/drawing/2014/main" id="{020DEC17-90A2-4FB8-B24E-8E3BF5123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3051" y="2538894"/>
              <a:ext cx="64800" cy="67292"/>
            </a:xfrm>
            <a:prstGeom prst="rect">
              <a:avLst/>
            </a:prstGeom>
          </p:spPr>
        </p:pic>
        <p:pic>
          <p:nvPicPr>
            <p:cNvPr id="332" name="그림 331">
              <a:extLst>
                <a:ext uri="{FF2B5EF4-FFF2-40B4-BE49-F238E27FC236}">
                  <a16:creationId xmlns:a16="http://schemas.microsoft.com/office/drawing/2014/main" id="{3BAF3A9D-FDF3-4EE5-805B-5427C90A7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25509" y="3072146"/>
              <a:ext cx="64800" cy="60171"/>
            </a:xfrm>
            <a:prstGeom prst="rect">
              <a:avLst/>
            </a:prstGeom>
          </p:spPr>
        </p:pic>
        <p:pic>
          <p:nvPicPr>
            <p:cNvPr id="343" name="그림 342">
              <a:extLst>
                <a:ext uri="{FF2B5EF4-FFF2-40B4-BE49-F238E27FC236}">
                  <a16:creationId xmlns:a16="http://schemas.microsoft.com/office/drawing/2014/main" id="{C314C55B-3653-4CD5-94AE-7AF45EFED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64140" y="2605791"/>
              <a:ext cx="64800" cy="64800"/>
            </a:xfrm>
            <a:prstGeom prst="rect">
              <a:avLst/>
            </a:prstGeom>
          </p:spPr>
        </p:pic>
        <p:pic>
          <p:nvPicPr>
            <p:cNvPr id="345" name="그림 344">
              <a:extLst>
                <a:ext uri="{FF2B5EF4-FFF2-40B4-BE49-F238E27FC236}">
                  <a16:creationId xmlns:a16="http://schemas.microsoft.com/office/drawing/2014/main" id="{D8886921-9EE1-4584-8F52-53B16025A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52642" y="2603299"/>
              <a:ext cx="64800" cy="67292"/>
            </a:xfrm>
            <a:prstGeom prst="rect">
              <a:avLst/>
            </a:prstGeom>
          </p:spPr>
        </p:pic>
        <p:pic>
          <p:nvPicPr>
            <p:cNvPr id="346" name="그림 345">
              <a:extLst>
                <a:ext uri="{FF2B5EF4-FFF2-40B4-BE49-F238E27FC236}">
                  <a16:creationId xmlns:a16="http://schemas.microsoft.com/office/drawing/2014/main" id="{2558D5C7-60E7-4908-8FBC-7A73EBB3B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55100" y="3136551"/>
              <a:ext cx="64800" cy="60171"/>
            </a:xfrm>
            <a:prstGeom prst="rect">
              <a:avLst/>
            </a:prstGeom>
          </p:spPr>
        </p:pic>
        <p:pic>
          <p:nvPicPr>
            <p:cNvPr id="347" name="그림 346">
              <a:extLst>
                <a:ext uri="{FF2B5EF4-FFF2-40B4-BE49-F238E27FC236}">
                  <a16:creationId xmlns:a16="http://schemas.microsoft.com/office/drawing/2014/main" id="{639924C9-D845-4210-9508-78202C6FF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29684" y="2605791"/>
              <a:ext cx="64800" cy="64800"/>
            </a:xfrm>
            <a:prstGeom prst="rect">
              <a:avLst/>
            </a:prstGeom>
          </p:spPr>
        </p:pic>
        <p:pic>
          <p:nvPicPr>
            <p:cNvPr id="348" name="그림 347">
              <a:extLst>
                <a:ext uri="{FF2B5EF4-FFF2-40B4-BE49-F238E27FC236}">
                  <a16:creationId xmlns:a16="http://schemas.microsoft.com/office/drawing/2014/main" id="{492B366A-68FD-48DE-B0DC-CCC434500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95978" y="2605791"/>
              <a:ext cx="64800" cy="64800"/>
            </a:xfrm>
            <a:prstGeom prst="rect">
              <a:avLst/>
            </a:prstGeom>
          </p:spPr>
        </p:pic>
        <p:pic>
          <p:nvPicPr>
            <p:cNvPr id="349" name="그림 348">
              <a:extLst>
                <a:ext uri="{FF2B5EF4-FFF2-40B4-BE49-F238E27FC236}">
                  <a16:creationId xmlns:a16="http://schemas.microsoft.com/office/drawing/2014/main" id="{2AF20CB7-E65B-4A78-9D49-BF7DF0D36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7694" y="2605791"/>
              <a:ext cx="64800" cy="64800"/>
            </a:xfrm>
            <a:prstGeom prst="rect">
              <a:avLst/>
            </a:prstGeom>
          </p:spPr>
        </p:pic>
        <p:pic>
          <p:nvPicPr>
            <p:cNvPr id="350" name="그림 349">
              <a:extLst>
                <a:ext uri="{FF2B5EF4-FFF2-40B4-BE49-F238E27FC236}">
                  <a16:creationId xmlns:a16="http://schemas.microsoft.com/office/drawing/2014/main" id="{B0031938-12B4-443A-987B-6662196D2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2332" y="2605791"/>
              <a:ext cx="64800" cy="64800"/>
            </a:xfrm>
            <a:prstGeom prst="rect">
              <a:avLst/>
            </a:prstGeom>
          </p:spPr>
        </p:pic>
        <p:pic>
          <p:nvPicPr>
            <p:cNvPr id="351" name="그림 350">
              <a:extLst>
                <a:ext uri="{FF2B5EF4-FFF2-40B4-BE49-F238E27FC236}">
                  <a16:creationId xmlns:a16="http://schemas.microsoft.com/office/drawing/2014/main" id="{ACB3FE1C-E6FE-4F55-8BEF-5A2603DCE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8772" y="2605791"/>
              <a:ext cx="64800" cy="64800"/>
            </a:xfrm>
            <a:prstGeom prst="rect">
              <a:avLst/>
            </a:prstGeom>
          </p:spPr>
        </p:pic>
        <p:pic>
          <p:nvPicPr>
            <p:cNvPr id="352" name="그림 351">
              <a:extLst>
                <a:ext uri="{FF2B5EF4-FFF2-40B4-BE49-F238E27FC236}">
                  <a16:creationId xmlns:a16="http://schemas.microsoft.com/office/drawing/2014/main" id="{FC6C9381-7368-4FFC-A0DD-80518DE00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2501" y="2605791"/>
              <a:ext cx="64800" cy="64800"/>
            </a:xfrm>
            <a:prstGeom prst="rect">
              <a:avLst/>
            </a:prstGeom>
          </p:spPr>
        </p:pic>
        <p:pic>
          <p:nvPicPr>
            <p:cNvPr id="353" name="그림 352">
              <a:extLst>
                <a:ext uri="{FF2B5EF4-FFF2-40B4-BE49-F238E27FC236}">
                  <a16:creationId xmlns:a16="http://schemas.microsoft.com/office/drawing/2014/main" id="{4EBCA6BD-1E65-42F3-958E-C8D894658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7581" y="2605791"/>
              <a:ext cx="64800" cy="64800"/>
            </a:xfrm>
            <a:prstGeom prst="rect">
              <a:avLst/>
            </a:prstGeom>
          </p:spPr>
        </p:pic>
        <p:pic>
          <p:nvPicPr>
            <p:cNvPr id="354" name="그림 353">
              <a:extLst>
                <a:ext uri="{FF2B5EF4-FFF2-40B4-BE49-F238E27FC236}">
                  <a16:creationId xmlns:a16="http://schemas.microsoft.com/office/drawing/2014/main" id="{E9B18A8D-BA95-40F9-A832-6172C14F0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81431" y="2605791"/>
              <a:ext cx="64800" cy="64800"/>
            </a:xfrm>
            <a:prstGeom prst="rect">
              <a:avLst/>
            </a:prstGeom>
          </p:spPr>
        </p:pic>
        <p:pic>
          <p:nvPicPr>
            <p:cNvPr id="355" name="그림 354">
              <a:extLst>
                <a:ext uri="{FF2B5EF4-FFF2-40B4-BE49-F238E27FC236}">
                  <a16:creationId xmlns:a16="http://schemas.microsoft.com/office/drawing/2014/main" id="{BA066B42-CE7F-4A49-83E2-192BEBAFB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43538" y="2605791"/>
              <a:ext cx="64800" cy="64800"/>
            </a:xfrm>
            <a:prstGeom prst="rect">
              <a:avLst/>
            </a:prstGeom>
          </p:spPr>
        </p:pic>
        <p:pic>
          <p:nvPicPr>
            <p:cNvPr id="356" name="그림 355">
              <a:extLst>
                <a:ext uri="{FF2B5EF4-FFF2-40B4-BE49-F238E27FC236}">
                  <a16:creationId xmlns:a16="http://schemas.microsoft.com/office/drawing/2014/main" id="{9E7A8B4B-56D9-4850-9B05-0060D8297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6774" y="2603299"/>
              <a:ext cx="64800" cy="67292"/>
            </a:xfrm>
            <a:prstGeom prst="rect">
              <a:avLst/>
            </a:prstGeom>
          </p:spPr>
        </p:pic>
        <p:pic>
          <p:nvPicPr>
            <p:cNvPr id="357" name="그림 356">
              <a:extLst>
                <a:ext uri="{FF2B5EF4-FFF2-40B4-BE49-F238E27FC236}">
                  <a16:creationId xmlns:a16="http://schemas.microsoft.com/office/drawing/2014/main" id="{58FBCFF9-0C2F-423D-B6B4-29E2B8716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9232" y="3136551"/>
              <a:ext cx="64800" cy="60171"/>
            </a:xfrm>
            <a:prstGeom prst="rect">
              <a:avLst/>
            </a:prstGeom>
          </p:spPr>
        </p:pic>
        <p:pic>
          <p:nvPicPr>
            <p:cNvPr id="358" name="그림 357">
              <a:extLst>
                <a:ext uri="{FF2B5EF4-FFF2-40B4-BE49-F238E27FC236}">
                  <a16:creationId xmlns:a16="http://schemas.microsoft.com/office/drawing/2014/main" id="{21BC69E9-044B-461A-A7B1-665A0C6E9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78472" y="2603299"/>
              <a:ext cx="64800" cy="67292"/>
            </a:xfrm>
            <a:prstGeom prst="rect">
              <a:avLst/>
            </a:prstGeom>
          </p:spPr>
        </p:pic>
        <p:pic>
          <p:nvPicPr>
            <p:cNvPr id="359" name="그림 358">
              <a:extLst>
                <a:ext uri="{FF2B5EF4-FFF2-40B4-BE49-F238E27FC236}">
                  <a16:creationId xmlns:a16="http://schemas.microsoft.com/office/drawing/2014/main" id="{40183591-3E20-4F7B-98BA-F4CD0FB25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0930" y="3136551"/>
              <a:ext cx="64800" cy="60171"/>
            </a:xfrm>
            <a:prstGeom prst="rect">
              <a:avLst/>
            </a:prstGeom>
          </p:spPr>
        </p:pic>
        <p:pic>
          <p:nvPicPr>
            <p:cNvPr id="360" name="그림 359">
              <a:extLst>
                <a:ext uri="{FF2B5EF4-FFF2-40B4-BE49-F238E27FC236}">
                  <a16:creationId xmlns:a16="http://schemas.microsoft.com/office/drawing/2014/main" id="{2D17FF33-6CD5-4C38-BC93-9C05F2BFD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0700" y="2603299"/>
              <a:ext cx="64800" cy="67292"/>
            </a:xfrm>
            <a:prstGeom prst="rect">
              <a:avLst/>
            </a:prstGeom>
          </p:spPr>
        </p:pic>
        <p:pic>
          <p:nvPicPr>
            <p:cNvPr id="361" name="그림 360">
              <a:extLst>
                <a:ext uri="{FF2B5EF4-FFF2-40B4-BE49-F238E27FC236}">
                  <a16:creationId xmlns:a16="http://schemas.microsoft.com/office/drawing/2014/main" id="{52FCA5C3-64FF-4DF6-A4E6-F18EA2DB9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46333" y="3136551"/>
              <a:ext cx="64800" cy="60171"/>
            </a:xfrm>
            <a:prstGeom prst="rect">
              <a:avLst/>
            </a:prstGeom>
          </p:spPr>
        </p:pic>
        <p:pic>
          <p:nvPicPr>
            <p:cNvPr id="362" name="그림 361">
              <a:extLst>
                <a:ext uri="{FF2B5EF4-FFF2-40B4-BE49-F238E27FC236}">
                  <a16:creationId xmlns:a16="http://schemas.microsoft.com/office/drawing/2014/main" id="{E84EECF1-7675-4B71-B80C-ECA0F14F6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05052" y="2603299"/>
              <a:ext cx="64800" cy="67292"/>
            </a:xfrm>
            <a:prstGeom prst="rect">
              <a:avLst/>
            </a:prstGeom>
          </p:spPr>
        </p:pic>
        <p:pic>
          <p:nvPicPr>
            <p:cNvPr id="363" name="그림 362">
              <a:extLst>
                <a:ext uri="{FF2B5EF4-FFF2-40B4-BE49-F238E27FC236}">
                  <a16:creationId xmlns:a16="http://schemas.microsoft.com/office/drawing/2014/main" id="{3E6133B0-E0FB-4CBA-9FC7-35546DA53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07510" y="3136551"/>
              <a:ext cx="64800" cy="60171"/>
            </a:xfrm>
            <a:prstGeom prst="rect">
              <a:avLst/>
            </a:prstGeom>
          </p:spPr>
        </p:pic>
        <p:pic>
          <p:nvPicPr>
            <p:cNvPr id="364" name="그림 363">
              <a:extLst>
                <a:ext uri="{FF2B5EF4-FFF2-40B4-BE49-F238E27FC236}">
                  <a16:creationId xmlns:a16="http://schemas.microsoft.com/office/drawing/2014/main" id="{FA022E2C-FE4F-476C-9812-E9F1E3031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70641" y="2603299"/>
              <a:ext cx="64800" cy="67292"/>
            </a:xfrm>
            <a:prstGeom prst="rect">
              <a:avLst/>
            </a:prstGeom>
          </p:spPr>
        </p:pic>
        <p:pic>
          <p:nvPicPr>
            <p:cNvPr id="365" name="그림 364">
              <a:extLst>
                <a:ext uri="{FF2B5EF4-FFF2-40B4-BE49-F238E27FC236}">
                  <a16:creationId xmlns:a16="http://schemas.microsoft.com/office/drawing/2014/main" id="{023FBA15-B9D2-4F8D-B627-3157F623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73099" y="3136551"/>
              <a:ext cx="64800" cy="60171"/>
            </a:xfrm>
            <a:prstGeom prst="rect">
              <a:avLst/>
            </a:prstGeom>
          </p:spPr>
        </p:pic>
        <p:pic>
          <p:nvPicPr>
            <p:cNvPr id="366" name="그림 365">
              <a:extLst>
                <a:ext uri="{FF2B5EF4-FFF2-40B4-BE49-F238E27FC236}">
                  <a16:creationId xmlns:a16="http://schemas.microsoft.com/office/drawing/2014/main" id="{ED6ABC2D-AA43-49F3-90F9-4F34097E2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34773" y="2603299"/>
              <a:ext cx="64800" cy="67292"/>
            </a:xfrm>
            <a:prstGeom prst="rect">
              <a:avLst/>
            </a:prstGeom>
          </p:spPr>
        </p:pic>
        <p:pic>
          <p:nvPicPr>
            <p:cNvPr id="367" name="그림 366">
              <a:extLst>
                <a:ext uri="{FF2B5EF4-FFF2-40B4-BE49-F238E27FC236}">
                  <a16:creationId xmlns:a16="http://schemas.microsoft.com/office/drawing/2014/main" id="{14DB6D4D-5C72-434D-835D-11FC677A4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37231" y="3136551"/>
              <a:ext cx="64800" cy="60171"/>
            </a:xfrm>
            <a:prstGeom prst="rect">
              <a:avLst/>
            </a:prstGeom>
          </p:spPr>
        </p:pic>
        <p:pic>
          <p:nvPicPr>
            <p:cNvPr id="368" name="그림 367">
              <a:extLst>
                <a:ext uri="{FF2B5EF4-FFF2-40B4-BE49-F238E27FC236}">
                  <a16:creationId xmlns:a16="http://schemas.microsoft.com/office/drawing/2014/main" id="{98977CF0-7B41-4A36-83E7-011DD5ECF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96471" y="2603299"/>
              <a:ext cx="64800" cy="67292"/>
            </a:xfrm>
            <a:prstGeom prst="rect">
              <a:avLst/>
            </a:prstGeom>
          </p:spPr>
        </p:pic>
        <p:pic>
          <p:nvPicPr>
            <p:cNvPr id="369" name="그림 368">
              <a:extLst>
                <a:ext uri="{FF2B5EF4-FFF2-40B4-BE49-F238E27FC236}">
                  <a16:creationId xmlns:a16="http://schemas.microsoft.com/office/drawing/2014/main" id="{79135887-559F-466E-BBDF-2477729E3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8929" y="3136551"/>
              <a:ext cx="64800" cy="60171"/>
            </a:xfrm>
            <a:prstGeom prst="rect">
              <a:avLst/>
            </a:prstGeom>
          </p:spPr>
        </p:pic>
        <p:pic>
          <p:nvPicPr>
            <p:cNvPr id="370" name="그림 369">
              <a:extLst>
                <a:ext uri="{FF2B5EF4-FFF2-40B4-BE49-F238E27FC236}">
                  <a16:creationId xmlns:a16="http://schemas.microsoft.com/office/drawing/2014/main" id="{8E035965-4CC3-4847-9741-3F4224AC1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8699" y="2603299"/>
              <a:ext cx="64800" cy="67292"/>
            </a:xfrm>
            <a:prstGeom prst="rect">
              <a:avLst/>
            </a:prstGeom>
          </p:spPr>
        </p:pic>
        <p:pic>
          <p:nvPicPr>
            <p:cNvPr id="371" name="그림 370">
              <a:extLst>
                <a:ext uri="{FF2B5EF4-FFF2-40B4-BE49-F238E27FC236}">
                  <a16:creationId xmlns:a16="http://schemas.microsoft.com/office/drawing/2014/main" id="{288B9AF3-8653-4976-BB69-24145B9C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61157" y="3136551"/>
              <a:ext cx="64800" cy="60171"/>
            </a:xfrm>
            <a:prstGeom prst="rect">
              <a:avLst/>
            </a:prstGeom>
          </p:spPr>
        </p:pic>
        <p:pic>
          <p:nvPicPr>
            <p:cNvPr id="372" name="그림 371">
              <a:extLst>
                <a:ext uri="{FF2B5EF4-FFF2-40B4-BE49-F238E27FC236}">
                  <a16:creationId xmlns:a16="http://schemas.microsoft.com/office/drawing/2014/main" id="{A5D62D68-5870-4803-A4B9-94159D479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3051" y="2603299"/>
              <a:ext cx="64800" cy="67292"/>
            </a:xfrm>
            <a:prstGeom prst="rect">
              <a:avLst/>
            </a:prstGeom>
          </p:spPr>
        </p:pic>
        <p:pic>
          <p:nvPicPr>
            <p:cNvPr id="373" name="그림 372">
              <a:extLst>
                <a:ext uri="{FF2B5EF4-FFF2-40B4-BE49-F238E27FC236}">
                  <a16:creationId xmlns:a16="http://schemas.microsoft.com/office/drawing/2014/main" id="{DFCDCC78-9F4A-4931-8CB7-0F9DAD793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25509" y="3136551"/>
              <a:ext cx="64800" cy="60171"/>
            </a:xfrm>
            <a:prstGeom prst="rect">
              <a:avLst/>
            </a:prstGeom>
          </p:spPr>
        </p:pic>
        <p:pic>
          <p:nvPicPr>
            <p:cNvPr id="425" name="그림 424">
              <a:extLst>
                <a:ext uri="{FF2B5EF4-FFF2-40B4-BE49-F238E27FC236}">
                  <a16:creationId xmlns:a16="http://schemas.microsoft.com/office/drawing/2014/main" id="{A0B32B93-36B6-43BE-8FDA-3EB0FE94D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64140" y="2725220"/>
              <a:ext cx="64800" cy="64800"/>
            </a:xfrm>
            <a:prstGeom prst="rect">
              <a:avLst/>
            </a:prstGeom>
          </p:spPr>
        </p:pic>
        <p:pic>
          <p:nvPicPr>
            <p:cNvPr id="427" name="그림 426">
              <a:extLst>
                <a:ext uri="{FF2B5EF4-FFF2-40B4-BE49-F238E27FC236}">
                  <a16:creationId xmlns:a16="http://schemas.microsoft.com/office/drawing/2014/main" id="{0B59A10D-C4E3-44CA-966A-B616A4B65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52642" y="2722728"/>
              <a:ext cx="64800" cy="67292"/>
            </a:xfrm>
            <a:prstGeom prst="rect">
              <a:avLst/>
            </a:prstGeom>
          </p:spPr>
        </p:pic>
        <p:pic>
          <p:nvPicPr>
            <p:cNvPr id="428" name="그림 427">
              <a:extLst>
                <a:ext uri="{FF2B5EF4-FFF2-40B4-BE49-F238E27FC236}">
                  <a16:creationId xmlns:a16="http://schemas.microsoft.com/office/drawing/2014/main" id="{CC4677C8-9BC8-443F-8261-9B0D7B49D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55100" y="3255980"/>
              <a:ext cx="64800" cy="60171"/>
            </a:xfrm>
            <a:prstGeom prst="rect">
              <a:avLst/>
            </a:prstGeom>
          </p:spPr>
        </p:pic>
        <p:pic>
          <p:nvPicPr>
            <p:cNvPr id="429" name="그림 428">
              <a:extLst>
                <a:ext uri="{FF2B5EF4-FFF2-40B4-BE49-F238E27FC236}">
                  <a16:creationId xmlns:a16="http://schemas.microsoft.com/office/drawing/2014/main" id="{EB01AE47-9CBC-4D50-9220-9CDF72BE6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29684" y="2725220"/>
              <a:ext cx="64800" cy="64800"/>
            </a:xfrm>
            <a:prstGeom prst="rect">
              <a:avLst/>
            </a:prstGeom>
          </p:spPr>
        </p:pic>
        <p:pic>
          <p:nvPicPr>
            <p:cNvPr id="430" name="그림 429">
              <a:extLst>
                <a:ext uri="{FF2B5EF4-FFF2-40B4-BE49-F238E27FC236}">
                  <a16:creationId xmlns:a16="http://schemas.microsoft.com/office/drawing/2014/main" id="{3686218B-329D-4954-872C-AA676D959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95978" y="2725220"/>
              <a:ext cx="64800" cy="64800"/>
            </a:xfrm>
            <a:prstGeom prst="rect">
              <a:avLst/>
            </a:prstGeom>
          </p:spPr>
        </p:pic>
        <p:pic>
          <p:nvPicPr>
            <p:cNvPr id="431" name="그림 430">
              <a:extLst>
                <a:ext uri="{FF2B5EF4-FFF2-40B4-BE49-F238E27FC236}">
                  <a16:creationId xmlns:a16="http://schemas.microsoft.com/office/drawing/2014/main" id="{F6D17825-F76B-4DC2-9F5B-06B6C93E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7694" y="2725220"/>
              <a:ext cx="64800" cy="64800"/>
            </a:xfrm>
            <a:prstGeom prst="rect">
              <a:avLst/>
            </a:prstGeom>
          </p:spPr>
        </p:pic>
        <p:pic>
          <p:nvPicPr>
            <p:cNvPr id="432" name="그림 431">
              <a:extLst>
                <a:ext uri="{FF2B5EF4-FFF2-40B4-BE49-F238E27FC236}">
                  <a16:creationId xmlns:a16="http://schemas.microsoft.com/office/drawing/2014/main" id="{E53E1DA7-93D2-4682-A5A2-D948269E0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2332" y="2725220"/>
              <a:ext cx="64800" cy="64800"/>
            </a:xfrm>
            <a:prstGeom prst="rect">
              <a:avLst/>
            </a:prstGeom>
          </p:spPr>
        </p:pic>
        <p:pic>
          <p:nvPicPr>
            <p:cNvPr id="433" name="그림 432">
              <a:extLst>
                <a:ext uri="{FF2B5EF4-FFF2-40B4-BE49-F238E27FC236}">
                  <a16:creationId xmlns:a16="http://schemas.microsoft.com/office/drawing/2014/main" id="{A0AF872A-8146-4489-9C3A-92B390604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8772" y="2725220"/>
              <a:ext cx="64800" cy="64800"/>
            </a:xfrm>
            <a:prstGeom prst="rect">
              <a:avLst/>
            </a:prstGeom>
          </p:spPr>
        </p:pic>
        <p:pic>
          <p:nvPicPr>
            <p:cNvPr id="434" name="그림 433">
              <a:extLst>
                <a:ext uri="{FF2B5EF4-FFF2-40B4-BE49-F238E27FC236}">
                  <a16:creationId xmlns:a16="http://schemas.microsoft.com/office/drawing/2014/main" id="{828D4282-40F3-4AFF-AD40-CE4CD41C4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2501" y="2725220"/>
              <a:ext cx="64800" cy="64800"/>
            </a:xfrm>
            <a:prstGeom prst="rect">
              <a:avLst/>
            </a:prstGeom>
          </p:spPr>
        </p:pic>
        <p:pic>
          <p:nvPicPr>
            <p:cNvPr id="435" name="그림 434">
              <a:extLst>
                <a:ext uri="{FF2B5EF4-FFF2-40B4-BE49-F238E27FC236}">
                  <a16:creationId xmlns:a16="http://schemas.microsoft.com/office/drawing/2014/main" id="{A1ECF95E-A5A9-4A40-9E24-D6DB81A70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7581" y="2725220"/>
              <a:ext cx="64800" cy="64800"/>
            </a:xfrm>
            <a:prstGeom prst="rect">
              <a:avLst/>
            </a:prstGeom>
          </p:spPr>
        </p:pic>
        <p:pic>
          <p:nvPicPr>
            <p:cNvPr id="436" name="그림 435">
              <a:extLst>
                <a:ext uri="{FF2B5EF4-FFF2-40B4-BE49-F238E27FC236}">
                  <a16:creationId xmlns:a16="http://schemas.microsoft.com/office/drawing/2014/main" id="{BA42E8ED-1F8F-46BD-8C85-BA5FF3810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81431" y="2725220"/>
              <a:ext cx="64800" cy="64800"/>
            </a:xfrm>
            <a:prstGeom prst="rect">
              <a:avLst/>
            </a:prstGeom>
          </p:spPr>
        </p:pic>
        <p:pic>
          <p:nvPicPr>
            <p:cNvPr id="437" name="그림 436">
              <a:extLst>
                <a:ext uri="{FF2B5EF4-FFF2-40B4-BE49-F238E27FC236}">
                  <a16:creationId xmlns:a16="http://schemas.microsoft.com/office/drawing/2014/main" id="{C4675252-B9F2-42F8-B73E-330183A67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43538" y="2725220"/>
              <a:ext cx="64800" cy="64800"/>
            </a:xfrm>
            <a:prstGeom prst="rect">
              <a:avLst/>
            </a:prstGeom>
          </p:spPr>
        </p:pic>
        <p:pic>
          <p:nvPicPr>
            <p:cNvPr id="438" name="그림 437">
              <a:extLst>
                <a:ext uri="{FF2B5EF4-FFF2-40B4-BE49-F238E27FC236}">
                  <a16:creationId xmlns:a16="http://schemas.microsoft.com/office/drawing/2014/main" id="{01FD2E41-8CA4-4562-A8B1-9B3E29346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6774" y="2722728"/>
              <a:ext cx="64800" cy="67292"/>
            </a:xfrm>
            <a:prstGeom prst="rect">
              <a:avLst/>
            </a:prstGeom>
          </p:spPr>
        </p:pic>
        <p:pic>
          <p:nvPicPr>
            <p:cNvPr id="439" name="그림 438">
              <a:extLst>
                <a:ext uri="{FF2B5EF4-FFF2-40B4-BE49-F238E27FC236}">
                  <a16:creationId xmlns:a16="http://schemas.microsoft.com/office/drawing/2014/main" id="{FDD350F8-1C2E-4F32-8067-D49E5D343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9232" y="3255980"/>
              <a:ext cx="64800" cy="60171"/>
            </a:xfrm>
            <a:prstGeom prst="rect">
              <a:avLst/>
            </a:prstGeom>
          </p:spPr>
        </p:pic>
        <p:pic>
          <p:nvPicPr>
            <p:cNvPr id="440" name="그림 439">
              <a:extLst>
                <a:ext uri="{FF2B5EF4-FFF2-40B4-BE49-F238E27FC236}">
                  <a16:creationId xmlns:a16="http://schemas.microsoft.com/office/drawing/2014/main" id="{8FE73217-625A-4397-B623-533FBC230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78472" y="2722728"/>
              <a:ext cx="64800" cy="67292"/>
            </a:xfrm>
            <a:prstGeom prst="rect">
              <a:avLst/>
            </a:prstGeom>
          </p:spPr>
        </p:pic>
        <p:pic>
          <p:nvPicPr>
            <p:cNvPr id="441" name="그림 440">
              <a:extLst>
                <a:ext uri="{FF2B5EF4-FFF2-40B4-BE49-F238E27FC236}">
                  <a16:creationId xmlns:a16="http://schemas.microsoft.com/office/drawing/2014/main" id="{6A0A72EC-BDF9-4C7D-9AD5-BC5ADA5CA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0930" y="3255980"/>
              <a:ext cx="64800" cy="60171"/>
            </a:xfrm>
            <a:prstGeom prst="rect">
              <a:avLst/>
            </a:prstGeom>
          </p:spPr>
        </p:pic>
        <p:pic>
          <p:nvPicPr>
            <p:cNvPr id="442" name="그림 441">
              <a:extLst>
                <a:ext uri="{FF2B5EF4-FFF2-40B4-BE49-F238E27FC236}">
                  <a16:creationId xmlns:a16="http://schemas.microsoft.com/office/drawing/2014/main" id="{BBEA6950-0710-4192-B5F0-2034C81C6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0700" y="2722728"/>
              <a:ext cx="64800" cy="67292"/>
            </a:xfrm>
            <a:prstGeom prst="rect">
              <a:avLst/>
            </a:prstGeom>
          </p:spPr>
        </p:pic>
        <p:pic>
          <p:nvPicPr>
            <p:cNvPr id="443" name="그림 442">
              <a:extLst>
                <a:ext uri="{FF2B5EF4-FFF2-40B4-BE49-F238E27FC236}">
                  <a16:creationId xmlns:a16="http://schemas.microsoft.com/office/drawing/2014/main" id="{D8F7CCDD-8892-4FB5-9C92-EB7BD5EB8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46333" y="3255980"/>
              <a:ext cx="64800" cy="60171"/>
            </a:xfrm>
            <a:prstGeom prst="rect">
              <a:avLst/>
            </a:prstGeom>
          </p:spPr>
        </p:pic>
        <p:pic>
          <p:nvPicPr>
            <p:cNvPr id="444" name="그림 443">
              <a:extLst>
                <a:ext uri="{FF2B5EF4-FFF2-40B4-BE49-F238E27FC236}">
                  <a16:creationId xmlns:a16="http://schemas.microsoft.com/office/drawing/2014/main" id="{15A652C5-371E-48B5-B237-792E521C4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05052" y="2722728"/>
              <a:ext cx="64800" cy="67292"/>
            </a:xfrm>
            <a:prstGeom prst="rect">
              <a:avLst/>
            </a:prstGeom>
          </p:spPr>
        </p:pic>
        <p:pic>
          <p:nvPicPr>
            <p:cNvPr id="445" name="그림 444">
              <a:extLst>
                <a:ext uri="{FF2B5EF4-FFF2-40B4-BE49-F238E27FC236}">
                  <a16:creationId xmlns:a16="http://schemas.microsoft.com/office/drawing/2014/main" id="{264951A6-B1D3-49EE-B765-A05BF45D5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07510" y="3255980"/>
              <a:ext cx="64800" cy="60171"/>
            </a:xfrm>
            <a:prstGeom prst="rect">
              <a:avLst/>
            </a:prstGeom>
          </p:spPr>
        </p:pic>
        <p:pic>
          <p:nvPicPr>
            <p:cNvPr id="446" name="그림 445">
              <a:extLst>
                <a:ext uri="{FF2B5EF4-FFF2-40B4-BE49-F238E27FC236}">
                  <a16:creationId xmlns:a16="http://schemas.microsoft.com/office/drawing/2014/main" id="{A91842CE-ED1C-47A6-9BE9-D9341F1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70641" y="2722728"/>
              <a:ext cx="64800" cy="67292"/>
            </a:xfrm>
            <a:prstGeom prst="rect">
              <a:avLst/>
            </a:prstGeom>
          </p:spPr>
        </p:pic>
        <p:pic>
          <p:nvPicPr>
            <p:cNvPr id="447" name="그림 446">
              <a:extLst>
                <a:ext uri="{FF2B5EF4-FFF2-40B4-BE49-F238E27FC236}">
                  <a16:creationId xmlns:a16="http://schemas.microsoft.com/office/drawing/2014/main" id="{12E0CF1A-D12C-4CC9-ACF3-EAAF9FBF6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73099" y="3255980"/>
              <a:ext cx="64800" cy="60171"/>
            </a:xfrm>
            <a:prstGeom prst="rect">
              <a:avLst/>
            </a:prstGeom>
          </p:spPr>
        </p:pic>
        <p:pic>
          <p:nvPicPr>
            <p:cNvPr id="448" name="그림 447">
              <a:extLst>
                <a:ext uri="{FF2B5EF4-FFF2-40B4-BE49-F238E27FC236}">
                  <a16:creationId xmlns:a16="http://schemas.microsoft.com/office/drawing/2014/main" id="{603B91A3-F0B4-475C-92E1-676D62DCF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34773" y="2722728"/>
              <a:ext cx="64800" cy="67292"/>
            </a:xfrm>
            <a:prstGeom prst="rect">
              <a:avLst/>
            </a:prstGeom>
          </p:spPr>
        </p:pic>
        <p:pic>
          <p:nvPicPr>
            <p:cNvPr id="449" name="그림 448">
              <a:extLst>
                <a:ext uri="{FF2B5EF4-FFF2-40B4-BE49-F238E27FC236}">
                  <a16:creationId xmlns:a16="http://schemas.microsoft.com/office/drawing/2014/main" id="{DEA5E1A5-A208-496E-9271-6C0FCC9FD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37231" y="3255980"/>
              <a:ext cx="64800" cy="60171"/>
            </a:xfrm>
            <a:prstGeom prst="rect">
              <a:avLst/>
            </a:prstGeom>
          </p:spPr>
        </p:pic>
        <p:pic>
          <p:nvPicPr>
            <p:cNvPr id="450" name="그림 449">
              <a:extLst>
                <a:ext uri="{FF2B5EF4-FFF2-40B4-BE49-F238E27FC236}">
                  <a16:creationId xmlns:a16="http://schemas.microsoft.com/office/drawing/2014/main" id="{A48168DD-6146-4CA1-929A-6364281A4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96471" y="2722728"/>
              <a:ext cx="64800" cy="67292"/>
            </a:xfrm>
            <a:prstGeom prst="rect">
              <a:avLst/>
            </a:prstGeom>
          </p:spPr>
        </p:pic>
        <p:pic>
          <p:nvPicPr>
            <p:cNvPr id="451" name="그림 450">
              <a:extLst>
                <a:ext uri="{FF2B5EF4-FFF2-40B4-BE49-F238E27FC236}">
                  <a16:creationId xmlns:a16="http://schemas.microsoft.com/office/drawing/2014/main" id="{B5C7FE49-3706-46C0-B0AF-59B554661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8929" y="3255980"/>
              <a:ext cx="64800" cy="60171"/>
            </a:xfrm>
            <a:prstGeom prst="rect">
              <a:avLst/>
            </a:prstGeom>
          </p:spPr>
        </p:pic>
        <p:pic>
          <p:nvPicPr>
            <p:cNvPr id="452" name="그림 451">
              <a:extLst>
                <a:ext uri="{FF2B5EF4-FFF2-40B4-BE49-F238E27FC236}">
                  <a16:creationId xmlns:a16="http://schemas.microsoft.com/office/drawing/2014/main" id="{A2DD9A07-E6DC-41DF-8B7D-F1B11BC29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8699" y="2722728"/>
              <a:ext cx="64800" cy="67292"/>
            </a:xfrm>
            <a:prstGeom prst="rect">
              <a:avLst/>
            </a:prstGeom>
          </p:spPr>
        </p:pic>
        <p:pic>
          <p:nvPicPr>
            <p:cNvPr id="453" name="그림 452">
              <a:extLst>
                <a:ext uri="{FF2B5EF4-FFF2-40B4-BE49-F238E27FC236}">
                  <a16:creationId xmlns:a16="http://schemas.microsoft.com/office/drawing/2014/main" id="{71020EF8-1ECA-498B-A3C5-C6F989F03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61157" y="3255980"/>
              <a:ext cx="64800" cy="60171"/>
            </a:xfrm>
            <a:prstGeom prst="rect">
              <a:avLst/>
            </a:prstGeom>
          </p:spPr>
        </p:pic>
        <p:pic>
          <p:nvPicPr>
            <p:cNvPr id="454" name="그림 453">
              <a:extLst>
                <a:ext uri="{FF2B5EF4-FFF2-40B4-BE49-F238E27FC236}">
                  <a16:creationId xmlns:a16="http://schemas.microsoft.com/office/drawing/2014/main" id="{CA721704-C5A8-4013-8C59-0BCE43552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3051" y="2722728"/>
              <a:ext cx="64800" cy="67292"/>
            </a:xfrm>
            <a:prstGeom prst="rect">
              <a:avLst/>
            </a:prstGeom>
          </p:spPr>
        </p:pic>
        <p:pic>
          <p:nvPicPr>
            <p:cNvPr id="455" name="그림 454">
              <a:extLst>
                <a:ext uri="{FF2B5EF4-FFF2-40B4-BE49-F238E27FC236}">
                  <a16:creationId xmlns:a16="http://schemas.microsoft.com/office/drawing/2014/main" id="{B3234811-A524-46EE-A868-8DD1266FA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25509" y="3255980"/>
              <a:ext cx="64800" cy="60171"/>
            </a:xfrm>
            <a:prstGeom prst="rect">
              <a:avLst/>
            </a:prstGeom>
          </p:spPr>
        </p:pic>
        <p:pic>
          <p:nvPicPr>
            <p:cNvPr id="466" name="그림 465">
              <a:extLst>
                <a:ext uri="{FF2B5EF4-FFF2-40B4-BE49-F238E27FC236}">
                  <a16:creationId xmlns:a16="http://schemas.microsoft.com/office/drawing/2014/main" id="{67AD4AFE-B2B9-4213-808F-7FD61F09F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64140" y="2784145"/>
              <a:ext cx="64800" cy="64800"/>
            </a:xfrm>
            <a:prstGeom prst="rect">
              <a:avLst/>
            </a:prstGeom>
          </p:spPr>
        </p:pic>
        <p:pic>
          <p:nvPicPr>
            <p:cNvPr id="468" name="그림 467">
              <a:extLst>
                <a:ext uri="{FF2B5EF4-FFF2-40B4-BE49-F238E27FC236}">
                  <a16:creationId xmlns:a16="http://schemas.microsoft.com/office/drawing/2014/main" id="{F9A9271D-430E-40A7-8CE4-95BEC7FA0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52642" y="2781653"/>
              <a:ext cx="64800" cy="67292"/>
            </a:xfrm>
            <a:prstGeom prst="rect">
              <a:avLst/>
            </a:prstGeom>
          </p:spPr>
        </p:pic>
        <p:pic>
          <p:nvPicPr>
            <p:cNvPr id="469" name="그림 468">
              <a:extLst>
                <a:ext uri="{FF2B5EF4-FFF2-40B4-BE49-F238E27FC236}">
                  <a16:creationId xmlns:a16="http://schemas.microsoft.com/office/drawing/2014/main" id="{842E7620-15A7-4E90-8E0B-B5DB41E99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55100" y="3314905"/>
              <a:ext cx="64800" cy="60171"/>
            </a:xfrm>
            <a:prstGeom prst="rect">
              <a:avLst/>
            </a:prstGeom>
          </p:spPr>
        </p:pic>
        <p:pic>
          <p:nvPicPr>
            <p:cNvPr id="470" name="그림 469">
              <a:extLst>
                <a:ext uri="{FF2B5EF4-FFF2-40B4-BE49-F238E27FC236}">
                  <a16:creationId xmlns:a16="http://schemas.microsoft.com/office/drawing/2014/main" id="{A5F8CFAD-F1D9-4B0B-A18E-1A5C53537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29684" y="2784145"/>
              <a:ext cx="64800" cy="64800"/>
            </a:xfrm>
            <a:prstGeom prst="rect">
              <a:avLst/>
            </a:prstGeom>
          </p:spPr>
        </p:pic>
        <p:pic>
          <p:nvPicPr>
            <p:cNvPr id="471" name="그림 470">
              <a:extLst>
                <a:ext uri="{FF2B5EF4-FFF2-40B4-BE49-F238E27FC236}">
                  <a16:creationId xmlns:a16="http://schemas.microsoft.com/office/drawing/2014/main" id="{4A39B652-52F1-4B31-B08C-0ED0F9B7D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95978" y="2784145"/>
              <a:ext cx="64800" cy="64800"/>
            </a:xfrm>
            <a:prstGeom prst="rect">
              <a:avLst/>
            </a:prstGeom>
          </p:spPr>
        </p:pic>
        <p:pic>
          <p:nvPicPr>
            <p:cNvPr id="472" name="그림 471">
              <a:extLst>
                <a:ext uri="{FF2B5EF4-FFF2-40B4-BE49-F238E27FC236}">
                  <a16:creationId xmlns:a16="http://schemas.microsoft.com/office/drawing/2014/main" id="{94522B4B-4973-4C6E-91DE-E80ED97C1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7694" y="2784145"/>
              <a:ext cx="64800" cy="64800"/>
            </a:xfrm>
            <a:prstGeom prst="rect">
              <a:avLst/>
            </a:prstGeom>
          </p:spPr>
        </p:pic>
        <p:pic>
          <p:nvPicPr>
            <p:cNvPr id="473" name="그림 472">
              <a:extLst>
                <a:ext uri="{FF2B5EF4-FFF2-40B4-BE49-F238E27FC236}">
                  <a16:creationId xmlns:a16="http://schemas.microsoft.com/office/drawing/2014/main" id="{9B050B51-3718-4AA7-96F3-764BEC597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2332" y="2784145"/>
              <a:ext cx="64800" cy="64800"/>
            </a:xfrm>
            <a:prstGeom prst="rect">
              <a:avLst/>
            </a:prstGeom>
          </p:spPr>
        </p:pic>
        <p:pic>
          <p:nvPicPr>
            <p:cNvPr id="474" name="그림 473">
              <a:extLst>
                <a:ext uri="{FF2B5EF4-FFF2-40B4-BE49-F238E27FC236}">
                  <a16:creationId xmlns:a16="http://schemas.microsoft.com/office/drawing/2014/main" id="{7AF205A6-0BDA-4994-96F3-734DCE01D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8772" y="2784145"/>
              <a:ext cx="64800" cy="64800"/>
            </a:xfrm>
            <a:prstGeom prst="rect">
              <a:avLst/>
            </a:prstGeom>
          </p:spPr>
        </p:pic>
        <p:pic>
          <p:nvPicPr>
            <p:cNvPr id="475" name="그림 474">
              <a:extLst>
                <a:ext uri="{FF2B5EF4-FFF2-40B4-BE49-F238E27FC236}">
                  <a16:creationId xmlns:a16="http://schemas.microsoft.com/office/drawing/2014/main" id="{4C7D84B1-FDB3-4181-9C6B-3FD219594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2501" y="2784145"/>
              <a:ext cx="64800" cy="64800"/>
            </a:xfrm>
            <a:prstGeom prst="rect">
              <a:avLst/>
            </a:prstGeom>
          </p:spPr>
        </p:pic>
        <p:pic>
          <p:nvPicPr>
            <p:cNvPr id="476" name="그림 475">
              <a:extLst>
                <a:ext uri="{FF2B5EF4-FFF2-40B4-BE49-F238E27FC236}">
                  <a16:creationId xmlns:a16="http://schemas.microsoft.com/office/drawing/2014/main" id="{5B619C78-B60E-48F8-9B1B-199DD596B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7581" y="2784145"/>
              <a:ext cx="64800" cy="64800"/>
            </a:xfrm>
            <a:prstGeom prst="rect">
              <a:avLst/>
            </a:prstGeom>
          </p:spPr>
        </p:pic>
        <p:pic>
          <p:nvPicPr>
            <p:cNvPr id="477" name="그림 476">
              <a:extLst>
                <a:ext uri="{FF2B5EF4-FFF2-40B4-BE49-F238E27FC236}">
                  <a16:creationId xmlns:a16="http://schemas.microsoft.com/office/drawing/2014/main" id="{2E9AFB33-280F-4ABB-92FD-2E7FA305F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81431" y="2784145"/>
              <a:ext cx="64800" cy="64800"/>
            </a:xfrm>
            <a:prstGeom prst="rect">
              <a:avLst/>
            </a:prstGeom>
          </p:spPr>
        </p:pic>
        <p:pic>
          <p:nvPicPr>
            <p:cNvPr id="478" name="그림 477">
              <a:extLst>
                <a:ext uri="{FF2B5EF4-FFF2-40B4-BE49-F238E27FC236}">
                  <a16:creationId xmlns:a16="http://schemas.microsoft.com/office/drawing/2014/main" id="{B8318993-2ED7-4E90-AE4D-53B1EF7CE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43538" y="2784145"/>
              <a:ext cx="64800" cy="64800"/>
            </a:xfrm>
            <a:prstGeom prst="rect">
              <a:avLst/>
            </a:prstGeom>
          </p:spPr>
        </p:pic>
        <p:pic>
          <p:nvPicPr>
            <p:cNvPr id="479" name="그림 478">
              <a:extLst>
                <a:ext uri="{FF2B5EF4-FFF2-40B4-BE49-F238E27FC236}">
                  <a16:creationId xmlns:a16="http://schemas.microsoft.com/office/drawing/2014/main" id="{294A765D-0869-48E9-B5E6-343BC897C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6774" y="2781653"/>
              <a:ext cx="64800" cy="67292"/>
            </a:xfrm>
            <a:prstGeom prst="rect">
              <a:avLst/>
            </a:prstGeom>
          </p:spPr>
        </p:pic>
        <p:pic>
          <p:nvPicPr>
            <p:cNvPr id="480" name="그림 479">
              <a:extLst>
                <a:ext uri="{FF2B5EF4-FFF2-40B4-BE49-F238E27FC236}">
                  <a16:creationId xmlns:a16="http://schemas.microsoft.com/office/drawing/2014/main" id="{2BAADF6D-F642-4FA5-88CB-D1D807722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9232" y="3314905"/>
              <a:ext cx="64800" cy="60171"/>
            </a:xfrm>
            <a:prstGeom prst="rect">
              <a:avLst/>
            </a:prstGeom>
          </p:spPr>
        </p:pic>
        <p:pic>
          <p:nvPicPr>
            <p:cNvPr id="481" name="그림 480">
              <a:extLst>
                <a:ext uri="{FF2B5EF4-FFF2-40B4-BE49-F238E27FC236}">
                  <a16:creationId xmlns:a16="http://schemas.microsoft.com/office/drawing/2014/main" id="{6C5D1707-B787-4327-A8BC-BBFB4B279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78472" y="2781653"/>
              <a:ext cx="64800" cy="67292"/>
            </a:xfrm>
            <a:prstGeom prst="rect">
              <a:avLst/>
            </a:prstGeom>
          </p:spPr>
        </p:pic>
        <p:pic>
          <p:nvPicPr>
            <p:cNvPr id="482" name="그림 481">
              <a:extLst>
                <a:ext uri="{FF2B5EF4-FFF2-40B4-BE49-F238E27FC236}">
                  <a16:creationId xmlns:a16="http://schemas.microsoft.com/office/drawing/2014/main" id="{E427FAB4-0A64-44C7-98DA-A26F5BEEF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0930" y="3314905"/>
              <a:ext cx="64800" cy="60171"/>
            </a:xfrm>
            <a:prstGeom prst="rect">
              <a:avLst/>
            </a:prstGeom>
          </p:spPr>
        </p:pic>
        <p:pic>
          <p:nvPicPr>
            <p:cNvPr id="483" name="그림 482">
              <a:extLst>
                <a:ext uri="{FF2B5EF4-FFF2-40B4-BE49-F238E27FC236}">
                  <a16:creationId xmlns:a16="http://schemas.microsoft.com/office/drawing/2014/main" id="{9E32167E-FF1C-4D8F-A89F-F73C7E571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0700" y="2781653"/>
              <a:ext cx="64800" cy="67292"/>
            </a:xfrm>
            <a:prstGeom prst="rect">
              <a:avLst/>
            </a:prstGeom>
          </p:spPr>
        </p:pic>
        <p:pic>
          <p:nvPicPr>
            <p:cNvPr id="484" name="그림 483">
              <a:extLst>
                <a:ext uri="{FF2B5EF4-FFF2-40B4-BE49-F238E27FC236}">
                  <a16:creationId xmlns:a16="http://schemas.microsoft.com/office/drawing/2014/main" id="{C1CFA016-2B9B-4BF3-9BD0-60CAF69C2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46333" y="3314905"/>
              <a:ext cx="64800" cy="60171"/>
            </a:xfrm>
            <a:prstGeom prst="rect">
              <a:avLst/>
            </a:prstGeom>
          </p:spPr>
        </p:pic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D1BED0AC-0314-4E91-A70A-A3AAA6723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05052" y="2781653"/>
              <a:ext cx="64800" cy="67292"/>
            </a:xfrm>
            <a:prstGeom prst="rect">
              <a:avLst/>
            </a:prstGeom>
          </p:spPr>
        </p:pic>
        <p:pic>
          <p:nvPicPr>
            <p:cNvPr id="486" name="그림 485">
              <a:extLst>
                <a:ext uri="{FF2B5EF4-FFF2-40B4-BE49-F238E27FC236}">
                  <a16:creationId xmlns:a16="http://schemas.microsoft.com/office/drawing/2014/main" id="{48E6D0E3-0FCA-4348-A7FF-DD0017207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07510" y="3314905"/>
              <a:ext cx="64800" cy="60171"/>
            </a:xfrm>
            <a:prstGeom prst="rect">
              <a:avLst/>
            </a:prstGeom>
          </p:spPr>
        </p:pic>
        <p:pic>
          <p:nvPicPr>
            <p:cNvPr id="487" name="그림 486">
              <a:extLst>
                <a:ext uri="{FF2B5EF4-FFF2-40B4-BE49-F238E27FC236}">
                  <a16:creationId xmlns:a16="http://schemas.microsoft.com/office/drawing/2014/main" id="{F4B32F19-F26E-4F41-BF56-08778A002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70641" y="2781653"/>
              <a:ext cx="64800" cy="67292"/>
            </a:xfrm>
            <a:prstGeom prst="rect">
              <a:avLst/>
            </a:prstGeom>
          </p:spPr>
        </p:pic>
        <p:pic>
          <p:nvPicPr>
            <p:cNvPr id="488" name="그림 487">
              <a:extLst>
                <a:ext uri="{FF2B5EF4-FFF2-40B4-BE49-F238E27FC236}">
                  <a16:creationId xmlns:a16="http://schemas.microsoft.com/office/drawing/2014/main" id="{3214DB21-214B-4AFF-9A61-360E5AC32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73099" y="3314905"/>
              <a:ext cx="64800" cy="60171"/>
            </a:xfrm>
            <a:prstGeom prst="rect">
              <a:avLst/>
            </a:prstGeom>
          </p:spPr>
        </p:pic>
        <p:pic>
          <p:nvPicPr>
            <p:cNvPr id="489" name="그림 488">
              <a:extLst>
                <a:ext uri="{FF2B5EF4-FFF2-40B4-BE49-F238E27FC236}">
                  <a16:creationId xmlns:a16="http://schemas.microsoft.com/office/drawing/2014/main" id="{08546EC8-B511-4764-9A4C-C2DE34BFD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34773" y="2781653"/>
              <a:ext cx="64800" cy="67292"/>
            </a:xfrm>
            <a:prstGeom prst="rect">
              <a:avLst/>
            </a:prstGeom>
          </p:spPr>
        </p:pic>
        <p:pic>
          <p:nvPicPr>
            <p:cNvPr id="490" name="그림 489">
              <a:extLst>
                <a:ext uri="{FF2B5EF4-FFF2-40B4-BE49-F238E27FC236}">
                  <a16:creationId xmlns:a16="http://schemas.microsoft.com/office/drawing/2014/main" id="{92D2C945-F66D-49C2-A40F-EBAFEA0F6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37231" y="3314905"/>
              <a:ext cx="64800" cy="60171"/>
            </a:xfrm>
            <a:prstGeom prst="rect">
              <a:avLst/>
            </a:prstGeom>
          </p:spPr>
        </p:pic>
        <p:pic>
          <p:nvPicPr>
            <p:cNvPr id="491" name="그림 490">
              <a:extLst>
                <a:ext uri="{FF2B5EF4-FFF2-40B4-BE49-F238E27FC236}">
                  <a16:creationId xmlns:a16="http://schemas.microsoft.com/office/drawing/2014/main" id="{8A8218F5-845A-41E5-A8AC-051379D0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96471" y="2781653"/>
              <a:ext cx="64800" cy="67292"/>
            </a:xfrm>
            <a:prstGeom prst="rect">
              <a:avLst/>
            </a:prstGeom>
          </p:spPr>
        </p:pic>
        <p:pic>
          <p:nvPicPr>
            <p:cNvPr id="492" name="그림 491">
              <a:extLst>
                <a:ext uri="{FF2B5EF4-FFF2-40B4-BE49-F238E27FC236}">
                  <a16:creationId xmlns:a16="http://schemas.microsoft.com/office/drawing/2014/main" id="{C8648761-10D5-49C4-8CD7-55B243B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8929" y="3314905"/>
              <a:ext cx="64800" cy="60171"/>
            </a:xfrm>
            <a:prstGeom prst="rect">
              <a:avLst/>
            </a:prstGeom>
          </p:spPr>
        </p:pic>
        <p:pic>
          <p:nvPicPr>
            <p:cNvPr id="493" name="그림 492">
              <a:extLst>
                <a:ext uri="{FF2B5EF4-FFF2-40B4-BE49-F238E27FC236}">
                  <a16:creationId xmlns:a16="http://schemas.microsoft.com/office/drawing/2014/main" id="{47BBD8C1-0689-47BD-9FE6-487022D52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8699" y="2781653"/>
              <a:ext cx="64800" cy="67292"/>
            </a:xfrm>
            <a:prstGeom prst="rect">
              <a:avLst/>
            </a:prstGeom>
          </p:spPr>
        </p:pic>
        <p:pic>
          <p:nvPicPr>
            <p:cNvPr id="494" name="그림 493">
              <a:extLst>
                <a:ext uri="{FF2B5EF4-FFF2-40B4-BE49-F238E27FC236}">
                  <a16:creationId xmlns:a16="http://schemas.microsoft.com/office/drawing/2014/main" id="{705E05E6-B038-4801-8D30-A5E5E0D09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61157" y="3314905"/>
              <a:ext cx="64800" cy="60171"/>
            </a:xfrm>
            <a:prstGeom prst="rect">
              <a:avLst/>
            </a:prstGeom>
          </p:spPr>
        </p:pic>
        <p:pic>
          <p:nvPicPr>
            <p:cNvPr id="495" name="그림 494">
              <a:extLst>
                <a:ext uri="{FF2B5EF4-FFF2-40B4-BE49-F238E27FC236}">
                  <a16:creationId xmlns:a16="http://schemas.microsoft.com/office/drawing/2014/main" id="{614C931B-E395-401A-973D-350BA3124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3051" y="2781653"/>
              <a:ext cx="64800" cy="67292"/>
            </a:xfrm>
            <a:prstGeom prst="rect">
              <a:avLst/>
            </a:prstGeom>
          </p:spPr>
        </p:pic>
        <p:pic>
          <p:nvPicPr>
            <p:cNvPr id="496" name="그림 495">
              <a:extLst>
                <a:ext uri="{FF2B5EF4-FFF2-40B4-BE49-F238E27FC236}">
                  <a16:creationId xmlns:a16="http://schemas.microsoft.com/office/drawing/2014/main" id="{A32A35C2-6994-472F-B0B5-5C41AD9A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25509" y="3314905"/>
              <a:ext cx="64800" cy="60171"/>
            </a:xfrm>
            <a:prstGeom prst="rect">
              <a:avLst/>
            </a:prstGeom>
          </p:spPr>
        </p:pic>
        <p:pic>
          <p:nvPicPr>
            <p:cNvPr id="507" name="그림 506">
              <a:extLst>
                <a:ext uri="{FF2B5EF4-FFF2-40B4-BE49-F238E27FC236}">
                  <a16:creationId xmlns:a16="http://schemas.microsoft.com/office/drawing/2014/main" id="{AD4CBACD-8606-416A-8D86-2022AA6EA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64140" y="2844649"/>
              <a:ext cx="64800" cy="64800"/>
            </a:xfrm>
            <a:prstGeom prst="rect">
              <a:avLst/>
            </a:prstGeom>
          </p:spPr>
        </p:pic>
        <p:pic>
          <p:nvPicPr>
            <p:cNvPr id="509" name="그림 508">
              <a:extLst>
                <a:ext uri="{FF2B5EF4-FFF2-40B4-BE49-F238E27FC236}">
                  <a16:creationId xmlns:a16="http://schemas.microsoft.com/office/drawing/2014/main" id="{5A4319A5-24CC-4884-BD34-386542357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52642" y="2842157"/>
              <a:ext cx="64800" cy="67292"/>
            </a:xfrm>
            <a:prstGeom prst="rect">
              <a:avLst/>
            </a:prstGeom>
          </p:spPr>
        </p:pic>
        <p:pic>
          <p:nvPicPr>
            <p:cNvPr id="510" name="그림 509">
              <a:extLst>
                <a:ext uri="{FF2B5EF4-FFF2-40B4-BE49-F238E27FC236}">
                  <a16:creationId xmlns:a16="http://schemas.microsoft.com/office/drawing/2014/main" id="{89DBBCE1-1302-44ED-92A9-E272346B1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55100" y="3375409"/>
              <a:ext cx="64800" cy="60171"/>
            </a:xfrm>
            <a:prstGeom prst="rect">
              <a:avLst/>
            </a:prstGeom>
          </p:spPr>
        </p:pic>
        <p:pic>
          <p:nvPicPr>
            <p:cNvPr id="511" name="그림 510">
              <a:extLst>
                <a:ext uri="{FF2B5EF4-FFF2-40B4-BE49-F238E27FC236}">
                  <a16:creationId xmlns:a16="http://schemas.microsoft.com/office/drawing/2014/main" id="{A2C9A37E-D854-43A5-A774-57CC7B032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29684" y="2844649"/>
              <a:ext cx="64800" cy="64800"/>
            </a:xfrm>
            <a:prstGeom prst="rect">
              <a:avLst/>
            </a:prstGeom>
          </p:spPr>
        </p:pic>
        <p:pic>
          <p:nvPicPr>
            <p:cNvPr id="512" name="그림 511">
              <a:extLst>
                <a:ext uri="{FF2B5EF4-FFF2-40B4-BE49-F238E27FC236}">
                  <a16:creationId xmlns:a16="http://schemas.microsoft.com/office/drawing/2014/main" id="{8C90DD7D-6B8A-4E28-83BC-A89F683F1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95978" y="2844649"/>
              <a:ext cx="64800" cy="64800"/>
            </a:xfrm>
            <a:prstGeom prst="rect">
              <a:avLst/>
            </a:prstGeom>
          </p:spPr>
        </p:pic>
        <p:pic>
          <p:nvPicPr>
            <p:cNvPr id="513" name="그림 512">
              <a:extLst>
                <a:ext uri="{FF2B5EF4-FFF2-40B4-BE49-F238E27FC236}">
                  <a16:creationId xmlns:a16="http://schemas.microsoft.com/office/drawing/2014/main" id="{FC7C316D-A28A-48D1-BB6E-EEC391461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7694" y="2844649"/>
              <a:ext cx="64800" cy="64800"/>
            </a:xfrm>
            <a:prstGeom prst="rect">
              <a:avLst/>
            </a:prstGeom>
          </p:spPr>
        </p:pic>
        <p:pic>
          <p:nvPicPr>
            <p:cNvPr id="514" name="그림 513">
              <a:extLst>
                <a:ext uri="{FF2B5EF4-FFF2-40B4-BE49-F238E27FC236}">
                  <a16:creationId xmlns:a16="http://schemas.microsoft.com/office/drawing/2014/main" id="{586379FF-FEC2-46B8-9730-C9EA6A677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2332" y="2844649"/>
              <a:ext cx="64800" cy="64800"/>
            </a:xfrm>
            <a:prstGeom prst="rect">
              <a:avLst/>
            </a:prstGeom>
          </p:spPr>
        </p:pic>
        <p:pic>
          <p:nvPicPr>
            <p:cNvPr id="515" name="그림 514">
              <a:extLst>
                <a:ext uri="{FF2B5EF4-FFF2-40B4-BE49-F238E27FC236}">
                  <a16:creationId xmlns:a16="http://schemas.microsoft.com/office/drawing/2014/main" id="{0B081E3B-52DB-4E45-909E-3FA8189B7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8772" y="2844649"/>
              <a:ext cx="64800" cy="64800"/>
            </a:xfrm>
            <a:prstGeom prst="rect">
              <a:avLst/>
            </a:prstGeom>
          </p:spPr>
        </p:pic>
        <p:pic>
          <p:nvPicPr>
            <p:cNvPr id="516" name="그림 515">
              <a:extLst>
                <a:ext uri="{FF2B5EF4-FFF2-40B4-BE49-F238E27FC236}">
                  <a16:creationId xmlns:a16="http://schemas.microsoft.com/office/drawing/2014/main" id="{26129847-E8EA-4686-8951-5C13F9C11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2501" y="2844649"/>
              <a:ext cx="64800" cy="64800"/>
            </a:xfrm>
            <a:prstGeom prst="rect">
              <a:avLst/>
            </a:prstGeom>
          </p:spPr>
        </p:pic>
        <p:pic>
          <p:nvPicPr>
            <p:cNvPr id="517" name="그림 516">
              <a:extLst>
                <a:ext uri="{FF2B5EF4-FFF2-40B4-BE49-F238E27FC236}">
                  <a16:creationId xmlns:a16="http://schemas.microsoft.com/office/drawing/2014/main" id="{44A7CB85-0516-4C8D-A8EE-412542B22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7581" y="2844649"/>
              <a:ext cx="64800" cy="64800"/>
            </a:xfrm>
            <a:prstGeom prst="rect">
              <a:avLst/>
            </a:prstGeom>
          </p:spPr>
        </p:pic>
        <p:pic>
          <p:nvPicPr>
            <p:cNvPr id="518" name="그림 517">
              <a:extLst>
                <a:ext uri="{FF2B5EF4-FFF2-40B4-BE49-F238E27FC236}">
                  <a16:creationId xmlns:a16="http://schemas.microsoft.com/office/drawing/2014/main" id="{0D4E4239-99A3-4C59-B48B-CC2CBE1E7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81431" y="2844649"/>
              <a:ext cx="64800" cy="64800"/>
            </a:xfrm>
            <a:prstGeom prst="rect">
              <a:avLst/>
            </a:prstGeom>
          </p:spPr>
        </p:pic>
        <p:pic>
          <p:nvPicPr>
            <p:cNvPr id="519" name="그림 518">
              <a:extLst>
                <a:ext uri="{FF2B5EF4-FFF2-40B4-BE49-F238E27FC236}">
                  <a16:creationId xmlns:a16="http://schemas.microsoft.com/office/drawing/2014/main" id="{C8C9A160-D830-42A3-8782-2AD7B1AA1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43538" y="2844649"/>
              <a:ext cx="64800" cy="64800"/>
            </a:xfrm>
            <a:prstGeom prst="rect">
              <a:avLst/>
            </a:prstGeom>
          </p:spPr>
        </p:pic>
        <p:pic>
          <p:nvPicPr>
            <p:cNvPr id="520" name="그림 519">
              <a:extLst>
                <a:ext uri="{FF2B5EF4-FFF2-40B4-BE49-F238E27FC236}">
                  <a16:creationId xmlns:a16="http://schemas.microsoft.com/office/drawing/2014/main" id="{1CFCA5A9-2CC1-4EE9-9EEB-0DAD56A0D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6774" y="2842157"/>
              <a:ext cx="64800" cy="67292"/>
            </a:xfrm>
            <a:prstGeom prst="rect">
              <a:avLst/>
            </a:prstGeom>
          </p:spPr>
        </p:pic>
        <p:pic>
          <p:nvPicPr>
            <p:cNvPr id="521" name="그림 520">
              <a:extLst>
                <a:ext uri="{FF2B5EF4-FFF2-40B4-BE49-F238E27FC236}">
                  <a16:creationId xmlns:a16="http://schemas.microsoft.com/office/drawing/2014/main" id="{3E98681D-C8A1-4F4F-92FE-4A68B6ACE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9232" y="3375409"/>
              <a:ext cx="64800" cy="60171"/>
            </a:xfrm>
            <a:prstGeom prst="rect">
              <a:avLst/>
            </a:prstGeom>
          </p:spPr>
        </p:pic>
        <p:pic>
          <p:nvPicPr>
            <p:cNvPr id="522" name="그림 521">
              <a:extLst>
                <a:ext uri="{FF2B5EF4-FFF2-40B4-BE49-F238E27FC236}">
                  <a16:creationId xmlns:a16="http://schemas.microsoft.com/office/drawing/2014/main" id="{CFD0F4E8-C508-46B4-B195-EB4BBF6BC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78472" y="2842157"/>
              <a:ext cx="64800" cy="67292"/>
            </a:xfrm>
            <a:prstGeom prst="rect">
              <a:avLst/>
            </a:prstGeom>
          </p:spPr>
        </p:pic>
        <p:pic>
          <p:nvPicPr>
            <p:cNvPr id="523" name="그림 522">
              <a:extLst>
                <a:ext uri="{FF2B5EF4-FFF2-40B4-BE49-F238E27FC236}">
                  <a16:creationId xmlns:a16="http://schemas.microsoft.com/office/drawing/2014/main" id="{F66DB32C-99DF-4999-A8E6-F7324FDDA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0930" y="3375409"/>
              <a:ext cx="64800" cy="60171"/>
            </a:xfrm>
            <a:prstGeom prst="rect">
              <a:avLst/>
            </a:prstGeom>
          </p:spPr>
        </p:pic>
        <p:pic>
          <p:nvPicPr>
            <p:cNvPr id="524" name="그림 523">
              <a:extLst>
                <a:ext uri="{FF2B5EF4-FFF2-40B4-BE49-F238E27FC236}">
                  <a16:creationId xmlns:a16="http://schemas.microsoft.com/office/drawing/2014/main" id="{CCCA39A1-BB0F-40D2-BC19-A277AC85B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0700" y="2842157"/>
              <a:ext cx="64800" cy="67292"/>
            </a:xfrm>
            <a:prstGeom prst="rect">
              <a:avLst/>
            </a:prstGeom>
          </p:spPr>
        </p:pic>
        <p:pic>
          <p:nvPicPr>
            <p:cNvPr id="525" name="그림 524">
              <a:extLst>
                <a:ext uri="{FF2B5EF4-FFF2-40B4-BE49-F238E27FC236}">
                  <a16:creationId xmlns:a16="http://schemas.microsoft.com/office/drawing/2014/main" id="{8222989D-7777-4A43-B6CF-FBB4E8F98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46333" y="3375409"/>
              <a:ext cx="64800" cy="60171"/>
            </a:xfrm>
            <a:prstGeom prst="rect">
              <a:avLst/>
            </a:prstGeom>
          </p:spPr>
        </p:pic>
        <p:pic>
          <p:nvPicPr>
            <p:cNvPr id="526" name="그림 525">
              <a:extLst>
                <a:ext uri="{FF2B5EF4-FFF2-40B4-BE49-F238E27FC236}">
                  <a16:creationId xmlns:a16="http://schemas.microsoft.com/office/drawing/2014/main" id="{97CABB77-7136-4DE1-ABD5-3714BABD2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05052" y="2842157"/>
              <a:ext cx="64800" cy="67292"/>
            </a:xfrm>
            <a:prstGeom prst="rect">
              <a:avLst/>
            </a:prstGeom>
          </p:spPr>
        </p:pic>
        <p:pic>
          <p:nvPicPr>
            <p:cNvPr id="527" name="그림 526">
              <a:extLst>
                <a:ext uri="{FF2B5EF4-FFF2-40B4-BE49-F238E27FC236}">
                  <a16:creationId xmlns:a16="http://schemas.microsoft.com/office/drawing/2014/main" id="{F1BF8172-D068-4E6F-B4F3-91491AC3F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07510" y="3375409"/>
              <a:ext cx="64800" cy="60171"/>
            </a:xfrm>
            <a:prstGeom prst="rect">
              <a:avLst/>
            </a:prstGeom>
          </p:spPr>
        </p:pic>
        <p:pic>
          <p:nvPicPr>
            <p:cNvPr id="528" name="그림 527">
              <a:extLst>
                <a:ext uri="{FF2B5EF4-FFF2-40B4-BE49-F238E27FC236}">
                  <a16:creationId xmlns:a16="http://schemas.microsoft.com/office/drawing/2014/main" id="{3CDDE570-7C60-47CB-99C6-7C0E763A7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70641" y="2842157"/>
              <a:ext cx="64800" cy="67292"/>
            </a:xfrm>
            <a:prstGeom prst="rect">
              <a:avLst/>
            </a:prstGeom>
          </p:spPr>
        </p:pic>
        <p:pic>
          <p:nvPicPr>
            <p:cNvPr id="529" name="그림 528">
              <a:extLst>
                <a:ext uri="{FF2B5EF4-FFF2-40B4-BE49-F238E27FC236}">
                  <a16:creationId xmlns:a16="http://schemas.microsoft.com/office/drawing/2014/main" id="{ED87DF66-562C-40E1-9F6D-7AB848BB2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73099" y="3375409"/>
              <a:ext cx="64800" cy="60171"/>
            </a:xfrm>
            <a:prstGeom prst="rect">
              <a:avLst/>
            </a:prstGeom>
          </p:spPr>
        </p:pic>
        <p:pic>
          <p:nvPicPr>
            <p:cNvPr id="530" name="그림 529">
              <a:extLst>
                <a:ext uri="{FF2B5EF4-FFF2-40B4-BE49-F238E27FC236}">
                  <a16:creationId xmlns:a16="http://schemas.microsoft.com/office/drawing/2014/main" id="{748FC762-6A02-4D22-BFAE-8F9D5C863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34773" y="2842157"/>
              <a:ext cx="64800" cy="67292"/>
            </a:xfrm>
            <a:prstGeom prst="rect">
              <a:avLst/>
            </a:prstGeom>
          </p:spPr>
        </p:pic>
        <p:pic>
          <p:nvPicPr>
            <p:cNvPr id="531" name="그림 530">
              <a:extLst>
                <a:ext uri="{FF2B5EF4-FFF2-40B4-BE49-F238E27FC236}">
                  <a16:creationId xmlns:a16="http://schemas.microsoft.com/office/drawing/2014/main" id="{C5FB826B-FECC-434A-B2B1-095986E0F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37231" y="3375409"/>
              <a:ext cx="64800" cy="60171"/>
            </a:xfrm>
            <a:prstGeom prst="rect">
              <a:avLst/>
            </a:prstGeom>
          </p:spPr>
        </p:pic>
        <p:pic>
          <p:nvPicPr>
            <p:cNvPr id="532" name="그림 531">
              <a:extLst>
                <a:ext uri="{FF2B5EF4-FFF2-40B4-BE49-F238E27FC236}">
                  <a16:creationId xmlns:a16="http://schemas.microsoft.com/office/drawing/2014/main" id="{A9A765BA-B48C-4773-9D48-8B90E87FD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96471" y="2842157"/>
              <a:ext cx="64800" cy="67292"/>
            </a:xfrm>
            <a:prstGeom prst="rect">
              <a:avLst/>
            </a:prstGeom>
          </p:spPr>
        </p:pic>
        <p:pic>
          <p:nvPicPr>
            <p:cNvPr id="533" name="그림 532">
              <a:extLst>
                <a:ext uri="{FF2B5EF4-FFF2-40B4-BE49-F238E27FC236}">
                  <a16:creationId xmlns:a16="http://schemas.microsoft.com/office/drawing/2014/main" id="{84092427-73A6-44F6-BC98-EACB29E9C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8929" y="3375409"/>
              <a:ext cx="64800" cy="60171"/>
            </a:xfrm>
            <a:prstGeom prst="rect">
              <a:avLst/>
            </a:prstGeom>
          </p:spPr>
        </p:pic>
        <p:pic>
          <p:nvPicPr>
            <p:cNvPr id="534" name="그림 533">
              <a:extLst>
                <a:ext uri="{FF2B5EF4-FFF2-40B4-BE49-F238E27FC236}">
                  <a16:creationId xmlns:a16="http://schemas.microsoft.com/office/drawing/2014/main" id="{8A6AA167-B6B0-4C64-9107-03EB7CB82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8699" y="2842157"/>
              <a:ext cx="64800" cy="67292"/>
            </a:xfrm>
            <a:prstGeom prst="rect">
              <a:avLst/>
            </a:prstGeom>
          </p:spPr>
        </p:pic>
        <p:pic>
          <p:nvPicPr>
            <p:cNvPr id="535" name="그림 534">
              <a:extLst>
                <a:ext uri="{FF2B5EF4-FFF2-40B4-BE49-F238E27FC236}">
                  <a16:creationId xmlns:a16="http://schemas.microsoft.com/office/drawing/2014/main" id="{D9770C3B-89F2-4E98-A297-E5E562F3D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61157" y="3375409"/>
              <a:ext cx="64800" cy="60171"/>
            </a:xfrm>
            <a:prstGeom prst="rect">
              <a:avLst/>
            </a:prstGeom>
          </p:spPr>
        </p:pic>
        <p:pic>
          <p:nvPicPr>
            <p:cNvPr id="536" name="그림 535">
              <a:extLst>
                <a:ext uri="{FF2B5EF4-FFF2-40B4-BE49-F238E27FC236}">
                  <a16:creationId xmlns:a16="http://schemas.microsoft.com/office/drawing/2014/main" id="{DCE6DA89-A949-4DE9-AD9D-CF0451409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3051" y="2842157"/>
              <a:ext cx="64800" cy="67292"/>
            </a:xfrm>
            <a:prstGeom prst="rect">
              <a:avLst/>
            </a:prstGeom>
          </p:spPr>
        </p:pic>
        <p:pic>
          <p:nvPicPr>
            <p:cNvPr id="537" name="그림 536">
              <a:extLst>
                <a:ext uri="{FF2B5EF4-FFF2-40B4-BE49-F238E27FC236}">
                  <a16:creationId xmlns:a16="http://schemas.microsoft.com/office/drawing/2014/main" id="{5894F5AF-648F-41FE-830F-5D8B68173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25509" y="3375409"/>
              <a:ext cx="64800" cy="60171"/>
            </a:xfrm>
            <a:prstGeom prst="rect">
              <a:avLst/>
            </a:prstGeom>
          </p:spPr>
        </p:pic>
        <p:pic>
          <p:nvPicPr>
            <p:cNvPr id="548" name="그림 547">
              <a:extLst>
                <a:ext uri="{FF2B5EF4-FFF2-40B4-BE49-F238E27FC236}">
                  <a16:creationId xmlns:a16="http://schemas.microsoft.com/office/drawing/2014/main" id="{ABC26680-4BE1-4900-87EC-CAD08B1A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64140" y="2904603"/>
              <a:ext cx="64800" cy="64800"/>
            </a:xfrm>
            <a:prstGeom prst="rect">
              <a:avLst/>
            </a:prstGeom>
          </p:spPr>
        </p:pic>
        <p:pic>
          <p:nvPicPr>
            <p:cNvPr id="550" name="그림 549">
              <a:extLst>
                <a:ext uri="{FF2B5EF4-FFF2-40B4-BE49-F238E27FC236}">
                  <a16:creationId xmlns:a16="http://schemas.microsoft.com/office/drawing/2014/main" id="{4D414922-3718-447D-993B-6999FCAC4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52642" y="2902111"/>
              <a:ext cx="64800" cy="67292"/>
            </a:xfrm>
            <a:prstGeom prst="rect">
              <a:avLst/>
            </a:prstGeom>
          </p:spPr>
        </p:pic>
        <p:pic>
          <p:nvPicPr>
            <p:cNvPr id="552" name="그림 551">
              <a:extLst>
                <a:ext uri="{FF2B5EF4-FFF2-40B4-BE49-F238E27FC236}">
                  <a16:creationId xmlns:a16="http://schemas.microsoft.com/office/drawing/2014/main" id="{D009730B-BDC2-45F4-819D-DA77A3F4F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29684" y="2904603"/>
              <a:ext cx="64800" cy="64800"/>
            </a:xfrm>
            <a:prstGeom prst="rect">
              <a:avLst/>
            </a:prstGeom>
          </p:spPr>
        </p:pic>
        <p:pic>
          <p:nvPicPr>
            <p:cNvPr id="553" name="그림 552">
              <a:extLst>
                <a:ext uri="{FF2B5EF4-FFF2-40B4-BE49-F238E27FC236}">
                  <a16:creationId xmlns:a16="http://schemas.microsoft.com/office/drawing/2014/main" id="{94E0708C-254F-43AE-B461-E4DAF2717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95978" y="2904603"/>
              <a:ext cx="64800" cy="64800"/>
            </a:xfrm>
            <a:prstGeom prst="rect">
              <a:avLst/>
            </a:prstGeom>
          </p:spPr>
        </p:pic>
        <p:pic>
          <p:nvPicPr>
            <p:cNvPr id="554" name="그림 553">
              <a:extLst>
                <a:ext uri="{FF2B5EF4-FFF2-40B4-BE49-F238E27FC236}">
                  <a16:creationId xmlns:a16="http://schemas.microsoft.com/office/drawing/2014/main" id="{D5A2C683-6FA0-4831-9513-484475E6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7694" y="2904603"/>
              <a:ext cx="64800" cy="64800"/>
            </a:xfrm>
            <a:prstGeom prst="rect">
              <a:avLst/>
            </a:prstGeom>
          </p:spPr>
        </p:pic>
        <p:pic>
          <p:nvPicPr>
            <p:cNvPr id="555" name="그림 554">
              <a:extLst>
                <a:ext uri="{FF2B5EF4-FFF2-40B4-BE49-F238E27FC236}">
                  <a16:creationId xmlns:a16="http://schemas.microsoft.com/office/drawing/2014/main" id="{65355E72-F0B2-4489-97C4-485849FE4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2332" y="2904603"/>
              <a:ext cx="64800" cy="64800"/>
            </a:xfrm>
            <a:prstGeom prst="rect">
              <a:avLst/>
            </a:prstGeom>
          </p:spPr>
        </p:pic>
        <p:pic>
          <p:nvPicPr>
            <p:cNvPr id="556" name="그림 555">
              <a:extLst>
                <a:ext uri="{FF2B5EF4-FFF2-40B4-BE49-F238E27FC236}">
                  <a16:creationId xmlns:a16="http://schemas.microsoft.com/office/drawing/2014/main" id="{A5BD78E0-9F16-41B2-872E-C97232C9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8772" y="2904603"/>
              <a:ext cx="64800" cy="64800"/>
            </a:xfrm>
            <a:prstGeom prst="rect">
              <a:avLst/>
            </a:prstGeom>
          </p:spPr>
        </p:pic>
        <p:pic>
          <p:nvPicPr>
            <p:cNvPr id="557" name="그림 556">
              <a:extLst>
                <a:ext uri="{FF2B5EF4-FFF2-40B4-BE49-F238E27FC236}">
                  <a16:creationId xmlns:a16="http://schemas.microsoft.com/office/drawing/2014/main" id="{746E0E60-DD25-4958-B684-CE5E46996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2501" y="2904603"/>
              <a:ext cx="64800" cy="64800"/>
            </a:xfrm>
            <a:prstGeom prst="rect">
              <a:avLst/>
            </a:prstGeom>
          </p:spPr>
        </p:pic>
        <p:pic>
          <p:nvPicPr>
            <p:cNvPr id="558" name="그림 557">
              <a:extLst>
                <a:ext uri="{FF2B5EF4-FFF2-40B4-BE49-F238E27FC236}">
                  <a16:creationId xmlns:a16="http://schemas.microsoft.com/office/drawing/2014/main" id="{69DCD33E-86E3-406C-B5FF-F69205756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7581" y="2904603"/>
              <a:ext cx="64800" cy="64800"/>
            </a:xfrm>
            <a:prstGeom prst="rect">
              <a:avLst/>
            </a:prstGeom>
          </p:spPr>
        </p:pic>
        <p:pic>
          <p:nvPicPr>
            <p:cNvPr id="559" name="그림 558">
              <a:extLst>
                <a:ext uri="{FF2B5EF4-FFF2-40B4-BE49-F238E27FC236}">
                  <a16:creationId xmlns:a16="http://schemas.microsoft.com/office/drawing/2014/main" id="{189807DC-9B28-467B-8340-426E57108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81431" y="2904603"/>
              <a:ext cx="64800" cy="64800"/>
            </a:xfrm>
            <a:prstGeom prst="rect">
              <a:avLst/>
            </a:prstGeom>
          </p:spPr>
        </p:pic>
        <p:pic>
          <p:nvPicPr>
            <p:cNvPr id="560" name="그림 559">
              <a:extLst>
                <a:ext uri="{FF2B5EF4-FFF2-40B4-BE49-F238E27FC236}">
                  <a16:creationId xmlns:a16="http://schemas.microsoft.com/office/drawing/2014/main" id="{96EF7A37-5C89-4C06-9E09-4FB085922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43538" y="2904603"/>
              <a:ext cx="64800" cy="64800"/>
            </a:xfrm>
            <a:prstGeom prst="rect">
              <a:avLst/>
            </a:prstGeom>
          </p:spPr>
        </p:pic>
        <p:pic>
          <p:nvPicPr>
            <p:cNvPr id="561" name="그림 560">
              <a:extLst>
                <a:ext uri="{FF2B5EF4-FFF2-40B4-BE49-F238E27FC236}">
                  <a16:creationId xmlns:a16="http://schemas.microsoft.com/office/drawing/2014/main" id="{65FBC0B3-6B8D-4F5F-9660-410C19E25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6774" y="2902111"/>
              <a:ext cx="64800" cy="67292"/>
            </a:xfrm>
            <a:prstGeom prst="rect">
              <a:avLst/>
            </a:prstGeom>
          </p:spPr>
        </p:pic>
        <p:pic>
          <p:nvPicPr>
            <p:cNvPr id="563" name="그림 562">
              <a:extLst>
                <a:ext uri="{FF2B5EF4-FFF2-40B4-BE49-F238E27FC236}">
                  <a16:creationId xmlns:a16="http://schemas.microsoft.com/office/drawing/2014/main" id="{F463A201-4B5A-41A0-B868-016A22355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78472" y="2902111"/>
              <a:ext cx="64800" cy="67292"/>
            </a:xfrm>
            <a:prstGeom prst="rect">
              <a:avLst/>
            </a:prstGeom>
          </p:spPr>
        </p:pic>
        <p:pic>
          <p:nvPicPr>
            <p:cNvPr id="564" name="그림 563">
              <a:extLst>
                <a:ext uri="{FF2B5EF4-FFF2-40B4-BE49-F238E27FC236}">
                  <a16:creationId xmlns:a16="http://schemas.microsoft.com/office/drawing/2014/main" id="{8338A943-20B6-450B-86DF-1ACE10789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0930" y="3435363"/>
              <a:ext cx="64800" cy="60171"/>
            </a:xfrm>
            <a:prstGeom prst="rect">
              <a:avLst/>
            </a:prstGeom>
          </p:spPr>
        </p:pic>
        <p:pic>
          <p:nvPicPr>
            <p:cNvPr id="565" name="그림 564">
              <a:extLst>
                <a:ext uri="{FF2B5EF4-FFF2-40B4-BE49-F238E27FC236}">
                  <a16:creationId xmlns:a16="http://schemas.microsoft.com/office/drawing/2014/main" id="{5A1406EA-7637-43AF-85E0-65FA537F8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0700" y="2902111"/>
              <a:ext cx="64800" cy="67292"/>
            </a:xfrm>
            <a:prstGeom prst="rect">
              <a:avLst/>
            </a:prstGeom>
          </p:spPr>
        </p:pic>
        <p:pic>
          <p:nvPicPr>
            <p:cNvPr id="566" name="그림 565">
              <a:extLst>
                <a:ext uri="{FF2B5EF4-FFF2-40B4-BE49-F238E27FC236}">
                  <a16:creationId xmlns:a16="http://schemas.microsoft.com/office/drawing/2014/main" id="{39690B15-5853-4FD3-986C-A12A439C1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46333" y="3435363"/>
              <a:ext cx="64800" cy="60171"/>
            </a:xfrm>
            <a:prstGeom prst="rect">
              <a:avLst/>
            </a:prstGeom>
          </p:spPr>
        </p:pic>
        <p:pic>
          <p:nvPicPr>
            <p:cNvPr id="567" name="그림 566">
              <a:extLst>
                <a:ext uri="{FF2B5EF4-FFF2-40B4-BE49-F238E27FC236}">
                  <a16:creationId xmlns:a16="http://schemas.microsoft.com/office/drawing/2014/main" id="{E5F86331-C130-4CC5-A7E4-C477094DA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05052" y="2902111"/>
              <a:ext cx="64800" cy="67292"/>
            </a:xfrm>
            <a:prstGeom prst="rect">
              <a:avLst/>
            </a:prstGeom>
          </p:spPr>
        </p:pic>
        <p:pic>
          <p:nvPicPr>
            <p:cNvPr id="568" name="그림 567">
              <a:extLst>
                <a:ext uri="{FF2B5EF4-FFF2-40B4-BE49-F238E27FC236}">
                  <a16:creationId xmlns:a16="http://schemas.microsoft.com/office/drawing/2014/main" id="{10E1D9AE-DC6C-4579-BE78-AE07AC83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07510" y="3435363"/>
              <a:ext cx="64800" cy="60171"/>
            </a:xfrm>
            <a:prstGeom prst="rect">
              <a:avLst/>
            </a:prstGeom>
          </p:spPr>
        </p:pic>
        <p:pic>
          <p:nvPicPr>
            <p:cNvPr id="569" name="그림 568">
              <a:extLst>
                <a:ext uri="{FF2B5EF4-FFF2-40B4-BE49-F238E27FC236}">
                  <a16:creationId xmlns:a16="http://schemas.microsoft.com/office/drawing/2014/main" id="{FCA86500-E16E-4135-BC06-3B5938E4E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70641" y="2902111"/>
              <a:ext cx="64800" cy="67292"/>
            </a:xfrm>
            <a:prstGeom prst="rect">
              <a:avLst/>
            </a:prstGeom>
          </p:spPr>
        </p:pic>
        <p:pic>
          <p:nvPicPr>
            <p:cNvPr id="570" name="그림 569">
              <a:extLst>
                <a:ext uri="{FF2B5EF4-FFF2-40B4-BE49-F238E27FC236}">
                  <a16:creationId xmlns:a16="http://schemas.microsoft.com/office/drawing/2014/main" id="{801D3E5D-7786-42BB-802B-133BB8474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73099" y="3435363"/>
              <a:ext cx="64800" cy="60171"/>
            </a:xfrm>
            <a:prstGeom prst="rect">
              <a:avLst/>
            </a:prstGeom>
          </p:spPr>
        </p:pic>
        <p:pic>
          <p:nvPicPr>
            <p:cNvPr id="571" name="그림 570">
              <a:extLst>
                <a:ext uri="{FF2B5EF4-FFF2-40B4-BE49-F238E27FC236}">
                  <a16:creationId xmlns:a16="http://schemas.microsoft.com/office/drawing/2014/main" id="{E8292209-4B42-4B6C-BDFC-767F9E262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34773" y="2902111"/>
              <a:ext cx="64800" cy="67292"/>
            </a:xfrm>
            <a:prstGeom prst="rect">
              <a:avLst/>
            </a:prstGeom>
          </p:spPr>
        </p:pic>
        <p:pic>
          <p:nvPicPr>
            <p:cNvPr id="572" name="그림 571">
              <a:extLst>
                <a:ext uri="{FF2B5EF4-FFF2-40B4-BE49-F238E27FC236}">
                  <a16:creationId xmlns:a16="http://schemas.microsoft.com/office/drawing/2014/main" id="{819ED4E6-42BB-4097-BEBC-3BDC56C39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37231" y="3435363"/>
              <a:ext cx="64800" cy="60171"/>
            </a:xfrm>
            <a:prstGeom prst="rect">
              <a:avLst/>
            </a:prstGeom>
          </p:spPr>
        </p:pic>
        <p:pic>
          <p:nvPicPr>
            <p:cNvPr id="573" name="그림 572">
              <a:extLst>
                <a:ext uri="{FF2B5EF4-FFF2-40B4-BE49-F238E27FC236}">
                  <a16:creationId xmlns:a16="http://schemas.microsoft.com/office/drawing/2014/main" id="{52C7D7B4-521E-4DF3-83FF-5BD737587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96471" y="2902111"/>
              <a:ext cx="64800" cy="67292"/>
            </a:xfrm>
            <a:prstGeom prst="rect">
              <a:avLst/>
            </a:prstGeom>
          </p:spPr>
        </p:pic>
        <p:pic>
          <p:nvPicPr>
            <p:cNvPr id="574" name="그림 573">
              <a:extLst>
                <a:ext uri="{FF2B5EF4-FFF2-40B4-BE49-F238E27FC236}">
                  <a16:creationId xmlns:a16="http://schemas.microsoft.com/office/drawing/2014/main" id="{FF8F9AF9-E098-43C0-BB54-617085BBE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8929" y="3435363"/>
              <a:ext cx="64800" cy="60171"/>
            </a:xfrm>
            <a:prstGeom prst="rect">
              <a:avLst/>
            </a:prstGeom>
          </p:spPr>
        </p:pic>
        <p:pic>
          <p:nvPicPr>
            <p:cNvPr id="575" name="그림 574">
              <a:extLst>
                <a:ext uri="{FF2B5EF4-FFF2-40B4-BE49-F238E27FC236}">
                  <a16:creationId xmlns:a16="http://schemas.microsoft.com/office/drawing/2014/main" id="{F35B1FF3-C5A3-46F6-939A-26C9F4DD2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8699" y="2902111"/>
              <a:ext cx="64800" cy="67292"/>
            </a:xfrm>
            <a:prstGeom prst="rect">
              <a:avLst/>
            </a:prstGeom>
          </p:spPr>
        </p:pic>
        <p:pic>
          <p:nvPicPr>
            <p:cNvPr id="576" name="그림 575">
              <a:extLst>
                <a:ext uri="{FF2B5EF4-FFF2-40B4-BE49-F238E27FC236}">
                  <a16:creationId xmlns:a16="http://schemas.microsoft.com/office/drawing/2014/main" id="{80DBC914-DB0B-4DA1-8B19-A06B89D00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61157" y="3435363"/>
              <a:ext cx="64800" cy="60171"/>
            </a:xfrm>
            <a:prstGeom prst="rect">
              <a:avLst/>
            </a:prstGeom>
          </p:spPr>
        </p:pic>
        <p:pic>
          <p:nvPicPr>
            <p:cNvPr id="577" name="그림 576">
              <a:extLst>
                <a:ext uri="{FF2B5EF4-FFF2-40B4-BE49-F238E27FC236}">
                  <a16:creationId xmlns:a16="http://schemas.microsoft.com/office/drawing/2014/main" id="{237E492F-3C3D-47CF-AD74-1E4FF02E7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3051" y="2902111"/>
              <a:ext cx="64800" cy="67292"/>
            </a:xfrm>
            <a:prstGeom prst="rect">
              <a:avLst/>
            </a:prstGeom>
          </p:spPr>
        </p:pic>
        <p:pic>
          <p:nvPicPr>
            <p:cNvPr id="578" name="그림 577">
              <a:extLst>
                <a:ext uri="{FF2B5EF4-FFF2-40B4-BE49-F238E27FC236}">
                  <a16:creationId xmlns:a16="http://schemas.microsoft.com/office/drawing/2014/main" id="{CCF02DC2-243D-4053-95D5-259F66BA6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25509" y="3435363"/>
              <a:ext cx="64800" cy="60171"/>
            </a:xfrm>
            <a:prstGeom prst="rect">
              <a:avLst/>
            </a:prstGeom>
          </p:spPr>
        </p:pic>
        <p:pic>
          <p:nvPicPr>
            <p:cNvPr id="384" name="그림 383">
              <a:extLst>
                <a:ext uri="{FF2B5EF4-FFF2-40B4-BE49-F238E27FC236}">
                  <a16:creationId xmlns:a16="http://schemas.microsoft.com/office/drawing/2014/main" id="{BD949A41-0266-4430-B5EF-054E61B8B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64140" y="2665246"/>
              <a:ext cx="64800" cy="64800"/>
            </a:xfrm>
            <a:prstGeom prst="rect">
              <a:avLst/>
            </a:prstGeom>
          </p:spPr>
        </p:pic>
        <p:pic>
          <p:nvPicPr>
            <p:cNvPr id="386" name="그림 385">
              <a:extLst>
                <a:ext uri="{FF2B5EF4-FFF2-40B4-BE49-F238E27FC236}">
                  <a16:creationId xmlns:a16="http://schemas.microsoft.com/office/drawing/2014/main" id="{D7F6816A-C6D0-48C2-900C-EA96F0EA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52642" y="2662754"/>
              <a:ext cx="64800" cy="67292"/>
            </a:xfrm>
            <a:prstGeom prst="rect">
              <a:avLst/>
            </a:prstGeom>
          </p:spPr>
        </p:pic>
        <p:pic>
          <p:nvPicPr>
            <p:cNvPr id="387" name="그림 386">
              <a:extLst>
                <a:ext uri="{FF2B5EF4-FFF2-40B4-BE49-F238E27FC236}">
                  <a16:creationId xmlns:a16="http://schemas.microsoft.com/office/drawing/2014/main" id="{D82B6394-3552-4973-837C-51A126B24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55100" y="3196006"/>
              <a:ext cx="64800" cy="60171"/>
            </a:xfrm>
            <a:prstGeom prst="rect">
              <a:avLst/>
            </a:prstGeom>
          </p:spPr>
        </p:pic>
        <p:pic>
          <p:nvPicPr>
            <p:cNvPr id="388" name="그림 387">
              <a:extLst>
                <a:ext uri="{FF2B5EF4-FFF2-40B4-BE49-F238E27FC236}">
                  <a16:creationId xmlns:a16="http://schemas.microsoft.com/office/drawing/2014/main" id="{A0929DDB-CC48-4EA8-BE2B-646C23FEF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29684" y="2665246"/>
              <a:ext cx="64800" cy="64800"/>
            </a:xfrm>
            <a:prstGeom prst="rect">
              <a:avLst/>
            </a:prstGeom>
          </p:spPr>
        </p:pic>
        <p:pic>
          <p:nvPicPr>
            <p:cNvPr id="389" name="그림 388">
              <a:extLst>
                <a:ext uri="{FF2B5EF4-FFF2-40B4-BE49-F238E27FC236}">
                  <a16:creationId xmlns:a16="http://schemas.microsoft.com/office/drawing/2014/main" id="{4EAD98C7-E63E-4C4C-9EA7-A60FBE47A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95978" y="2665246"/>
              <a:ext cx="64800" cy="64800"/>
            </a:xfrm>
            <a:prstGeom prst="rect">
              <a:avLst/>
            </a:prstGeom>
          </p:spPr>
        </p:pic>
        <p:pic>
          <p:nvPicPr>
            <p:cNvPr id="390" name="그림 389">
              <a:extLst>
                <a:ext uri="{FF2B5EF4-FFF2-40B4-BE49-F238E27FC236}">
                  <a16:creationId xmlns:a16="http://schemas.microsoft.com/office/drawing/2014/main" id="{943C1C18-1141-4112-BBC1-F92668EA1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7694" y="2665246"/>
              <a:ext cx="64800" cy="64800"/>
            </a:xfrm>
            <a:prstGeom prst="rect">
              <a:avLst/>
            </a:prstGeom>
          </p:spPr>
        </p:pic>
        <p:pic>
          <p:nvPicPr>
            <p:cNvPr id="391" name="그림 390">
              <a:extLst>
                <a:ext uri="{FF2B5EF4-FFF2-40B4-BE49-F238E27FC236}">
                  <a16:creationId xmlns:a16="http://schemas.microsoft.com/office/drawing/2014/main" id="{01947BA3-7120-4E5B-96EE-4DA7963BF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2332" y="2665246"/>
              <a:ext cx="64800" cy="64800"/>
            </a:xfrm>
            <a:prstGeom prst="rect">
              <a:avLst/>
            </a:prstGeom>
          </p:spPr>
        </p:pic>
        <p:pic>
          <p:nvPicPr>
            <p:cNvPr id="392" name="그림 391">
              <a:extLst>
                <a:ext uri="{FF2B5EF4-FFF2-40B4-BE49-F238E27FC236}">
                  <a16:creationId xmlns:a16="http://schemas.microsoft.com/office/drawing/2014/main" id="{5759C921-84A1-46E8-8884-6EC2D1052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8772" y="2665246"/>
              <a:ext cx="64800" cy="64800"/>
            </a:xfrm>
            <a:prstGeom prst="rect">
              <a:avLst/>
            </a:prstGeom>
          </p:spPr>
        </p:pic>
        <p:pic>
          <p:nvPicPr>
            <p:cNvPr id="393" name="그림 392">
              <a:extLst>
                <a:ext uri="{FF2B5EF4-FFF2-40B4-BE49-F238E27FC236}">
                  <a16:creationId xmlns:a16="http://schemas.microsoft.com/office/drawing/2014/main" id="{0F1F05AF-A0A0-4188-94D6-EFAC15BAE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2501" y="2665246"/>
              <a:ext cx="64800" cy="64800"/>
            </a:xfrm>
            <a:prstGeom prst="rect">
              <a:avLst/>
            </a:prstGeom>
          </p:spPr>
        </p:pic>
        <p:pic>
          <p:nvPicPr>
            <p:cNvPr id="394" name="그림 393">
              <a:extLst>
                <a:ext uri="{FF2B5EF4-FFF2-40B4-BE49-F238E27FC236}">
                  <a16:creationId xmlns:a16="http://schemas.microsoft.com/office/drawing/2014/main" id="{4C3FE684-172E-4410-9280-09BA0C9C8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7581" y="2665246"/>
              <a:ext cx="64800" cy="64800"/>
            </a:xfrm>
            <a:prstGeom prst="rect">
              <a:avLst/>
            </a:prstGeom>
          </p:spPr>
        </p:pic>
        <p:pic>
          <p:nvPicPr>
            <p:cNvPr id="395" name="그림 394">
              <a:extLst>
                <a:ext uri="{FF2B5EF4-FFF2-40B4-BE49-F238E27FC236}">
                  <a16:creationId xmlns:a16="http://schemas.microsoft.com/office/drawing/2014/main" id="{909CF298-42A0-4542-94A3-4C48EF8B8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81431" y="2665246"/>
              <a:ext cx="64800" cy="64800"/>
            </a:xfrm>
            <a:prstGeom prst="rect">
              <a:avLst/>
            </a:prstGeom>
          </p:spPr>
        </p:pic>
        <p:pic>
          <p:nvPicPr>
            <p:cNvPr id="396" name="그림 395">
              <a:extLst>
                <a:ext uri="{FF2B5EF4-FFF2-40B4-BE49-F238E27FC236}">
                  <a16:creationId xmlns:a16="http://schemas.microsoft.com/office/drawing/2014/main" id="{57300E4B-88FB-4BE4-9F35-DFDF553EB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43538" y="2665246"/>
              <a:ext cx="64800" cy="64800"/>
            </a:xfrm>
            <a:prstGeom prst="rect">
              <a:avLst/>
            </a:prstGeom>
          </p:spPr>
        </p:pic>
        <p:pic>
          <p:nvPicPr>
            <p:cNvPr id="397" name="그림 396">
              <a:extLst>
                <a:ext uri="{FF2B5EF4-FFF2-40B4-BE49-F238E27FC236}">
                  <a16:creationId xmlns:a16="http://schemas.microsoft.com/office/drawing/2014/main" id="{86C2B8F8-3DFE-4B33-B9F6-B59B11943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6774" y="2662754"/>
              <a:ext cx="64800" cy="67292"/>
            </a:xfrm>
            <a:prstGeom prst="rect">
              <a:avLst/>
            </a:prstGeom>
          </p:spPr>
        </p:pic>
        <p:pic>
          <p:nvPicPr>
            <p:cNvPr id="398" name="그림 397">
              <a:extLst>
                <a:ext uri="{FF2B5EF4-FFF2-40B4-BE49-F238E27FC236}">
                  <a16:creationId xmlns:a16="http://schemas.microsoft.com/office/drawing/2014/main" id="{410F9165-9B67-45F6-AD6C-E4FA18B17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9232" y="3196006"/>
              <a:ext cx="64800" cy="60171"/>
            </a:xfrm>
            <a:prstGeom prst="rect">
              <a:avLst/>
            </a:prstGeom>
          </p:spPr>
        </p:pic>
        <p:pic>
          <p:nvPicPr>
            <p:cNvPr id="399" name="그림 398">
              <a:extLst>
                <a:ext uri="{FF2B5EF4-FFF2-40B4-BE49-F238E27FC236}">
                  <a16:creationId xmlns:a16="http://schemas.microsoft.com/office/drawing/2014/main" id="{36579B86-3450-4B04-A9C2-7A3C90094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78472" y="2662754"/>
              <a:ext cx="64800" cy="67292"/>
            </a:xfrm>
            <a:prstGeom prst="rect">
              <a:avLst/>
            </a:prstGeom>
          </p:spPr>
        </p:pic>
        <p:pic>
          <p:nvPicPr>
            <p:cNvPr id="400" name="그림 399">
              <a:extLst>
                <a:ext uri="{FF2B5EF4-FFF2-40B4-BE49-F238E27FC236}">
                  <a16:creationId xmlns:a16="http://schemas.microsoft.com/office/drawing/2014/main" id="{0013C63F-9F5D-47ED-82B9-30669D2B6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0930" y="3196006"/>
              <a:ext cx="64800" cy="60171"/>
            </a:xfrm>
            <a:prstGeom prst="rect">
              <a:avLst/>
            </a:prstGeom>
          </p:spPr>
        </p:pic>
        <p:pic>
          <p:nvPicPr>
            <p:cNvPr id="401" name="그림 400">
              <a:extLst>
                <a:ext uri="{FF2B5EF4-FFF2-40B4-BE49-F238E27FC236}">
                  <a16:creationId xmlns:a16="http://schemas.microsoft.com/office/drawing/2014/main" id="{C8640952-3B20-4D5E-A791-64CB29B5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0700" y="2662754"/>
              <a:ext cx="64800" cy="67292"/>
            </a:xfrm>
            <a:prstGeom prst="rect">
              <a:avLst/>
            </a:prstGeom>
          </p:spPr>
        </p:pic>
        <p:pic>
          <p:nvPicPr>
            <p:cNvPr id="402" name="그림 401">
              <a:extLst>
                <a:ext uri="{FF2B5EF4-FFF2-40B4-BE49-F238E27FC236}">
                  <a16:creationId xmlns:a16="http://schemas.microsoft.com/office/drawing/2014/main" id="{13A9A4A0-72BA-48C5-B198-CDA4E39C6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46333" y="3196006"/>
              <a:ext cx="64800" cy="60171"/>
            </a:xfrm>
            <a:prstGeom prst="rect">
              <a:avLst/>
            </a:prstGeom>
          </p:spPr>
        </p:pic>
        <p:pic>
          <p:nvPicPr>
            <p:cNvPr id="403" name="그림 402">
              <a:extLst>
                <a:ext uri="{FF2B5EF4-FFF2-40B4-BE49-F238E27FC236}">
                  <a16:creationId xmlns:a16="http://schemas.microsoft.com/office/drawing/2014/main" id="{11022E22-25F5-4F88-8A22-5B08F8DBA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05052" y="2662754"/>
              <a:ext cx="64800" cy="67292"/>
            </a:xfrm>
            <a:prstGeom prst="rect">
              <a:avLst/>
            </a:prstGeom>
          </p:spPr>
        </p:pic>
        <p:pic>
          <p:nvPicPr>
            <p:cNvPr id="404" name="그림 403">
              <a:extLst>
                <a:ext uri="{FF2B5EF4-FFF2-40B4-BE49-F238E27FC236}">
                  <a16:creationId xmlns:a16="http://schemas.microsoft.com/office/drawing/2014/main" id="{1EC2E8A9-EC9C-4511-955C-78AA845C1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07510" y="3196006"/>
              <a:ext cx="64800" cy="60171"/>
            </a:xfrm>
            <a:prstGeom prst="rect">
              <a:avLst/>
            </a:prstGeom>
          </p:spPr>
        </p:pic>
        <p:pic>
          <p:nvPicPr>
            <p:cNvPr id="405" name="그림 404">
              <a:extLst>
                <a:ext uri="{FF2B5EF4-FFF2-40B4-BE49-F238E27FC236}">
                  <a16:creationId xmlns:a16="http://schemas.microsoft.com/office/drawing/2014/main" id="{0D97E8AF-946C-4877-9F35-0B8E75925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70641" y="2662754"/>
              <a:ext cx="64800" cy="67292"/>
            </a:xfrm>
            <a:prstGeom prst="rect">
              <a:avLst/>
            </a:prstGeom>
          </p:spPr>
        </p:pic>
        <p:pic>
          <p:nvPicPr>
            <p:cNvPr id="406" name="그림 405">
              <a:extLst>
                <a:ext uri="{FF2B5EF4-FFF2-40B4-BE49-F238E27FC236}">
                  <a16:creationId xmlns:a16="http://schemas.microsoft.com/office/drawing/2014/main" id="{D63DA252-36F7-4EAB-A016-1FEC32A9E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73099" y="3196006"/>
              <a:ext cx="64800" cy="60171"/>
            </a:xfrm>
            <a:prstGeom prst="rect">
              <a:avLst/>
            </a:prstGeom>
          </p:spPr>
        </p:pic>
        <p:pic>
          <p:nvPicPr>
            <p:cNvPr id="407" name="그림 406">
              <a:extLst>
                <a:ext uri="{FF2B5EF4-FFF2-40B4-BE49-F238E27FC236}">
                  <a16:creationId xmlns:a16="http://schemas.microsoft.com/office/drawing/2014/main" id="{6961F7F5-B68E-471E-8DBE-ADAA711AA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34773" y="2662754"/>
              <a:ext cx="64800" cy="67292"/>
            </a:xfrm>
            <a:prstGeom prst="rect">
              <a:avLst/>
            </a:prstGeom>
          </p:spPr>
        </p:pic>
        <p:pic>
          <p:nvPicPr>
            <p:cNvPr id="408" name="그림 407">
              <a:extLst>
                <a:ext uri="{FF2B5EF4-FFF2-40B4-BE49-F238E27FC236}">
                  <a16:creationId xmlns:a16="http://schemas.microsoft.com/office/drawing/2014/main" id="{58AB5E3D-ADE2-4A08-B6BB-C8748AEDC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37231" y="3196006"/>
              <a:ext cx="64800" cy="60171"/>
            </a:xfrm>
            <a:prstGeom prst="rect">
              <a:avLst/>
            </a:prstGeom>
          </p:spPr>
        </p:pic>
        <p:pic>
          <p:nvPicPr>
            <p:cNvPr id="409" name="그림 408">
              <a:extLst>
                <a:ext uri="{FF2B5EF4-FFF2-40B4-BE49-F238E27FC236}">
                  <a16:creationId xmlns:a16="http://schemas.microsoft.com/office/drawing/2014/main" id="{BC63E8CE-74EF-49E6-A8BF-BDDF72B6A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96471" y="2662754"/>
              <a:ext cx="64800" cy="67292"/>
            </a:xfrm>
            <a:prstGeom prst="rect">
              <a:avLst/>
            </a:prstGeom>
          </p:spPr>
        </p:pic>
        <p:pic>
          <p:nvPicPr>
            <p:cNvPr id="410" name="그림 409">
              <a:extLst>
                <a:ext uri="{FF2B5EF4-FFF2-40B4-BE49-F238E27FC236}">
                  <a16:creationId xmlns:a16="http://schemas.microsoft.com/office/drawing/2014/main" id="{01178E26-D8DD-4D6B-9E91-B824F3D78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8929" y="3196006"/>
              <a:ext cx="64800" cy="60171"/>
            </a:xfrm>
            <a:prstGeom prst="rect">
              <a:avLst/>
            </a:prstGeom>
          </p:spPr>
        </p:pic>
        <p:pic>
          <p:nvPicPr>
            <p:cNvPr id="411" name="그림 410">
              <a:extLst>
                <a:ext uri="{FF2B5EF4-FFF2-40B4-BE49-F238E27FC236}">
                  <a16:creationId xmlns:a16="http://schemas.microsoft.com/office/drawing/2014/main" id="{C59B6DC6-162B-459F-B04D-F141B8B81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8699" y="2662754"/>
              <a:ext cx="64800" cy="67292"/>
            </a:xfrm>
            <a:prstGeom prst="rect">
              <a:avLst/>
            </a:prstGeom>
          </p:spPr>
        </p:pic>
        <p:pic>
          <p:nvPicPr>
            <p:cNvPr id="412" name="그림 411">
              <a:extLst>
                <a:ext uri="{FF2B5EF4-FFF2-40B4-BE49-F238E27FC236}">
                  <a16:creationId xmlns:a16="http://schemas.microsoft.com/office/drawing/2014/main" id="{6F53B06F-CC43-4FAB-9396-1466B4079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61157" y="3196006"/>
              <a:ext cx="64800" cy="60171"/>
            </a:xfrm>
            <a:prstGeom prst="rect">
              <a:avLst/>
            </a:prstGeom>
          </p:spPr>
        </p:pic>
        <p:pic>
          <p:nvPicPr>
            <p:cNvPr id="413" name="그림 412">
              <a:extLst>
                <a:ext uri="{FF2B5EF4-FFF2-40B4-BE49-F238E27FC236}">
                  <a16:creationId xmlns:a16="http://schemas.microsoft.com/office/drawing/2014/main" id="{E45B7B03-960D-497F-9CE3-380EC56F2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3051" y="2662754"/>
              <a:ext cx="64800" cy="67292"/>
            </a:xfrm>
            <a:prstGeom prst="rect">
              <a:avLst/>
            </a:prstGeom>
          </p:spPr>
        </p:pic>
        <p:pic>
          <p:nvPicPr>
            <p:cNvPr id="414" name="그림 413">
              <a:extLst>
                <a:ext uri="{FF2B5EF4-FFF2-40B4-BE49-F238E27FC236}">
                  <a16:creationId xmlns:a16="http://schemas.microsoft.com/office/drawing/2014/main" id="{ECA291B4-65FF-4023-9BC5-5D0C7EA44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25509" y="3196006"/>
              <a:ext cx="64800" cy="60171"/>
            </a:xfrm>
            <a:prstGeom prst="rect">
              <a:avLst/>
            </a:prstGeom>
          </p:spPr>
        </p:pic>
        <p:pic>
          <p:nvPicPr>
            <p:cNvPr id="551" name="그림 550">
              <a:extLst>
                <a:ext uri="{FF2B5EF4-FFF2-40B4-BE49-F238E27FC236}">
                  <a16:creationId xmlns:a16="http://schemas.microsoft.com/office/drawing/2014/main" id="{14C41D25-FD74-4DA8-8F61-57C123C65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55100" y="3435363"/>
              <a:ext cx="64800" cy="60171"/>
            </a:xfrm>
            <a:prstGeom prst="rect">
              <a:avLst/>
            </a:prstGeom>
          </p:spPr>
        </p:pic>
        <p:pic>
          <p:nvPicPr>
            <p:cNvPr id="562" name="그림 561">
              <a:extLst>
                <a:ext uri="{FF2B5EF4-FFF2-40B4-BE49-F238E27FC236}">
                  <a16:creationId xmlns:a16="http://schemas.microsoft.com/office/drawing/2014/main" id="{0BB3E712-1E51-4B99-95BC-1F752DC81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9232" y="3435363"/>
              <a:ext cx="64800" cy="60171"/>
            </a:xfrm>
            <a:prstGeom prst="rect">
              <a:avLst/>
            </a:prstGeom>
          </p:spPr>
        </p:pic>
        <p:grpSp>
          <p:nvGrpSpPr>
            <p:cNvPr id="592" name="그룹 591">
              <a:extLst>
                <a:ext uri="{FF2B5EF4-FFF2-40B4-BE49-F238E27FC236}">
                  <a16:creationId xmlns:a16="http://schemas.microsoft.com/office/drawing/2014/main" id="{F5B60B95-EFFE-45BD-965E-768A64373BF1}"/>
                </a:ext>
              </a:extLst>
            </p:cNvPr>
            <p:cNvGrpSpPr/>
            <p:nvPr/>
          </p:nvGrpSpPr>
          <p:grpSpPr>
            <a:xfrm>
              <a:off x="1650796" y="3013168"/>
              <a:ext cx="660891" cy="491599"/>
              <a:chOff x="1699511" y="3372058"/>
              <a:chExt cx="660891" cy="491599"/>
            </a:xfrm>
          </p:grpSpPr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id="{7A63EB6C-8D7E-4D55-B4DD-F710FCEE58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99511" y="3372058"/>
                <a:ext cx="64800" cy="66047"/>
              </a:xfrm>
              <a:prstGeom prst="rect">
                <a:avLst/>
              </a:prstGeom>
            </p:spPr>
          </p:pic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id="{2C901D5C-2A0F-48F2-88CB-00C5E1467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6929" y="3372058"/>
                <a:ext cx="64800" cy="66047"/>
              </a:xfrm>
              <a:prstGeom prst="rect">
                <a:avLst/>
              </a:prstGeom>
            </p:spPr>
          </p:pic>
          <p:pic>
            <p:nvPicPr>
              <p:cNvPr id="164" name="그림 163">
                <a:extLst>
                  <a:ext uri="{FF2B5EF4-FFF2-40B4-BE49-F238E27FC236}">
                    <a16:creationId xmlns:a16="http://schemas.microsoft.com/office/drawing/2014/main" id="{675A371A-8CF4-48E7-B4E1-074AEFE2C2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2950" y="3372058"/>
                <a:ext cx="64800" cy="66047"/>
              </a:xfrm>
              <a:prstGeom prst="rect">
                <a:avLst/>
              </a:prstGeom>
            </p:spPr>
          </p:pic>
          <p:pic>
            <p:nvPicPr>
              <p:cNvPr id="165" name="그림 164">
                <a:extLst>
                  <a:ext uri="{FF2B5EF4-FFF2-40B4-BE49-F238E27FC236}">
                    <a16:creationId xmlns:a16="http://schemas.microsoft.com/office/drawing/2014/main" id="{3AC5B664-65D3-410B-8B7A-5E87C7820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7526" y="3372058"/>
                <a:ext cx="64800" cy="66047"/>
              </a:xfrm>
              <a:prstGeom prst="rect">
                <a:avLst/>
              </a:prstGeom>
            </p:spPr>
          </p:pic>
          <p:pic>
            <p:nvPicPr>
              <p:cNvPr id="166" name="그림 165">
                <a:extLst>
                  <a:ext uri="{FF2B5EF4-FFF2-40B4-BE49-F238E27FC236}">
                    <a16:creationId xmlns:a16="http://schemas.microsoft.com/office/drawing/2014/main" id="{A922DE30-E3E8-485F-96D0-AC7F68D83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0737" y="3372058"/>
                <a:ext cx="64800" cy="66047"/>
              </a:xfrm>
              <a:prstGeom prst="rect">
                <a:avLst/>
              </a:prstGeom>
            </p:spPr>
          </p:pic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id="{247BA10A-C32F-45D2-8C6D-F7AD608DF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4084" y="3372058"/>
                <a:ext cx="64800" cy="66047"/>
              </a:xfrm>
              <a:prstGeom prst="rect">
                <a:avLst/>
              </a:prstGeom>
            </p:spPr>
          </p:pic>
          <p:pic>
            <p:nvPicPr>
              <p:cNvPr id="168" name="그림 167">
                <a:extLst>
                  <a:ext uri="{FF2B5EF4-FFF2-40B4-BE49-F238E27FC236}">
                    <a16:creationId xmlns:a16="http://schemas.microsoft.com/office/drawing/2014/main" id="{8F8F777C-BAF6-4369-A18B-5C22F25F57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2877" y="3372058"/>
                <a:ext cx="64800" cy="66047"/>
              </a:xfrm>
              <a:prstGeom prst="rect">
                <a:avLst/>
              </a:prstGeom>
            </p:spPr>
          </p:pic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id="{7924DCEB-75DF-4328-AB0E-B986CC915B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3560" y="3372058"/>
                <a:ext cx="64800" cy="66047"/>
              </a:xfrm>
              <a:prstGeom prst="rect">
                <a:avLst/>
              </a:prstGeom>
            </p:spPr>
          </p:pic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id="{C128F537-3F35-429E-B3CF-FC1E1CF73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2353" y="3372058"/>
                <a:ext cx="64800" cy="66047"/>
              </a:xfrm>
              <a:prstGeom prst="rect">
                <a:avLst/>
              </a:prstGeom>
            </p:spPr>
          </p:pic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id="{88564A7D-89CC-4DC1-AEBE-04AE3EC77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5602" y="3372058"/>
                <a:ext cx="64800" cy="66047"/>
              </a:xfrm>
              <a:prstGeom prst="rect">
                <a:avLst/>
              </a:prstGeom>
            </p:spPr>
          </p:pic>
          <p:pic>
            <p:nvPicPr>
              <p:cNvPr id="303" name="그림 302">
                <a:extLst>
                  <a:ext uri="{FF2B5EF4-FFF2-40B4-BE49-F238E27FC236}">
                    <a16:creationId xmlns:a16="http://schemas.microsoft.com/office/drawing/2014/main" id="{5FE178BB-CD92-434E-91A1-5B1A481AA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99511" y="3434393"/>
                <a:ext cx="64800" cy="66047"/>
              </a:xfrm>
              <a:prstGeom prst="rect">
                <a:avLst/>
              </a:prstGeom>
            </p:spPr>
          </p:pic>
          <p:pic>
            <p:nvPicPr>
              <p:cNvPr id="333" name="그림 332">
                <a:extLst>
                  <a:ext uri="{FF2B5EF4-FFF2-40B4-BE49-F238E27FC236}">
                    <a16:creationId xmlns:a16="http://schemas.microsoft.com/office/drawing/2014/main" id="{64CAA270-10AB-41AE-B80C-5D60B09F08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6929" y="3434393"/>
                <a:ext cx="64800" cy="66047"/>
              </a:xfrm>
              <a:prstGeom prst="rect">
                <a:avLst/>
              </a:prstGeom>
            </p:spPr>
          </p:pic>
          <p:pic>
            <p:nvPicPr>
              <p:cNvPr id="334" name="그림 333">
                <a:extLst>
                  <a:ext uri="{FF2B5EF4-FFF2-40B4-BE49-F238E27FC236}">
                    <a16:creationId xmlns:a16="http://schemas.microsoft.com/office/drawing/2014/main" id="{538AF8DC-621E-409C-A7CC-284987A25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2950" y="3434393"/>
                <a:ext cx="64800" cy="66047"/>
              </a:xfrm>
              <a:prstGeom prst="rect">
                <a:avLst/>
              </a:prstGeom>
            </p:spPr>
          </p:pic>
          <p:pic>
            <p:nvPicPr>
              <p:cNvPr id="335" name="그림 334">
                <a:extLst>
                  <a:ext uri="{FF2B5EF4-FFF2-40B4-BE49-F238E27FC236}">
                    <a16:creationId xmlns:a16="http://schemas.microsoft.com/office/drawing/2014/main" id="{4BB539C5-B2B7-4004-A98F-C46A845E5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7526" y="3434393"/>
                <a:ext cx="64800" cy="66047"/>
              </a:xfrm>
              <a:prstGeom prst="rect">
                <a:avLst/>
              </a:prstGeom>
            </p:spPr>
          </p:pic>
          <p:pic>
            <p:nvPicPr>
              <p:cNvPr id="336" name="그림 335">
                <a:extLst>
                  <a:ext uri="{FF2B5EF4-FFF2-40B4-BE49-F238E27FC236}">
                    <a16:creationId xmlns:a16="http://schemas.microsoft.com/office/drawing/2014/main" id="{8B8C1AD2-DFC6-4152-A4CB-7DD922A561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0737" y="3434393"/>
                <a:ext cx="64800" cy="66047"/>
              </a:xfrm>
              <a:prstGeom prst="rect">
                <a:avLst/>
              </a:prstGeom>
            </p:spPr>
          </p:pic>
          <p:pic>
            <p:nvPicPr>
              <p:cNvPr id="337" name="그림 336">
                <a:extLst>
                  <a:ext uri="{FF2B5EF4-FFF2-40B4-BE49-F238E27FC236}">
                    <a16:creationId xmlns:a16="http://schemas.microsoft.com/office/drawing/2014/main" id="{962BFA49-DD36-42D0-9DAD-222C28970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4084" y="3434393"/>
                <a:ext cx="64800" cy="66047"/>
              </a:xfrm>
              <a:prstGeom prst="rect">
                <a:avLst/>
              </a:prstGeom>
            </p:spPr>
          </p:pic>
          <p:pic>
            <p:nvPicPr>
              <p:cNvPr id="338" name="그림 337">
                <a:extLst>
                  <a:ext uri="{FF2B5EF4-FFF2-40B4-BE49-F238E27FC236}">
                    <a16:creationId xmlns:a16="http://schemas.microsoft.com/office/drawing/2014/main" id="{0CA7A167-5291-442A-9CF1-5A5084101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2877" y="3434393"/>
                <a:ext cx="64800" cy="66047"/>
              </a:xfrm>
              <a:prstGeom prst="rect">
                <a:avLst/>
              </a:prstGeom>
            </p:spPr>
          </p:pic>
          <p:pic>
            <p:nvPicPr>
              <p:cNvPr id="339" name="그림 338">
                <a:extLst>
                  <a:ext uri="{FF2B5EF4-FFF2-40B4-BE49-F238E27FC236}">
                    <a16:creationId xmlns:a16="http://schemas.microsoft.com/office/drawing/2014/main" id="{7E0CF078-ECD5-4B66-B2E1-C94AA5D95C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3560" y="3434393"/>
                <a:ext cx="64800" cy="66047"/>
              </a:xfrm>
              <a:prstGeom prst="rect">
                <a:avLst/>
              </a:prstGeom>
            </p:spPr>
          </p:pic>
          <p:pic>
            <p:nvPicPr>
              <p:cNvPr id="340" name="그림 339">
                <a:extLst>
                  <a:ext uri="{FF2B5EF4-FFF2-40B4-BE49-F238E27FC236}">
                    <a16:creationId xmlns:a16="http://schemas.microsoft.com/office/drawing/2014/main" id="{B6F8DAA4-4361-47BD-A393-405927C2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2353" y="3434393"/>
                <a:ext cx="64800" cy="66047"/>
              </a:xfrm>
              <a:prstGeom prst="rect">
                <a:avLst/>
              </a:prstGeom>
            </p:spPr>
          </p:pic>
          <p:pic>
            <p:nvPicPr>
              <p:cNvPr id="341" name="그림 340">
                <a:extLst>
                  <a:ext uri="{FF2B5EF4-FFF2-40B4-BE49-F238E27FC236}">
                    <a16:creationId xmlns:a16="http://schemas.microsoft.com/office/drawing/2014/main" id="{ED7A66EA-23F5-41A3-85A4-1784E89295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5602" y="3434393"/>
                <a:ext cx="64800" cy="66047"/>
              </a:xfrm>
              <a:prstGeom prst="rect">
                <a:avLst/>
              </a:prstGeom>
            </p:spPr>
          </p:pic>
          <p:pic>
            <p:nvPicPr>
              <p:cNvPr id="344" name="그림 343">
                <a:extLst>
                  <a:ext uri="{FF2B5EF4-FFF2-40B4-BE49-F238E27FC236}">
                    <a16:creationId xmlns:a16="http://schemas.microsoft.com/office/drawing/2014/main" id="{15D19F53-F76E-4C08-B362-6D4FDAE649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99511" y="3498798"/>
                <a:ext cx="64800" cy="66047"/>
              </a:xfrm>
              <a:prstGeom prst="rect">
                <a:avLst/>
              </a:prstGeom>
            </p:spPr>
          </p:pic>
          <p:pic>
            <p:nvPicPr>
              <p:cNvPr id="374" name="그림 373">
                <a:extLst>
                  <a:ext uri="{FF2B5EF4-FFF2-40B4-BE49-F238E27FC236}">
                    <a16:creationId xmlns:a16="http://schemas.microsoft.com/office/drawing/2014/main" id="{821E2CAD-D635-497B-84B5-0F16D60160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6929" y="3498798"/>
                <a:ext cx="64800" cy="66047"/>
              </a:xfrm>
              <a:prstGeom prst="rect">
                <a:avLst/>
              </a:prstGeom>
            </p:spPr>
          </p:pic>
          <p:pic>
            <p:nvPicPr>
              <p:cNvPr id="375" name="그림 374">
                <a:extLst>
                  <a:ext uri="{FF2B5EF4-FFF2-40B4-BE49-F238E27FC236}">
                    <a16:creationId xmlns:a16="http://schemas.microsoft.com/office/drawing/2014/main" id="{422A17FA-861B-4770-85D2-84C4D3DB27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2950" y="3498798"/>
                <a:ext cx="64800" cy="66047"/>
              </a:xfrm>
              <a:prstGeom prst="rect">
                <a:avLst/>
              </a:prstGeom>
            </p:spPr>
          </p:pic>
          <p:pic>
            <p:nvPicPr>
              <p:cNvPr id="376" name="그림 375">
                <a:extLst>
                  <a:ext uri="{FF2B5EF4-FFF2-40B4-BE49-F238E27FC236}">
                    <a16:creationId xmlns:a16="http://schemas.microsoft.com/office/drawing/2014/main" id="{4BA29452-5813-4765-8D98-8ED4CDF34A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7526" y="3498798"/>
                <a:ext cx="64800" cy="66047"/>
              </a:xfrm>
              <a:prstGeom prst="rect">
                <a:avLst/>
              </a:prstGeom>
            </p:spPr>
          </p:pic>
          <p:pic>
            <p:nvPicPr>
              <p:cNvPr id="377" name="그림 376">
                <a:extLst>
                  <a:ext uri="{FF2B5EF4-FFF2-40B4-BE49-F238E27FC236}">
                    <a16:creationId xmlns:a16="http://schemas.microsoft.com/office/drawing/2014/main" id="{C78568DB-A449-4C3B-9919-EC683E85C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0737" y="3498798"/>
                <a:ext cx="64800" cy="66047"/>
              </a:xfrm>
              <a:prstGeom prst="rect">
                <a:avLst/>
              </a:prstGeom>
            </p:spPr>
          </p:pic>
          <p:pic>
            <p:nvPicPr>
              <p:cNvPr id="378" name="그림 377">
                <a:extLst>
                  <a:ext uri="{FF2B5EF4-FFF2-40B4-BE49-F238E27FC236}">
                    <a16:creationId xmlns:a16="http://schemas.microsoft.com/office/drawing/2014/main" id="{596FEC39-1E90-4BE4-BC5C-41D7C7813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4084" y="3498798"/>
                <a:ext cx="64800" cy="66047"/>
              </a:xfrm>
              <a:prstGeom prst="rect">
                <a:avLst/>
              </a:prstGeom>
            </p:spPr>
          </p:pic>
          <p:pic>
            <p:nvPicPr>
              <p:cNvPr id="379" name="그림 378">
                <a:extLst>
                  <a:ext uri="{FF2B5EF4-FFF2-40B4-BE49-F238E27FC236}">
                    <a16:creationId xmlns:a16="http://schemas.microsoft.com/office/drawing/2014/main" id="{B805229C-B52B-4B2C-ABBC-6EE6BB8C1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2877" y="3498798"/>
                <a:ext cx="64800" cy="66047"/>
              </a:xfrm>
              <a:prstGeom prst="rect">
                <a:avLst/>
              </a:prstGeom>
            </p:spPr>
          </p:pic>
          <p:pic>
            <p:nvPicPr>
              <p:cNvPr id="380" name="그림 379">
                <a:extLst>
                  <a:ext uri="{FF2B5EF4-FFF2-40B4-BE49-F238E27FC236}">
                    <a16:creationId xmlns:a16="http://schemas.microsoft.com/office/drawing/2014/main" id="{7B661746-06B9-4515-BAB1-CFBFB79CA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3560" y="3498798"/>
                <a:ext cx="64800" cy="66047"/>
              </a:xfrm>
              <a:prstGeom prst="rect">
                <a:avLst/>
              </a:prstGeom>
            </p:spPr>
          </p:pic>
          <p:pic>
            <p:nvPicPr>
              <p:cNvPr id="381" name="그림 380">
                <a:extLst>
                  <a:ext uri="{FF2B5EF4-FFF2-40B4-BE49-F238E27FC236}">
                    <a16:creationId xmlns:a16="http://schemas.microsoft.com/office/drawing/2014/main" id="{5B7EBC2D-EBE4-48BB-9AF2-14C02AD9AD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2353" y="3498798"/>
                <a:ext cx="64800" cy="66047"/>
              </a:xfrm>
              <a:prstGeom prst="rect">
                <a:avLst/>
              </a:prstGeom>
            </p:spPr>
          </p:pic>
          <p:pic>
            <p:nvPicPr>
              <p:cNvPr id="382" name="그림 381">
                <a:extLst>
                  <a:ext uri="{FF2B5EF4-FFF2-40B4-BE49-F238E27FC236}">
                    <a16:creationId xmlns:a16="http://schemas.microsoft.com/office/drawing/2014/main" id="{BB578F29-4627-4055-841D-539F39F72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5602" y="3498798"/>
                <a:ext cx="64800" cy="66047"/>
              </a:xfrm>
              <a:prstGeom prst="rect">
                <a:avLst/>
              </a:prstGeom>
            </p:spPr>
          </p:pic>
          <p:pic>
            <p:nvPicPr>
              <p:cNvPr id="426" name="그림 425">
                <a:extLst>
                  <a:ext uri="{FF2B5EF4-FFF2-40B4-BE49-F238E27FC236}">
                    <a16:creationId xmlns:a16="http://schemas.microsoft.com/office/drawing/2014/main" id="{20DAFD2A-587C-46E7-B931-B60B55E7D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99511" y="3618227"/>
                <a:ext cx="64800" cy="66047"/>
              </a:xfrm>
              <a:prstGeom prst="rect">
                <a:avLst/>
              </a:prstGeom>
            </p:spPr>
          </p:pic>
          <p:pic>
            <p:nvPicPr>
              <p:cNvPr id="456" name="그림 455">
                <a:extLst>
                  <a:ext uri="{FF2B5EF4-FFF2-40B4-BE49-F238E27FC236}">
                    <a16:creationId xmlns:a16="http://schemas.microsoft.com/office/drawing/2014/main" id="{C41DD340-F791-4212-99EF-C89EF83F23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6929" y="3618227"/>
                <a:ext cx="64800" cy="66047"/>
              </a:xfrm>
              <a:prstGeom prst="rect">
                <a:avLst/>
              </a:prstGeom>
            </p:spPr>
          </p:pic>
          <p:pic>
            <p:nvPicPr>
              <p:cNvPr id="457" name="그림 456">
                <a:extLst>
                  <a:ext uri="{FF2B5EF4-FFF2-40B4-BE49-F238E27FC236}">
                    <a16:creationId xmlns:a16="http://schemas.microsoft.com/office/drawing/2014/main" id="{8FB7486F-FBE2-4750-A80A-88B081F217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2950" y="3618227"/>
                <a:ext cx="64800" cy="66047"/>
              </a:xfrm>
              <a:prstGeom prst="rect">
                <a:avLst/>
              </a:prstGeom>
            </p:spPr>
          </p:pic>
          <p:pic>
            <p:nvPicPr>
              <p:cNvPr id="458" name="그림 457">
                <a:extLst>
                  <a:ext uri="{FF2B5EF4-FFF2-40B4-BE49-F238E27FC236}">
                    <a16:creationId xmlns:a16="http://schemas.microsoft.com/office/drawing/2014/main" id="{E865DC39-76E0-46D6-8AFE-D3115B800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7526" y="3618227"/>
                <a:ext cx="64800" cy="66047"/>
              </a:xfrm>
              <a:prstGeom prst="rect">
                <a:avLst/>
              </a:prstGeom>
            </p:spPr>
          </p:pic>
          <p:pic>
            <p:nvPicPr>
              <p:cNvPr id="459" name="그림 458">
                <a:extLst>
                  <a:ext uri="{FF2B5EF4-FFF2-40B4-BE49-F238E27FC236}">
                    <a16:creationId xmlns:a16="http://schemas.microsoft.com/office/drawing/2014/main" id="{F47AFD72-82B5-4007-8405-A06AB00285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0737" y="3618227"/>
                <a:ext cx="64800" cy="66047"/>
              </a:xfrm>
              <a:prstGeom prst="rect">
                <a:avLst/>
              </a:prstGeom>
            </p:spPr>
          </p:pic>
          <p:pic>
            <p:nvPicPr>
              <p:cNvPr id="460" name="그림 459">
                <a:extLst>
                  <a:ext uri="{FF2B5EF4-FFF2-40B4-BE49-F238E27FC236}">
                    <a16:creationId xmlns:a16="http://schemas.microsoft.com/office/drawing/2014/main" id="{0C90D4B2-73B5-418B-A217-BFFC82571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4084" y="3618227"/>
                <a:ext cx="64800" cy="66047"/>
              </a:xfrm>
              <a:prstGeom prst="rect">
                <a:avLst/>
              </a:prstGeom>
            </p:spPr>
          </p:pic>
          <p:pic>
            <p:nvPicPr>
              <p:cNvPr id="461" name="그림 460">
                <a:extLst>
                  <a:ext uri="{FF2B5EF4-FFF2-40B4-BE49-F238E27FC236}">
                    <a16:creationId xmlns:a16="http://schemas.microsoft.com/office/drawing/2014/main" id="{F5E4DA91-D09F-4850-8350-15F8BAFDD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2877" y="3618227"/>
                <a:ext cx="64800" cy="66047"/>
              </a:xfrm>
              <a:prstGeom prst="rect">
                <a:avLst/>
              </a:prstGeom>
            </p:spPr>
          </p:pic>
          <p:pic>
            <p:nvPicPr>
              <p:cNvPr id="462" name="그림 461">
                <a:extLst>
                  <a:ext uri="{FF2B5EF4-FFF2-40B4-BE49-F238E27FC236}">
                    <a16:creationId xmlns:a16="http://schemas.microsoft.com/office/drawing/2014/main" id="{F7BB7D49-9A0F-4096-ACE0-CB9694754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3560" y="3618227"/>
                <a:ext cx="64800" cy="66047"/>
              </a:xfrm>
              <a:prstGeom prst="rect">
                <a:avLst/>
              </a:prstGeom>
            </p:spPr>
          </p:pic>
          <p:pic>
            <p:nvPicPr>
              <p:cNvPr id="463" name="그림 462">
                <a:extLst>
                  <a:ext uri="{FF2B5EF4-FFF2-40B4-BE49-F238E27FC236}">
                    <a16:creationId xmlns:a16="http://schemas.microsoft.com/office/drawing/2014/main" id="{0D2A0EAB-4390-47DE-B005-0AEC16BB3A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2353" y="3618227"/>
                <a:ext cx="64800" cy="66047"/>
              </a:xfrm>
              <a:prstGeom prst="rect">
                <a:avLst/>
              </a:prstGeom>
            </p:spPr>
          </p:pic>
          <p:pic>
            <p:nvPicPr>
              <p:cNvPr id="464" name="그림 463">
                <a:extLst>
                  <a:ext uri="{FF2B5EF4-FFF2-40B4-BE49-F238E27FC236}">
                    <a16:creationId xmlns:a16="http://schemas.microsoft.com/office/drawing/2014/main" id="{E5253ECC-EAB0-47B8-B356-C37D5B1FB5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5602" y="3618227"/>
                <a:ext cx="64800" cy="66047"/>
              </a:xfrm>
              <a:prstGeom prst="rect">
                <a:avLst/>
              </a:prstGeom>
            </p:spPr>
          </p:pic>
          <p:pic>
            <p:nvPicPr>
              <p:cNvPr id="467" name="그림 466">
                <a:extLst>
                  <a:ext uri="{FF2B5EF4-FFF2-40B4-BE49-F238E27FC236}">
                    <a16:creationId xmlns:a16="http://schemas.microsoft.com/office/drawing/2014/main" id="{DCDD4C09-EE72-4F20-96B1-7D93D915E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99511" y="3677152"/>
                <a:ext cx="64800" cy="66047"/>
              </a:xfrm>
              <a:prstGeom prst="rect">
                <a:avLst/>
              </a:prstGeom>
            </p:spPr>
          </p:pic>
          <p:pic>
            <p:nvPicPr>
              <p:cNvPr id="497" name="그림 496">
                <a:extLst>
                  <a:ext uri="{FF2B5EF4-FFF2-40B4-BE49-F238E27FC236}">
                    <a16:creationId xmlns:a16="http://schemas.microsoft.com/office/drawing/2014/main" id="{C4DB2FB6-56D1-4A43-A0B0-A4CC4BCF8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6929" y="3677152"/>
                <a:ext cx="64800" cy="66047"/>
              </a:xfrm>
              <a:prstGeom prst="rect">
                <a:avLst/>
              </a:prstGeom>
            </p:spPr>
          </p:pic>
          <p:pic>
            <p:nvPicPr>
              <p:cNvPr id="498" name="그림 497">
                <a:extLst>
                  <a:ext uri="{FF2B5EF4-FFF2-40B4-BE49-F238E27FC236}">
                    <a16:creationId xmlns:a16="http://schemas.microsoft.com/office/drawing/2014/main" id="{D4DBC98A-09C6-4339-A4ED-004F4FEAB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2950" y="3677152"/>
                <a:ext cx="64800" cy="66047"/>
              </a:xfrm>
              <a:prstGeom prst="rect">
                <a:avLst/>
              </a:prstGeom>
            </p:spPr>
          </p:pic>
          <p:pic>
            <p:nvPicPr>
              <p:cNvPr id="499" name="그림 498">
                <a:extLst>
                  <a:ext uri="{FF2B5EF4-FFF2-40B4-BE49-F238E27FC236}">
                    <a16:creationId xmlns:a16="http://schemas.microsoft.com/office/drawing/2014/main" id="{C591707A-3CFF-4904-8823-86EBCC9A0A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7526" y="3677152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00" name="그림 499">
                <a:extLst>
                  <a:ext uri="{FF2B5EF4-FFF2-40B4-BE49-F238E27FC236}">
                    <a16:creationId xmlns:a16="http://schemas.microsoft.com/office/drawing/2014/main" id="{A1F00D80-3AFF-425C-9795-F49460538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0737" y="3677152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01" name="그림 500">
                <a:extLst>
                  <a:ext uri="{FF2B5EF4-FFF2-40B4-BE49-F238E27FC236}">
                    <a16:creationId xmlns:a16="http://schemas.microsoft.com/office/drawing/2014/main" id="{FDBFE6CC-C4F5-4C0B-B1CD-A040A3258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4084" y="3677152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02" name="그림 501">
                <a:extLst>
                  <a:ext uri="{FF2B5EF4-FFF2-40B4-BE49-F238E27FC236}">
                    <a16:creationId xmlns:a16="http://schemas.microsoft.com/office/drawing/2014/main" id="{2EFCAE58-5559-4FA1-A2FD-219714E86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2877" y="3677152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03" name="그림 502">
                <a:extLst>
                  <a:ext uri="{FF2B5EF4-FFF2-40B4-BE49-F238E27FC236}">
                    <a16:creationId xmlns:a16="http://schemas.microsoft.com/office/drawing/2014/main" id="{FD98FB05-9A23-4589-BEA6-B15154B1DA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3560" y="3677152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04" name="그림 503">
                <a:extLst>
                  <a:ext uri="{FF2B5EF4-FFF2-40B4-BE49-F238E27FC236}">
                    <a16:creationId xmlns:a16="http://schemas.microsoft.com/office/drawing/2014/main" id="{6CA699C6-8200-4346-8E66-EE2581CBBC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2353" y="3677152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05" name="그림 504">
                <a:extLst>
                  <a:ext uri="{FF2B5EF4-FFF2-40B4-BE49-F238E27FC236}">
                    <a16:creationId xmlns:a16="http://schemas.microsoft.com/office/drawing/2014/main" id="{C65B3029-6483-46DE-8896-515BD028A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5602" y="3677152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08" name="그림 507">
                <a:extLst>
                  <a:ext uri="{FF2B5EF4-FFF2-40B4-BE49-F238E27FC236}">
                    <a16:creationId xmlns:a16="http://schemas.microsoft.com/office/drawing/2014/main" id="{E3202003-82CC-4335-B18C-BA0797E2B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99511" y="3737656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38" name="그림 537">
                <a:extLst>
                  <a:ext uri="{FF2B5EF4-FFF2-40B4-BE49-F238E27FC236}">
                    <a16:creationId xmlns:a16="http://schemas.microsoft.com/office/drawing/2014/main" id="{F1D39985-90B9-448D-8CBF-6941EF8A6A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6929" y="3737656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39" name="그림 538">
                <a:extLst>
                  <a:ext uri="{FF2B5EF4-FFF2-40B4-BE49-F238E27FC236}">
                    <a16:creationId xmlns:a16="http://schemas.microsoft.com/office/drawing/2014/main" id="{D71076CA-2E6E-4F14-9B97-806B66610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2950" y="3737656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40" name="그림 539">
                <a:extLst>
                  <a:ext uri="{FF2B5EF4-FFF2-40B4-BE49-F238E27FC236}">
                    <a16:creationId xmlns:a16="http://schemas.microsoft.com/office/drawing/2014/main" id="{DA4447FD-1C97-4328-B4F9-8DF8E100A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7526" y="3737656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41" name="그림 540">
                <a:extLst>
                  <a:ext uri="{FF2B5EF4-FFF2-40B4-BE49-F238E27FC236}">
                    <a16:creationId xmlns:a16="http://schemas.microsoft.com/office/drawing/2014/main" id="{577FC6D2-CEDC-4FA3-BF5F-597CD9692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0737" y="3737656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42" name="그림 541">
                <a:extLst>
                  <a:ext uri="{FF2B5EF4-FFF2-40B4-BE49-F238E27FC236}">
                    <a16:creationId xmlns:a16="http://schemas.microsoft.com/office/drawing/2014/main" id="{79E8E6F1-A438-4662-92B0-CFB5B4761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4084" y="3737656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43" name="그림 542">
                <a:extLst>
                  <a:ext uri="{FF2B5EF4-FFF2-40B4-BE49-F238E27FC236}">
                    <a16:creationId xmlns:a16="http://schemas.microsoft.com/office/drawing/2014/main" id="{68BF1092-8F2F-4223-9949-E545D4829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2877" y="3737656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44" name="그림 543">
                <a:extLst>
                  <a:ext uri="{FF2B5EF4-FFF2-40B4-BE49-F238E27FC236}">
                    <a16:creationId xmlns:a16="http://schemas.microsoft.com/office/drawing/2014/main" id="{EE834906-F7AE-4EEC-A0BF-770EDD23D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3560" y="3737656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45" name="그림 544">
                <a:extLst>
                  <a:ext uri="{FF2B5EF4-FFF2-40B4-BE49-F238E27FC236}">
                    <a16:creationId xmlns:a16="http://schemas.microsoft.com/office/drawing/2014/main" id="{44D2B663-F426-4E24-9F8E-43A86863EC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2353" y="3737656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46" name="그림 545">
                <a:extLst>
                  <a:ext uri="{FF2B5EF4-FFF2-40B4-BE49-F238E27FC236}">
                    <a16:creationId xmlns:a16="http://schemas.microsoft.com/office/drawing/2014/main" id="{D00E3BA2-9E5E-48E1-A283-5BBC879C5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5602" y="3737656"/>
                <a:ext cx="64800" cy="66047"/>
              </a:xfrm>
              <a:prstGeom prst="rect">
                <a:avLst/>
              </a:prstGeom>
            </p:spPr>
          </p:pic>
          <p:pic>
            <p:nvPicPr>
              <p:cNvPr id="385" name="그림 384">
                <a:extLst>
                  <a:ext uri="{FF2B5EF4-FFF2-40B4-BE49-F238E27FC236}">
                    <a16:creationId xmlns:a16="http://schemas.microsoft.com/office/drawing/2014/main" id="{BC503BC4-2DE8-47F6-9B30-C86A6ED12A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99511" y="3558253"/>
                <a:ext cx="64800" cy="66047"/>
              </a:xfrm>
              <a:prstGeom prst="rect">
                <a:avLst/>
              </a:prstGeom>
            </p:spPr>
          </p:pic>
          <p:pic>
            <p:nvPicPr>
              <p:cNvPr id="415" name="그림 414">
                <a:extLst>
                  <a:ext uri="{FF2B5EF4-FFF2-40B4-BE49-F238E27FC236}">
                    <a16:creationId xmlns:a16="http://schemas.microsoft.com/office/drawing/2014/main" id="{04AAF50D-1959-4CE0-983F-CF271A6187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6929" y="3558253"/>
                <a:ext cx="64800" cy="66047"/>
              </a:xfrm>
              <a:prstGeom prst="rect">
                <a:avLst/>
              </a:prstGeom>
            </p:spPr>
          </p:pic>
          <p:pic>
            <p:nvPicPr>
              <p:cNvPr id="416" name="그림 415">
                <a:extLst>
                  <a:ext uri="{FF2B5EF4-FFF2-40B4-BE49-F238E27FC236}">
                    <a16:creationId xmlns:a16="http://schemas.microsoft.com/office/drawing/2014/main" id="{0ED9741F-DB99-4406-AD52-852C19775A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2950" y="3558253"/>
                <a:ext cx="64800" cy="66047"/>
              </a:xfrm>
              <a:prstGeom prst="rect">
                <a:avLst/>
              </a:prstGeom>
            </p:spPr>
          </p:pic>
          <p:pic>
            <p:nvPicPr>
              <p:cNvPr id="417" name="그림 416">
                <a:extLst>
                  <a:ext uri="{FF2B5EF4-FFF2-40B4-BE49-F238E27FC236}">
                    <a16:creationId xmlns:a16="http://schemas.microsoft.com/office/drawing/2014/main" id="{1126C01A-2697-4085-BECC-A56B1842A5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7526" y="3558253"/>
                <a:ext cx="64800" cy="66047"/>
              </a:xfrm>
              <a:prstGeom prst="rect">
                <a:avLst/>
              </a:prstGeom>
            </p:spPr>
          </p:pic>
          <p:pic>
            <p:nvPicPr>
              <p:cNvPr id="418" name="그림 417">
                <a:extLst>
                  <a:ext uri="{FF2B5EF4-FFF2-40B4-BE49-F238E27FC236}">
                    <a16:creationId xmlns:a16="http://schemas.microsoft.com/office/drawing/2014/main" id="{DD8873D2-FB8D-45FF-B369-EB2205DD5C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0737" y="3558253"/>
                <a:ext cx="64800" cy="66047"/>
              </a:xfrm>
              <a:prstGeom prst="rect">
                <a:avLst/>
              </a:prstGeom>
            </p:spPr>
          </p:pic>
          <p:pic>
            <p:nvPicPr>
              <p:cNvPr id="419" name="그림 418">
                <a:extLst>
                  <a:ext uri="{FF2B5EF4-FFF2-40B4-BE49-F238E27FC236}">
                    <a16:creationId xmlns:a16="http://schemas.microsoft.com/office/drawing/2014/main" id="{4E99959D-5CA6-4F66-90F3-831DCA536F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4084" y="3558253"/>
                <a:ext cx="64800" cy="66047"/>
              </a:xfrm>
              <a:prstGeom prst="rect">
                <a:avLst/>
              </a:prstGeom>
            </p:spPr>
          </p:pic>
          <p:pic>
            <p:nvPicPr>
              <p:cNvPr id="420" name="그림 419">
                <a:extLst>
                  <a:ext uri="{FF2B5EF4-FFF2-40B4-BE49-F238E27FC236}">
                    <a16:creationId xmlns:a16="http://schemas.microsoft.com/office/drawing/2014/main" id="{3695DC54-19D8-4C08-98A0-76E27E9B2D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2877" y="3558253"/>
                <a:ext cx="64800" cy="66047"/>
              </a:xfrm>
              <a:prstGeom prst="rect">
                <a:avLst/>
              </a:prstGeom>
            </p:spPr>
          </p:pic>
          <p:pic>
            <p:nvPicPr>
              <p:cNvPr id="421" name="그림 420">
                <a:extLst>
                  <a:ext uri="{FF2B5EF4-FFF2-40B4-BE49-F238E27FC236}">
                    <a16:creationId xmlns:a16="http://schemas.microsoft.com/office/drawing/2014/main" id="{45767491-A728-46AE-B139-E1E279E7F1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3560" y="3558253"/>
                <a:ext cx="64800" cy="66047"/>
              </a:xfrm>
              <a:prstGeom prst="rect">
                <a:avLst/>
              </a:prstGeom>
            </p:spPr>
          </p:pic>
          <p:pic>
            <p:nvPicPr>
              <p:cNvPr id="422" name="그림 421">
                <a:extLst>
                  <a:ext uri="{FF2B5EF4-FFF2-40B4-BE49-F238E27FC236}">
                    <a16:creationId xmlns:a16="http://schemas.microsoft.com/office/drawing/2014/main" id="{270BD60A-5FFA-4D5C-85D8-69F1BD53A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2353" y="3558253"/>
                <a:ext cx="64800" cy="66047"/>
              </a:xfrm>
              <a:prstGeom prst="rect">
                <a:avLst/>
              </a:prstGeom>
            </p:spPr>
          </p:pic>
          <p:pic>
            <p:nvPicPr>
              <p:cNvPr id="423" name="그림 422">
                <a:extLst>
                  <a:ext uri="{FF2B5EF4-FFF2-40B4-BE49-F238E27FC236}">
                    <a16:creationId xmlns:a16="http://schemas.microsoft.com/office/drawing/2014/main" id="{2A1610AE-46FA-43C3-A280-2FB292C83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5602" y="3558253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49" name="그림 548">
                <a:extLst>
                  <a:ext uri="{FF2B5EF4-FFF2-40B4-BE49-F238E27FC236}">
                    <a16:creationId xmlns:a16="http://schemas.microsoft.com/office/drawing/2014/main" id="{C3F6C28E-A6C0-4D79-913A-9E7799A81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99511" y="3797610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79" name="그림 578">
                <a:extLst>
                  <a:ext uri="{FF2B5EF4-FFF2-40B4-BE49-F238E27FC236}">
                    <a16:creationId xmlns:a16="http://schemas.microsoft.com/office/drawing/2014/main" id="{CF454841-AEC0-4AE3-9D38-608846556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6929" y="3797610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80" name="그림 579">
                <a:extLst>
                  <a:ext uri="{FF2B5EF4-FFF2-40B4-BE49-F238E27FC236}">
                    <a16:creationId xmlns:a16="http://schemas.microsoft.com/office/drawing/2014/main" id="{53AB1DAE-A8B2-4DF0-AFD1-41DA5A4909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2950" y="3797610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81" name="그림 580">
                <a:extLst>
                  <a:ext uri="{FF2B5EF4-FFF2-40B4-BE49-F238E27FC236}">
                    <a16:creationId xmlns:a16="http://schemas.microsoft.com/office/drawing/2014/main" id="{44F36F91-E8A3-439A-849C-F2C379AC9A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7526" y="3797610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82" name="그림 581">
                <a:extLst>
                  <a:ext uri="{FF2B5EF4-FFF2-40B4-BE49-F238E27FC236}">
                    <a16:creationId xmlns:a16="http://schemas.microsoft.com/office/drawing/2014/main" id="{CD52B234-6D95-4FFD-844F-B3554EEDA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0737" y="3797610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83" name="그림 582">
                <a:extLst>
                  <a:ext uri="{FF2B5EF4-FFF2-40B4-BE49-F238E27FC236}">
                    <a16:creationId xmlns:a16="http://schemas.microsoft.com/office/drawing/2014/main" id="{8E0A91BA-ACA2-46C6-A58C-E3907715E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4084" y="3797610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84" name="그림 583">
                <a:extLst>
                  <a:ext uri="{FF2B5EF4-FFF2-40B4-BE49-F238E27FC236}">
                    <a16:creationId xmlns:a16="http://schemas.microsoft.com/office/drawing/2014/main" id="{B9CCB95E-157D-4090-99C7-A5ED8917D5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2877" y="3797610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85" name="그림 584">
                <a:extLst>
                  <a:ext uri="{FF2B5EF4-FFF2-40B4-BE49-F238E27FC236}">
                    <a16:creationId xmlns:a16="http://schemas.microsoft.com/office/drawing/2014/main" id="{BDE16667-45CB-490A-ABA6-54E5D12EB3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3560" y="3797610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86" name="그림 585">
                <a:extLst>
                  <a:ext uri="{FF2B5EF4-FFF2-40B4-BE49-F238E27FC236}">
                    <a16:creationId xmlns:a16="http://schemas.microsoft.com/office/drawing/2014/main" id="{85796307-6075-4B78-8446-35BD0F38D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2353" y="3797610"/>
                <a:ext cx="64800" cy="66047"/>
              </a:xfrm>
              <a:prstGeom prst="rect">
                <a:avLst/>
              </a:prstGeom>
            </p:spPr>
          </p:pic>
          <p:pic>
            <p:nvPicPr>
              <p:cNvPr id="587" name="그림 586">
                <a:extLst>
                  <a:ext uri="{FF2B5EF4-FFF2-40B4-BE49-F238E27FC236}">
                    <a16:creationId xmlns:a16="http://schemas.microsoft.com/office/drawing/2014/main" id="{C00160A9-0FDE-41A2-A9F4-DCD77D586A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5602" y="3797610"/>
                <a:ext cx="64800" cy="66047"/>
              </a:xfrm>
              <a:prstGeom prst="rect">
                <a:avLst/>
              </a:prstGeom>
            </p:spPr>
          </p:pic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CB7551E-E981-40B3-A432-8D8E24308C0B}"/>
                </a:ext>
              </a:extLst>
            </p:cNvPr>
            <p:cNvSpPr/>
            <p:nvPr/>
          </p:nvSpPr>
          <p:spPr>
            <a:xfrm>
              <a:off x="1653681" y="2472764"/>
              <a:ext cx="1329405" cy="103018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</p:grpSp>
      <p:sp>
        <p:nvSpPr>
          <p:cNvPr id="651" name="TextBox 650">
            <a:extLst>
              <a:ext uri="{FF2B5EF4-FFF2-40B4-BE49-F238E27FC236}">
                <a16:creationId xmlns:a16="http://schemas.microsoft.com/office/drawing/2014/main" id="{93C27EBD-09C7-45B6-9878-07D05B66899B}"/>
              </a:ext>
            </a:extLst>
          </p:cNvPr>
          <p:cNvSpPr txBox="1"/>
          <p:nvPr/>
        </p:nvSpPr>
        <p:spPr>
          <a:xfrm>
            <a:off x="1364384" y="3469925"/>
            <a:ext cx="192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2. </a:t>
            </a:r>
            <a:r>
              <a:rPr lang="ko-KR" altLang="en-US" sz="9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같은 </a:t>
            </a:r>
            <a:r>
              <a:rPr lang="en-US" altLang="ko-KR" sz="9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Phase</a:t>
            </a:r>
            <a:r>
              <a:rPr lang="ko-KR" altLang="en-US" sz="9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별로 </a:t>
            </a:r>
            <a:r>
              <a:rPr lang="en-US" altLang="ko-KR" sz="9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640 * 480 </a:t>
            </a:r>
          </a:p>
          <a:p>
            <a:pPr algn="ctr"/>
            <a:r>
              <a:rPr lang="en-US" altLang="ko-KR" sz="9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Split image</a:t>
            </a:r>
            <a:r>
              <a:rPr lang="ko-KR" altLang="en-US" sz="9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 생성</a:t>
            </a:r>
            <a:r>
              <a:rPr lang="en-US" altLang="ko-KR" sz="9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 </a:t>
            </a:r>
            <a:endParaRPr lang="ko-KR" altLang="en-US" sz="900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</p:txBody>
      </p:sp>
      <p:pic>
        <p:nvPicPr>
          <p:cNvPr id="12" name="그림 11" descr="체커, 바닥, 체스말, 건물이(가) 표시된 사진&#10;&#10;자동 생성된 설명">
            <a:extLst>
              <a:ext uri="{FF2B5EF4-FFF2-40B4-BE49-F238E27FC236}">
                <a16:creationId xmlns:a16="http://schemas.microsoft.com/office/drawing/2014/main" id="{DD629A53-CEF8-45D8-A1A5-D267EEFA7E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52" y="1283962"/>
            <a:ext cx="2408459" cy="1806344"/>
          </a:xfrm>
          <a:prstGeom prst="rect">
            <a:avLst/>
          </a:prstGeom>
        </p:spPr>
      </p:pic>
      <p:pic>
        <p:nvPicPr>
          <p:cNvPr id="16" name="그림 15" descr="체커, 바닥, 체스말, 바둑판식이(가) 표시된 사진&#10;&#10;자동 생성된 설명">
            <a:extLst>
              <a:ext uri="{FF2B5EF4-FFF2-40B4-BE49-F238E27FC236}">
                <a16:creationId xmlns:a16="http://schemas.microsoft.com/office/drawing/2014/main" id="{01C42D26-D530-4502-8165-D95125AE5AC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52" y="3716585"/>
            <a:ext cx="2408459" cy="180634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20E6C87-FDDD-4F1A-8AC0-04A4BA6FB9A3}"/>
              </a:ext>
            </a:extLst>
          </p:cNvPr>
          <p:cNvSpPr txBox="1"/>
          <p:nvPr/>
        </p:nvSpPr>
        <p:spPr>
          <a:xfrm>
            <a:off x="2743211" y="947614"/>
            <a:ext cx="301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LG Smart UI Light" panose="020B0300000101010101" pitchFamily="50" charset="-127"/>
                <a:ea typeface="LG Smart UI Light" panose="020B0300000101010101" pitchFamily="50" charset="-127"/>
                <a:cs typeface="Arial" panose="020B0604020202020204" pitchFamily="34" charset="0"/>
              </a:rPr>
              <a:t>- Max EIT (790 us)</a:t>
            </a:r>
            <a:endParaRPr lang="ko-KR" altLang="en-US" sz="900">
              <a:latin typeface="LG Smart UI Light" panose="020B0300000101010101" pitchFamily="50" charset="-127"/>
              <a:ea typeface="LG Smart UI Light" panose="020B03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C03666-20D1-47FD-B58C-692EF02A9F89}"/>
              </a:ext>
            </a:extLst>
          </p:cNvPr>
          <p:cNvSpPr txBox="1"/>
          <p:nvPr/>
        </p:nvSpPr>
        <p:spPr>
          <a:xfrm>
            <a:off x="3400241" y="3370173"/>
            <a:ext cx="17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LG Smart UI Light" panose="020B0300000101010101" pitchFamily="50" charset="-127"/>
                <a:ea typeface="LG Smart UI Light" panose="020B0300000101010101" pitchFamily="50" charset="-127"/>
                <a:cs typeface="Arial" panose="020B0604020202020204" pitchFamily="34" charset="0"/>
              </a:rPr>
              <a:t>- Min EIT (10 us)</a:t>
            </a:r>
            <a:endParaRPr lang="ko-KR" altLang="en-US" sz="900">
              <a:latin typeface="LG Smart UI Light" panose="020B0300000101010101" pitchFamily="50" charset="-127"/>
              <a:ea typeface="LG Smart UI Light" panose="020B03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639" name="그룹 638">
            <a:extLst>
              <a:ext uri="{FF2B5EF4-FFF2-40B4-BE49-F238E27FC236}">
                <a16:creationId xmlns:a16="http://schemas.microsoft.com/office/drawing/2014/main" id="{EE791D32-EDBA-4B81-AE9E-8643888EBCC8}"/>
              </a:ext>
            </a:extLst>
          </p:cNvPr>
          <p:cNvGrpSpPr/>
          <p:nvPr/>
        </p:nvGrpSpPr>
        <p:grpSpPr>
          <a:xfrm>
            <a:off x="770450" y="4149874"/>
            <a:ext cx="1809511" cy="1357133"/>
            <a:chOff x="680694" y="4221882"/>
            <a:chExt cx="1809511" cy="1357133"/>
          </a:xfrm>
        </p:grpSpPr>
        <p:pic>
          <p:nvPicPr>
            <p:cNvPr id="632" name="그림 631" descr="체커, 바닥, 체스말, 바둑판식이(가) 표시된 사진&#10;&#10;자동 생성된 설명">
              <a:extLst>
                <a:ext uri="{FF2B5EF4-FFF2-40B4-BE49-F238E27FC236}">
                  <a16:creationId xmlns:a16="http://schemas.microsoft.com/office/drawing/2014/main" id="{919DD45D-C692-40ED-A876-2057ED619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694" y="4221882"/>
              <a:ext cx="1809511" cy="1357133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635" name="직사각형 634">
              <a:extLst>
                <a:ext uri="{FF2B5EF4-FFF2-40B4-BE49-F238E27FC236}">
                  <a16:creationId xmlns:a16="http://schemas.microsoft.com/office/drawing/2014/main" id="{8E076854-2C9C-445F-A39F-43237222BCDF}"/>
                </a:ext>
              </a:extLst>
            </p:cNvPr>
            <p:cNvSpPr/>
            <p:nvPr/>
          </p:nvSpPr>
          <p:spPr>
            <a:xfrm>
              <a:off x="1097415" y="4520010"/>
              <a:ext cx="111061" cy="10820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  <p:sp>
          <p:nvSpPr>
            <p:cNvPr id="636" name="직사각형 635">
              <a:extLst>
                <a:ext uri="{FF2B5EF4-FFF2-40B4-BE49-F238E27FC236}">
                  <a16:creationId xmlns:a16="http://schemas.microsoft.com/office/drawing/2014/main" id="{5FE14940-D7EF-4677-8F53-51CC4D5E01BE}"/>
                </a:ext>
              </a:extLst>
            </p:cNvPr>
            <p:cNvSpPr/>
            <p:nvPr/>
          </p:nvSpPr>
          <p:spPr>
            <a:xfrm>
              <a:off x="2018895" y="4520010"/>
              <a:ext cx="111061" cy="10820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  <p:sp>
          <p:nvSpPr>
            <p:cNvPr id="637" name="직사각형 636">
              <a:extLst>
                <a:ext uri="{FF2B5EF4-FFF2-40B4-BE49-F238E27FC236}">
                  <a16:creationId xmlns:a16="http://schemas.microsoft.com/office/drawing/2014/main" id="{454C7765-769C-47F8-9D31-BB89B55160F0}"/>
                </a:ext>
              </a:extLst>
            </p:cNvPr>
            <p:cNvSpPr/>
            <p:nvPr/>
          </p:nvSpPr>
          <p:spPr>
            <a:xfrm>
              <a:off x="2018895" y="5176837"/>
              <a:ext cx="111061" cy="10820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2C99AFA0-ABB0-47BA-A24D-4F2C645E6585}"/>
                </a:ext>
              </a:extLst>
            </p:cNvPr>
            <p:cNvSpPr/>
            <p:nvPr/>
          </p:nvSpPr>
          <p:spPr>
            <a:xfrm>
              <a:off x="1097414" y="5176837"/>
              <a:ext cx="111061" cy="10820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</p:grpSp>
      <p:sp>
        <p:nvSpPr>
          <p:cNvPr id="640" name="TextBox 639">
            <a:extLst>
              <a:ext uri="{FF2B5EF4-FFF2-40B4-BE49-F238E27FC236}">
                <a16:creationId xmlns:a16="http://schemas.microsoft.com/office/drawing/2014/main" id="{C8E01AC0-FE69-4E75-9FD4-94A29958BB8F}"/>
              </a:ext>
            </a:extLst>
          </p:cNvPr>
          <p:cNvSpPr txBox="1"/>
          <p:nvPr/>
        </p:nvSpPr>
        <p:spPr>
          <a:xfrm>
            <a:off x="-74120" y="5638091"/>
            <a:ext cx="3612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3. </a:t>
            </a:r>
            <a:r>
              <a:rPr lang="ko-KR" altLang="en-US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각 </a:t>
            </a:r>
            <a:r>
              <a:rPr lang="en-US" altLang="ko-KR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tab</a:t>
            </a:r>
            <a:r>
              <a:rPr lang="ko-KR" altLang="en-US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에서의 중앙 </a:t>
            </a:r>
            <a:r>
              <a:rPr lang="en-US" altLang="ko-KR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10 * 10 pixel</a:t>
            </a:r>
            <a:r>
              <a:rPr lang="ko-KR" altLang="en-US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 추출 후 </a:t>
            </a:r>
            <a:endParaRPr lang="en-US" altLang="ko-KR" sz="1000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 algn="ctr"/>
            <a:r>
              <a:rPr lang="ko-KR" altLang="en-US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평균값으로 </a:t>
            </a:r>
            <a:r>
              <a:rPr lang="ko-KR" altLang="en-US" sz="1000" err="1">
                <a:latin typeface="LG Smart UI Light" panose="020B0300000101010101" pitchFamily="50" charset="-127"/>
                <a:ea typeface="LG Smart UI Light" panose="020B0300000101010101" pitchFamily="50" charset="-127"/>
              </a:rPr>
              <a:t>거리별</a:t>
            </a:r>
            <a:r>
              <a:rPr lang="ko-KR" altLang="en-US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 </a:t>
            </a:r>
            <a:r>
              <a:rPr lang="en-US" altLang="ko-KR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wiggling data </a:t>
            </a:r>
            <a:r>
              <a:rPr lang="ko-KR" altLang="en-US" sz="10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획득</a:t>
            </a:r>
          </a:p>
        </p:txBody>
      </p:sp>
      <p:sp>
        <p:nvSpPr>
          <p:cNvPr id="652" name="화살표: 오른쪽 651">
            <a:extLst>
              <a:ext uri="{FF2B5EF4-FFF2-40B4-BE49-F238E27FC236}">
                <a16:creationId xmlns:a16="http://schemas.microsoft.com/office/drawing/2014/main" id="{C92816D2-50DE-4A54-971C-7AC876A85B7A}"/>
              </a:ext>
            </a:extLst>
          </p:cNvPr>
          <p:cNvSpPr/>
          <p:nvPr/>
        </p:nvSpPr>
        <p:spPr>
          <a:xfrm rot="5400000">
            <a:off x="1503978" y="3855287"/>
            <a:ext cx="315927" cy="15602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</p:txBody>
      </p:sp>
      <p:pic>
        <p:nvPicPr>
          <p:cNvPr id="663" name="그림 662">
            <a:extLst>
              <a:ext uri="{FF2B5EF4-FFF2-40B4-BE49-F238E27FC236}">
                <a16:creationId xmlns:a16="http://schemas.microsoft.com/office/drawing/2014/main" id="{34F31740-8FC0-4AB6-BE0D-E5F9AF217B07}"/>
              </a:ext>
            </a:extLst>
          </p:cNvPr>
          <p:cNvPicPr preferRelativeResize="0"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336" y="628751"/>
            <a:ext cx="758395" cy="568795"/>
          </a:xfrm>
          <a:prstGeom prst="rect">
            <a:avLst/>
          </a:prstGeom>
        </p:spPr>
      </p:pic>
      <p:sp>
        <p:nvSpPr>
          <p:cNvPr id="664" name="TextBox 663">
            <a:extLst>
              <a:ext uri="{FF2B5EF4-FFF2-40B4-BE49-F238E27FC236}">
                <a16:creationId xmlns:a16="http://schemas.microsoft.com/office/drawing/2014/main" id="{FD81DF1D-4CB8-4F2D-BA24-D772DB4E160C}"/>
              </a:ext>
            </a:extLst>
          </p:cNvPr>
          <p:cNvSpPr txBox="1"/>
          <p:nvPr/>
        </p:nvSpPr>
        <p:spPr>
          <a:xfrm>
            <a:off x="-134818" y="3469925"/>
            <a:ext cx="1922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1. Raw </a:t>
            </a:r>
            <a:r>
              <a:rPr lang="ko-KR" altLang="en-US" sz="90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이미지 획득</a:t>
            </a:r>
          </a:p>
        </p:txBody>
      </p:sp>
      <p:grpSp>
        <p:nvGrpSpPr>
          <p:cNvPr id="646" name="그룹 645">
            <a:extLst>
              <a:ext uri="{FF2B5EF4-FFF2-40B4-BE49-F238E27FC236}">
                <a16:creationId xmlns:a16="http://schemas.microsoft.com/office/drawing/2014/main" id="{E1DEEFB8-FD90-4030-B5C4-CEC253CE4E81}"/>
              </a:ext>
            </a:extLst>
          </p:cNvPr>
          <p:cNvGrpSpPr/>
          <p:nvPr/>
        </p:nvGrpSpPr>
        <p:grpSpPr>
          <a:xfrm>
            <a:off x="8744629" y="1179572"/>
            <a:ext cx="178274" cy="136948"/>
            <a:chOff x="9067893" y="1341562"/>
            <a:chExt cx="162067" cy="136948"/>
          </a:xfrm>
        </p:grpSpPr>
        <p:cxnSp>
          <p:nvCxnSpPr>
            <p:cNvPr id="647" name="직선 연결선 646">
              <a:extLst>
                <a:ext uri="{FF2B5EF4-FFF2-40B4-BE49-F238E27FC236}">
                  <a16:creationId xmlns:a16="http://schemas.microsoft.com/office/drawing/2014/main" id="{51CF4439-90D3-472E-AFDC-4D3074177F06}"/>
                </a:ext>
              </a:extLst>
            </p:cNvPr>
            <p:cNvCxnSpPr/>
            <p:nvPr/>
          </p:nvCxnSpPr>
          <p:spPr>
            <a:xfrm>
              <a:off x="9067893" y="1478510"/>
              <a:ext cx="162067" cy="0"/>
            </a:xfrm>
            <a:prstGeom prst="line">
              <a:avLst/>
            </a:prstGeom>
            <a:ln w="15875">
              <a:solidFill>
                <a:srgbClr val="EE8137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직선 연결선 647">
              <a:extLst>
                <a:ext uri="{FF2B5EF4-FFF2-40B4-BE49-F238E27FC236}">
                  <a16:creationId xmlns:a16="http://schemas.microsoft.com/office/drawing/2014/main" id="{E3CE6776-FA09-48A3-823D-01A80DDF58C6}"/>
                </a:ext>
              </a:extLst>
            </p:cNvPr>
            <p:cNvCxnSpPr/>
            <p:nvPr/>
          </p:nvCxnSpPr>
          <p:spPr>
            <a:xfrm>
              <a:off x="9067893" y="1341562"/>
              <a:ext cx="162067" cy="0"/>
            </a:xfrm>
            <a:prstGeom prst="line">
              <a:avLst/>
            </a:prstGeom>
            <a:ln w="15875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F335E413-A973-4769-80E8-CBC0604A42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86947" y="1098448"/>
            <a:ext cx="3096000" cy="186886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C81910D-D1CA-4B1B-8277-05E44EC1CBEE}"/>
              </a:ext>
            </a:extLst>
          </p:cNvPr>
          <p:cNvGrpSpPr/>
          <p:nvPr/>
        </p:nvGrpSpPr>
        <p:grpSpPr>
          <a:xfrm>
            <a:off x="5995447" y="1308897"/>
            <a:ext cx="571564" cy="1658870"/>
            <a:chOff x="612539" y="3715592"/>
            <a:chExt cx="571564" cy="16588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42D60-A6E3-4793-9242-F4064187D05E}"/>
                </a:ext>
              </a:extLst>
            </p:cNvPr>
            <p:cNvSpPr txBox="1"/>
            <p:nvPr/>
          </p:nvSpPr>
          <p:spPr>
            <a:xfrm rot="16200000">
              <a:off x="437165" y="4275871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Phase (rad)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F3BB8D-7A5A-4922-A7AB-F3526E7421CA}"/>
                </a:ext>
              </a:extLst>
            </p:cNvPr>
            <p:cNvSpPr txBox="1"/>
            <p:nvPr/>
          </p:nvSpPr>
          <p:spPr>
            <a:xfrm>
              <a:off x="849172" y="5143630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0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313C11-20D9-4848-9626-1082C8BFAE8B}"/>
                </a:ext>
              </a:extLst>
            </p:cNvPr>
            <p:cNvSpPr txBox="1"/>
            <p:nvPr/>
          </p:nvSpPr>
          <p:spPr>
            <a:xfrm>
              <a:off x="849172" y="4939622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1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35823E-1928-4163-892F-F64DD0406AD3}"/>
                </a:ext>
              </a:extLst>
            </p:cNvPr>
            <p:cNvSpPr txBox="1"/>
            <p:nvPr/>
          </p:nvSpPr>
          <p:spPr>
            <a:xfrm>
              <a:off x="849172" y="4735617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2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49C5C8-B1E1-4DDA-80EC-6E5011113B07}"/>
                </a:ext>
              </a:extLst>
            </p:cNvPr>
            <p:cNvSpPr txBox="1"/>
            <p:nvPr/>
          </p:nvSpPr>
          <p:spPr>
            <a:xfrm>
              <a:off x="849172" y="4531612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3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87D89B-F652-4629-8870-C84813D729D3}"/>
                </a:ext>
              </a:extLst>
            </p:cNvPr>
            <p:cNvSpPr txBox="1"/>
            <p:nvPr/>
          </p:nvSpPr>
          <p:spPr>
            <a:xfrm>
              <a:off x="849172" y="4327607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4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B91561-F377-4D62-A510-CB0A6E745CA4}"/>
                </a:ext>
              </a:extLst>
            </p:cNvPr>
            <p:cNvSpPr txBox="1"/>
            <p:nvPr/>
          </p:nvSpPr>
          <p:spPr>
            <a:xfrm>
              <a:off x="849172" y="4123602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5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78489F-2CCA-43D4-A683-9BF0990DBFFD}"/>
                </a:ext>
              </a:extLst>
            </p:cNvPr>
            <p:cNvSpPr txBox="1"/>
            <p:nvPr/>
          </p:nvSpPr>
          <p:spPr>
            <a:xfrm>
              <a:off x="849172" y="3919597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6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8FA567-E089-4FC4-A69F-CB273F4E4F42}"/>
                </a:ext>
              </a:extLst>
            </p:cNvPr>
            <p:cNvSpPr txBox="1"/>
            <p:nvPr/>
          </p:nvSpPr>
          <p:spPr>
            <a:xfrm>
              <a:off x="849172" y="3715592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7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0C96D19-71D6-4207-BBBD-D9A102659052}"/>
              </a:ext>
            </a:extLst>
          </p:cNvPr>
          <p:cNvSpPr txBox="1"/>
          <p:nvPr/>
        </p:nvSpPr>
        <p:spPr>
          <a:xfrm>
            <a:off x="7542900" y="3153291"/>
            <a:ext cx="1152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rPr>
              <a:t>Distance (mm)</a:t>
            </a:r>
            <a:endParaRPr lang="ko-KR" altLang="en-US" sz="900">
              <a:latin typeface="Arial" panose="020B0604020202020204" pitchFamily="34" charset="0"/>
              <a:ea typeface="LG Smart UI Light" panose="020B03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E852E98-33E4-4372-B8B7-6EA9F5A5CD5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83984" y="3585553"/>
            <a:ext cx="3096000" cy="1868867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8B21E04-0223-4C39-878A-ECF2FB509BAF}"/>
              </a:ext>
            </a:extLst>
          </p:cNvPr>
          <p:cNvGrpSpPr/>
          <p:nvPr/>
        </p:nvGrpSpPr>
        <p:grpSpPr>
          <a:xfrm>
            <a:off x="5985941" y="3799343"/>
            <a:ext cx="565214" cy="1658870"/>
            <a:chOff x="618889" y="3715592"/>
            <a:chExt cx="565214" cy="165887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DBF25A-6FE6-4E4F-A0FA-46C1FE7A26FF}"/>
                </a:ext>
              </a:extLst>
            </p:cNvPr>
            <p:cNvSpPr txBox="1"/>
            <p:nvPr/>
          </p:nvSpPr>
          <p:spPr>
            <a:xfrm rot="16200000">
              <a:off x="443515" y="4275871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Phase (rad)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6769CE-FF25-4DDA-9DFB-1EA2ABCDB9D0}"/>
                </a:ext>
              </a:extLst>
            </p:cNvPr>
            <p:cNvSpPr txBox="1"/>
            <p:nvPr/>
          </p:nvSpPr>
          <p:spPr>
            <a:xfrm>
              <a:off x="849172" y="5143630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0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18075B-D27A-4002-AF0D-EC078F9A33F7}"/>
                </a:ext>
              </a:extLst>
            </p:cNvPr>
            <p:cNvSpPr txBox="1"/>
            <p:nvPr/>
          </p:nvSpPr>
          <p:spPr>
            <a:xfrm>
              <a:off x="849172" y="4939622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1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B72493-2257-4827-8DDC-25256C934EB3}"/>
                </a:ext>
              </a:extLst>
            </p:cNvPr>
            <p:cNvSpPr txBox="1"/>
            <p:nvPr/>
          </p:nvSpPr>
          <p:spPr>
            <a:xfrm>
              <a:off x="849172" y="4735617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2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4F549F-2932-4934-9830-018B5C1C4015}"/>
                </a:ext>
              </a:extLst>
            </p:cNvPr>
            <p:cNvSpPr txBox="1"/>
            <p:nvPr/>
          </p:nvSpPr>
          <p:spPr>
            <a:xfrm>
              <a:off x="849172" y="4531612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3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E201CD-1382-4C1D-8F92-8134512DE2DB}"/>
                </a:ext>
              </a:extLst>
            </p:cNvPr>
            <p:cNvSpPr txBox="1"/>
            <p:nvPr/>
          </p:nvSpPr>
          <p:spPr>
            <a:xfrm>
              <a:off x="849172" y="4327607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4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C341D2-2FFE-4DE9-A441-2D0F051DA544}"/>
                </a:ext>
              </a:extLst>
            </p:cNvPr>
            <p:cNvSpPr txBox="1"/>
            <p:nvPr/>
          </p:nvSpPr>
          <p:spPr>
            <a:xfrm>
              <a:off x="849172" y="4123602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5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B4043D-1478-4711-8D79-4380367B5D16}"/>
                </a:ext>
              </a:extLst>
            </p:cNvPr>
            <p:cNvSpPr txBox="1"/>
            <p:nvPr/>
          </p:nvSpPr>
          <p:spPr>
            <a:xfrm>
              <a:off x="849172" y="3919597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6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F60148-2A48-4414-AFD3-4690B8006460}"/>
                </a:ext>
              </a:extLst>
            </p:cNvPr>
            <p:cNvSpPr txBox="1"/>
            <p:nvPr/>
          </p:nvSpPr>
          <p:spPr>
            <a:xfrm>
              <a:off x="849172" y="3715592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7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7753E5E-6756-48B8-8B60-822A85CCE7E0}"/>
              </a:ext>
            </a:extLst>
          </p:cNvPr>
          <p:cNvSpPr txBox="1"/>
          <p:nvPr/>
        </p:nvSpPr>
        <p:spPr>
          <a:xfrm>
            <a:off x="7542900" y="5551582"/>
            <a:ext cx="1152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rPr>
              <a:t>Distance (mm)</a:t>
            </a:r>
            <a:endParaRPr lang="ko-KR" altLang="en-US" sz="900">
              <a:latin typeface="Arial" panose="020B0604020202020204" pitchFamily="34" charset="0"/>
              <a:ea typeface="LG Smart UI Light" panose="020B03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621" name="그룹 620">
            <a:extLst>
              <a:ext uri="{FF2B5EF4-FFF2-40B4-BE49-F238E27FC236}">
                <a16:creationId xmlns:a16="http://schemas.microsoft.com/office/drawing/2014/main" id="{459465DF-C44D-4106-9601-9D4F32C6FAFB}"/>
              </a:ext>
            </a:extLst>
          </p:cNvPr>
          <p:cNvGrpSpPr/>
          <p:nvPr/>
        </p:nvGrpSpPr>
        <p:grpSpPr>
          <a:xfrm>
            <a:off x="8744629" y="1170048"/>
            <a:ext cx="187800" cy="2649854"/>
            <a:chOff x="9067893" y="-1171344"/>
            <a:chExt cx="170727" cy="2649854"/>
          </a:xfrm>
        </p:grpSpPr>
        <p:cxnSp>
          <p:nvCxnSpPr>
            <p:cNvPr id="622" name="직선 연결선 621">
              <a:extLst>
                <a:ext uri="{FF2B5EF4-FFF2-40B4-BE49-F238E27FC236}">
                  <a16:creationId xmlns:a16="http://schemas.microsoft.com/office/drawing/2014/main" id="{1E4534AA-F9E8-4991-BDF3-E0B6F61D6804}"/>
                </a:ext>
              </a:extLst>
            </p:cNvPr>
            <p:cNvCxnSpPr/>
            <p:nvPr/>
          </p:nvCxnSpPr>
          <p:spPr>
            <a:xfrm>
              <a:off x="9067893" y="1478510"/>
              <a:ext cx="162067" cy="0"/>
            </a:xfrm>
            <a:prstGeom prst="line">
              <a:avLst/>
            </a:prstGeom>
            <a:ln w="15875">
              <a:solidFill>
                <a:srgbClr val="EE8137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직선 연결선 622">
              <a:extLst>
                <a:ext uri="{FF2B5EF4-FFF2-40B4-BE49-F238E27FC236}">
                  <a16:creationId xmlns:a16="http://schemas.microsoft.com/office/drawing/2014/main" id="{72B8D794-2615-4DD7-8DC6-7159817C97EC}"/>
                </a:ext>
              </a:extLst>
            </p:cNvPr>
            <p:cNvCxnSpPr/>
            <p:nvPr/>
          </p:nvCxnSpPr>
          <p:spPr>
            <a:xfrm>
              <a:off x="9067893" y="1341562"/>
              <a:ext cx="162067" cy="0"/>
            </a:xfrm>
            <a:prstGeom prst="line">
              <a:avLst/>
            </a:prstGeom>
            <a:ln w="15875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직선 연결선 464">
              <a:extLst>
                <a:ext uri="{FF2B5EF4-FFF2-40B4-BE49-F238E27FC236}">
                  <a16:creationId xmlns:a16="http://schemas.microsoft.com/office/drawing/2014/main" id="{7A8BAED1-28FA-4AD8-B7CD-FAB4F57C22F8}"/>
                </a:ext>
              </a:extLst>
            </p:cNvPr>
            <p:cNvCxnSpPr/>
            <p:nvPr/>
          </p:nvCxnSpPr>
          <p:spPr>
            <a:xfrm>
              <a:off x="9076553" y="-1034396"/>
              <a:ext cx="162067" cy="0"/>
            </a:xfrm>
            <a:prstGeom prst="line">
              <a:avLst/>
            </a:prstGeom>
            <a:ln w="15875">
              <a:solidFill>
                <a:srgbClr val="EE8137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직선 연결선 505">
              <a:extLst>
                <a:ext uri="{FF2B5EF4-FFF2-40B4-BE49-F238E27FC236}">
                  <a16:creationId xmlns:a16="http://schemas.microsoft.com/office/drawing/2014/main" id="{AEC4DFBA-3650-4D9C-B66D-E86243218C47}"/>
                </a:ext>
              </a:extLst>
            </p:cNvPr>
            <p:cNvCxnSpPr/>
            <p:nvPr/>
          </p:nvCxnSpPr>
          <p:spPr>
            <a:xfrm>
              <a:off x="9076553" y="-1171344"/>
              <a:ext cx="162067" cy="0"/>
            </a:xfrm>
            <a:prstGeom prst="line">
              <a:avLst/>
            </a:prstGeom>
            <a:ln w="15875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7" name="그룹 666">
            <a:extLst>
              <a:ext uri="{FF2B5EF4-FFF2-40B4-BE49-F238E27FC236}">
                <a16:creationId xmlns:a16="http://schemas.microsoft.com/office/drawing/2014/main" id="{C7F08836-A25B-48FD-9D36-A49681554AD4}"/>
              </a:ext>
            </a:extLst>
          </p:cNvPr>
          <p:cNvGrpSpPr/>
          <p:nvPr/>
        </p:nvGrpSpPr>
        <p:grpSpPr>
          <a:xfrm>
            <a:off x="8852413" y="1063056"/>
            <a:ext cx="695848" cy="2838510"/>
            <a:chOff x="8852413" y="1210569"/>
            <a:chExt cx="695848" cy="2838510"/>
          </a:xfrm>
        </p:grpSpPr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52CC08D8-8AF4-4077-8836-D8FF16B94842}"/>
                </a:ext>
              </a:extLst>
            </p:cNvPr>
            <p:cNvSpPr txBox="1"/>
            <p:nvPr/>
          </p:nvSpPr>
          <p:spPr>
            <a:xfrm>
              <a:off x="8883763" y="3853221"/>
              <a:ext cx="613322" cy="195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100 MHz</a:t>
              </a:r>
              <a:endParaRPr lang="ko-KR" altLang="en-US" sz="800"/>
            </a:p>
          </p:txBody>
        </p:sp>
        <p:sp>
          <p:nvSpPr>
            <p:cNvPr id="666" name="TextBox 665">
              <a:extLst>
                <a:ext uri="{FF2B5EF4-FFF2-40B4-BE49-F238E27FC236}">
                  <a16:creationId xmlns:a16="http://schemas.microsoft.com/office/drawing/2014/main" id="{662DD859-281D-4F9E-9873-186C29FFFCF0}"/>
                </a:ext>
              </a:extLst>
            </p:cNvPr>
            <p:cNvSpPr txBox="1"/>
            <p:nvPr/>
          </p:nvSpPr>
          <p:spPr>
            <a:xfrm>
              <a:off x="8874517" y="3705514"/>
              <a:ext cx="6325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80 MHz</a:t>
              </a:r>
              <a:endParaRPr lang="ko-KR" altLang="en-US" sz="800"/>
            </a:p>
          </p:txBody>
        </p:sp>
        <p:sp>
          <p:nvSpPr>
            <p:cNvPr id="668" name="TextBox 667">
              <a:extLst>
                <a:ext uri="{FF2B5EF4-FFF2-40B4-BE49-F238E27FC236}">
                  <a16:creationId xmlns:a16="http://schemas.microsoft.com/office/drawing/2014/main" id="{B27A8C5A-D1C7-424B-8C88-B117F8FB8245}"/>
                </a:ext>
              </a:extLst>
            </p:cNvPr>
            <p:cNvSpPr txBox="1"/>
            <p:nvPr/>
          </p:nvSpPr>
          <p:spPr>
            <a:xfrm>
              <a:off x="8893289" y="1358276"/>
              <a:ext cx="613322" cy="195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100 MHz</a:t>
              </a:r>
              <a:endParaRPr lang="ko-KR" altLang="en-US" sz="800"/>
            </a:p>
          </p:txBody>
        </p:sp>
        <p:sp>
          <p:nvSpPr>
            <p:cNvPr id="669" name="TextBox 668">
              <a:extLst>
                <a:ext uri="{FF2B5EF4-FFF2-40B4-BE49-F238E27FC236}">
                  <a16:creationId xmlns:a16="http://schemas.microsoft.com/office/drawing/2014/main" id="{D8DE10F5-B628-4D86-99FA-723F772E23A0}"/>
                </a:ext>
              </a:extLst>
            </p:cNvPr>
            <p:cNvSpPr txBox="1"/>
            <p:nvPr/>
          </p:nvSpPr>
          <p:spPr>
            <a:xfrm>
              <a:off x="8852413" y="1210569"/>
              <a:ext cx="6958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80 MHz</a:t>
              </a:r>
              <a:endParaRPr lang="ko-KR" altLang="en-US" sz="800"/>
            </a:p>
          </p:txBody>
        </p:sp>
      </p:grpSp>
      <p:cxnSp>
        <p:nvCxnSpPr>
          <p:cNvPr id="690" name="직선 연결선 689">
            <a:extLst>
              <a:ext uri="{FF2B5EF4-FFF2-40B4-BE49-F238E27FC236}">
                <a16:creationId xmlns:a16="http://schemas.microsoft.com/office/drawing/2014/main" id="{97C9D8F6-BFE6-477D-900A-471CCCF938F8}"/>
              </a:ext>
            </a:extLst>
          </p:cNvPr>
          <p:cNvCxnSpPr>
            <a:cxnSpLocks/>
            <a:stCxn id="663" idx="3"/>
          </p:cNvCxnSpPr>
          <p:nvPr/>
        </p:nvCxnSpPr>
        <p:spPr>
          <a:xfrm flipV="1">
            <a:off x="6014731" y="825500"/>
            <a:ext cx="208269" cy="87649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TextBox 690">
            <a:extLst>
              <a:ext uri="{FF2B5EF4-FFF2-40B4-BE49-F238E27FC236}">
                <a16:creationId xmlns:a16="http://schemas.microsoft.com/office/drawing/2014/main" id="{7AC9B884-168E-481F-91A7-A3169462F906}"/>
              </a:ext>
            </a:extLst>
          </p:cNvPr>
          <p:cNvSpPr txBox="1"/>
          <p:nvPr/>
        </p:nvSpPr>
        <p:spPr>
          <a:xfrm>
            <a:off x="6166562" y="612856"/>
            <a:ext cx="1080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9307">
              <a:spcBef>
                <a:spcPct val="0"/>
              </a:spcBef>
            </a:pPr>
            <a:r>
              <a:rPr lang="en-US" altLang="ko-KR" sz="105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Ref. : 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이전 셋업 측정 </a:t>
            </a:r>
            <a:r>
              <a:rPr lang="en-US" altLang="ko-KR" sz="105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image</a:t>
            </a:r>
            <a:endParaRPr lang="ko-KR" altLang="en-US" sz="1050">
              <a:latin typeface="LG스마트체2.0 Regular" panose="020B0600000101010101" pitchFamily="50" charset="-127"/>
              <a:ea typeface="LG스마트체2.0 Regular" panose="020B0600000101010101" pitchFamily="50" charset="-127"/>
              <a:cs typeface="+mj-cs"/>
            </a:endParaRPr>
          </a:p>
        </p:txBody>
      </p:sp>
      <p:grpSp>
        <p:nvGrpSpPr>
          <p:cNvPr id="547" name="그룹 546">
            <a:extLst>
              <a:ext uri="{FF2B5EF4-FFF2-40B4-BE49-F238E27FC236}">
                <a16:creationId xmlns:a16="http://schemas.microsoft.com/office/drawing/2014/main" id="{1C01634E-60DD-4529-B029-93993DF22991}"/>
              </a:ext>
            </a:extLst>
          </p:cNvPr>
          <p:cNvGrpSpPr/>
          <p:nvPr/>
        </p:nvGrpSpPr>
        <p:grpSpPr>
          <a:xfrm>
            <a:off x="6490334" y="5428442"/>
            <a:ext cx="3095399" cy="230832"/>
            <a:chOff x="6538629" y="3080821"/>
            <a:chExt cx="3095399" cy="230832"/>
          </a:xfrm>
        </p:grpSpPr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19A95AB6-7E42-4BA9-AB77-C7FFDA476C44}"/>
                </a:ext>
              </a:extLst>
            </p:cNvPr>
            <p:cNvSpPr txBox="1"/>
            <p:nvPr/>
          </p:nvSpPr>
          <p:spPr>
            <a:xfrm>
              <a:off x="6538629" y="3080821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0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C37DAA00-F882-4384-8450-7B224E287FDD}"/>
                </a:ext>
              </a:extLst>
            </p:cNvPr>
            <p:cNvSpPr txBox="1"/>
            <p:nvPr/>
          </p:nvSpPr>
          <p:spPr>
            <a:xfrm>
              <a:off x="9143656" y="3080821"/>
              <a:ext cx="4903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1364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4E767254-B370-4687-B487-8D59EA4C36C4}"/>
                </a:ext>
              </a:extLst>
            </p:cNvPr>
            <p:cNvSpPr txBox="1"/>
            <p:nvPr/>
          </p:nvSpPr>
          <p:spPr>
            <a:xfrm>
              <a:off x="7338635" y="3080821"/>
              <a:ext cx="4903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454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DC75BC2E-D249-4583-860D-DD63914C4648}"/>
                </a:ext>
              </a:extLst>
            </p:cNvPr>
            <p:cNvSpPr txBox="1"/>
            <p:nvPr/>
          </p:nvSpPr>
          <p:spPr>
            <a:xfrm>
              <a:off x="8272129" y="3080821"/>
              <a:ext cx="4903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909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93" name="그룹 592">
            <a:extLst>
              <a:ext uri="{FF2B5EF4-FFF2-40B4-BE49-F238E27FC236}">
                <a16:creationId xmlns:a16="http://schemas.microsoft.com/office/drawing/2014/main" id="{C4AAF2AF-5D2D-4E4D-A33C-6CC1A8A74120}"/>
              </a:ext>
            </a:extLst>
          </p:cNvPr>
          <p:cNvGrpSpPr/>
          <p:nvPr/>
        </p:nvGrpSpPr>
        <p:grpSpPr>
          <a:xfrm>
            <a:off x="6490334" y="2944910"/>
            <a:ext cx="3095399" cy="230832"/>
            <a:chOff x="6538629" y="3080821"/>
            <a:chExt cx="3095399" cy="230832"/>
          </a:xfrm>
        </p:grpSpPr>
        <p:sp>
          <p:nvSpPr>
            <p:cNvPr id="594" name="TextBox 593">
              <a:extLst>
                <a:ext uri="{FF2B5EF4-FFF2-40B4-BE49-F238E27FC236}">
                  <a16:creationId xmlns:a16="http://schemas.microsoft.com/office/drawing/2014/main" id="{B204DB27-AD71-4EEB-8B52-1AA7B5090BF0}"/>
                </a:ext>
              </a:extLst>
            </p:cNvPr>
            <p:cNvSpPr txBox="1"/>
            <p:nvPr/>
          </p:nvSpPr>
          <p:spPr>
            <a:xfrm>
              <a:off x="6538629" y="3080821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0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EF63CCA1-EE4A-42C0-AA44-C39A849F2931}"/>
                </a:ext>
              </a:extLst>
            </p:cNvPr>
            <p:cNvSpPr txBox="1"/>
            <p:nvPr/>
          </p:nvSpPr>
          <p:spPr>
            <a:xfrm>
              <a:off x="9143656" y="3080821"/>
              <a:ext cx="4903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1364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480BE413-66BF-4B5D-BC69-DF3A47A19AF8}"/>
                </a:ext>
              </a:extLst>
            </p:cNvPr>
            <p:cNvSpPr txBox="1"/>
            <p:nvPr/>
          </p:nvSpPr>
          <p:spPr>
            <a:xfrm>
              <a:off x="7338635" y="3080821"/>
              <a:ext cx="4903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454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627980F3-245D-4772-AD3E-86B9E4BBE3B6}"/>
                </a:ext>
              </a:extLst>
            </p:cNvPr>
            <p:cNvSpPr txBox="1"/>
            <p:nvPr/>
          </p:nvSpPr>
          <p:spPr>
            <a:xfrm>
              <a:off x="8272129" y="3080821"/>
              <a:ext cx="4903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909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05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>
            <a:extLst>
              <a:ext uri="{FF2B5EF4-FFF2-40B4-BE49-F238E27FC236}">
                <a16:creationId xmlns:a16="http://schemas.microsoft.com/office/drawing/2014/main" id="{D035A842-82AB-4464-8347-9DD04777CD72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461" y="479818"/>
            <a:ext cx="758395" cy="6256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9E497D-9960-45DD-A096-F1134B18C9F6}"/>
              </a:ext>
            </a:extLst>
          </p:cNvPr>
          <p:cNvSpPr/>
          <p:nvPr/>
        </p:nvSpPr>
        <p:spPr>
          <a:xfrm>
            <a:off x="-44471" y="573734"/>
            <a:ext cx="2534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/>
              <a:t>(@MAX_EIT, white board)</a:t>
            </a:r>
            <a:endParaRPr lang="ko-KR" altLang="en-US" sz="16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F0AB6A4-569F-4D3A-A156-FD754C67961F}"/>
              </a:ext>
            </a:extLst>
          </p:cNvPr>
          <p:cNvSpPr txBox="1"/>
          <p:nvPr/>
        </p:nvSpPr>
        <p:spPr>
          <a:xfrm>
            <a:off x="72007" y="5531311"/>
            <a:ext cx="9792841" cy="89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- </a:t>
            </a:r>
            <a:r>
              <a:rPr lang="ko-KR" altLang="en-US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통합 </a:t>
            </a:r>
            <a:r>
              <a:rPr lang="en-US" altLang="ko-KR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cal. </a:t>
            </a:r>
            <a:r>
              <a:rPr lang="ko-KR" altLang="en-US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장비와 같은 환경인 반사도 </a:t>
            </a:r>
            <a:r>
              <a:rPr lang="en-US" altLang="ko-KR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93%</a:t>
            </a:r>
            <a:r>
              <a:rPr lang="ko-KR" altLang="en-US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의 </a:t>
            </a:r>
            <a:r>
              <a:rPr lang="en-US" altLang="ko-KR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white chart</a:t>
            </a:r>
            <a:r>
              <a:rPr lang="ko-KR" altLang="en-US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를 거리 별 </a:t>
            </a:r>
            <a:r>
              <a:rPr lang="en-US" altLang="ko-KR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(20, 30, 40 cm)</a:t>
            </a:r>
            <a:r>
              <a:rPr lang="ko-KR" altLang="en-US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측정 후 </a:t>
            </a:r>
            <a:r>
              <a:rPr lang="en-US" altLang="ko-KR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wiggling </a:t>
            </a:r>
            <a:r>
              <a:rPr lang="ko-KR" altLang="en-US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시행</a:t>
            </a:r>
            <a:endParaRPr lang="en-US" altLang="ko-KR" sz="120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- </a:t>
            </a:r>
            <a:r>
              <a:rPr lang="ko-KR" altLang="en-US" sz="1200" err="1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White</a:t>
            </a:r>
            <a:r>
              <a:rPr lang="ko-KR" altLang="en-US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</a:t>
            </a:r>
            <a:r>
              <a:rPr lang="ko-KR" altLang="en-US" sz="1200" err="1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board</a:t>
            </a:r>
            <a:r>
              <a:rPr lang="ko-KR" altLang="en-US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사용시 근거리 (&lt;20cm)의 경우 4개 </a:t>
            </a:r>
            <a:r>
              <a:rPr lang="ko-KR" altLang="en-US" sz="1200" err="1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phase</a:t>
            </a:r>
            <a:r>
              <a:rPr lang="ko-KR" altLang="en-US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전부 </a:t>
            </a:r>
            <a:r>
              <a:rPr lang="ko-KR" altLang="en-US" sz="1200" err="1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saturation</a:t>
            </a:r>
            <a:r>
              <a:rPr lang="ko-KR" altLang="en-US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되어 </a:t>
            </a:r>
            <a:r>
              <a:rPr lang="ko-KR" altLang="en-US" sz="1200" err="1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amplitude</a:t>
            </a:r>
            <a:r>
              <a:rPr lang="ko-KR" altLang="en-US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차이 발생하지 않음.</a:t>
            </a:r>
            <a:endParaRPr lang="en-US" altLang="ko-KR" sz="120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-</a:t>
            </a:r>
            <a:r>
              <a:rPr lang="ko-KR" altLang="en-US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</a:t>
            </a:r>
            <a:r>
              <a:rPr lang="ko-KR" altLang="en-US" sz="1200" err="1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White</a:t>
            </a:r>
            <a:r>
              <a:rPr lang="ko-KR" altLang="en-US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</a:t>
            </a:r>
            <a:r>
              <a:rPr lang="ko-KR" altLang="en-US" sz="1200" err="1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board</a:t>
            </a:r>
            <a:r>
              <a:rPr lang="ko-KR" altLang="en-US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사용시 통합 </a:t>
            </a:r>
            <a:r>
              <a:rPr lang="ko-KR" altLang="en-US" sz="1200" err="1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cal</a:t>
            </a:r>
            <a:r>
              <a:rPr lang="ko-KR" altLang="en-US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. 장비와 비슷한 거리범위 (30~40cm)에서 </a:t>
            </a:r>
            <a:r>
              <a:rPr lang="ko-KR" altLang="en-US" sz="1200" err="1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saturation</a:t>
            </a:r>
            <a:r>
              <a:rPr lang="ko-KR" altLang="en-US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및 </a:t>
            </a:r>
            <a:r>
              <a:rPr lang="ko-KR" altLang="en-US" sz="1200" err="1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wiggling</a:t>
            </a:r>
            <a:r>
              <a:rPr lang="ko-KR" altLang="en-US" sz="120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발생 </a:t>
            </a:r>
          </a:p>
        </p:txBody>
      </p:sp>
      <p:sp>
        <p:nvSpPr>
          <p:cNvPr id="78" name="제목 3">
            <a:extLst>
              <a:ext uri="{FF2B5EF4-FFF2-40B4-BE49-F238E27FC236}">
                <a16:creationId xmlns:a16="http://schemas.microsoft.com/office/drawing/2014/main" id="{E7C4FF23-E1AA-4C6A-9BDF-7FC059FB1B44}"/>
              </a:ext>
            </a:extLst>
          </p:cNvPr>
          <p:cNvSpPr txBox="1">
            <a:spLocks/>
          </p:cNvSpPr>
          <p:nvPr/>
        </p:nvSpPr>
        <p:spPr>
          <a:xfrm>
            <a:off x="6010686" y="573734"/>
            <a:ext cx="2378170" cy="342403"/>
          </a:xfrm>
          <a:prstGeom prst="rect">
            <a:avLst/>
          </a:prstGeom>
        </p:spPr>
        <p:txBody>
          <a:bodyPr vert="horz" lIns="103931" tIns="51965" rIns="103931" bIns="51965" rtlCol="0" anchor="ctr">
            <a:noAutofit/>
          </a:bodyPr>
          <a:lstStyle>
            <a:lvl1pPr algn="l" defTabSz="1039307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Ref. 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통합</a:t>
            </a:r>
            <a:r>
              <a:rPr lang="en-US" altLang="ko-KR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Cal 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장비</a:t>
            </a:r>
            <a:r>
              <a:rPr lang="en-US" altLang="ko-KR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EIT Max (Config 3)</a:t>
            </a:r>
            <a:endParaRPr lang="ko-KR" altLang="en-US" sz="105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0F8B712-C70F-491C-8D3D-9361A7787B42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8273553" y="743012"/>
            <a:ext cx="904908" cy="49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E998682-0DC5-4A6B-95EF-B3088A39E3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54" y="1197546"/>
            <a:ext cx="2408459" cy="1806344"/>
          </a:xfrm>
          <a:prstGeom prst="rect">
            <a:avLst/>
          </a:prstGeom>
        </p:spPr>
      </p:pic>
      <p:pic>
        <p:nvPicPr>
          <p:cNvPr id="6" name="그림 5" descr="옅은, 램프이(가) 표시된 사진&#10;&#10;자동 생성된 설명">
            <a:extLst>
              <a:ext uri="{FF2B5EF4-FFF2-40B4-BE49-F238E27FC236}">
                <a16:creationId xmlns:a16="http://schemas.microsoft.com/office/drawing/2014/main" id="{2B88AEBE-044C-407A-BF48-6FD6D5C1BF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37" y="1197546"/>
            <a:ext cx="2408459" cy="1806344"/>
          </a:xfrm>
          <a:prstGeom prst="rect">
            <a:avLst/>
          </a:prstGeom>
        </p:spPr>
      </p:pic>
      <p:pic>
        <p:nvPicPr>
          <p:cNvPr id="7" name="그림 6" descr="옅은이(가) 표시된 사진&#10;&#10;자동 생성된 설명">
            <a:extLst>
              <a:ext uri="{FF2B5EF4-FFF2-40B4-BE49-F238E27FC236}">
                <a16:creationId xmlns:a16="http://schemas.microsoft.com/office/drawing/2014/main" id="{CC96A33A-C212-4C1D-B492-BB700E64C2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820" y="1197546"/>
            <a:ext cx="2408459" cy="18063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4623EC-6072-4BDC-9D60-5F35C47943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398" y="3294380"/>
            <a:ext cx="3096000" cy="18688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CCE4D7-9576-4E89-8791-1FF53057D1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939" y="3294380"/>
            <a:ext cx="3096000" cy="18688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A6117F-D519-422F-A941-61FF2B9B30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0856" y="3299216"/>
            <a:ext cx="3096000" cy="1868867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CCBC7870-03D5-4A7B-8675-6C35517103B4}"/>
              </a:ext>
            </a:extLst>
          </p:cNvPr>
          <p:cNvGrpSpPr/>
          <p:nvPr/>
        </p:nvGrpSpPr>
        <p:grpSpPr>
          <a:xfrm>
            <a:off x="-26536" y="3477914"/>
            <a:ext cx="571564" cy="1658870"/>
            <a:chOff x="612539" y="3715592"/>
            <a:chExt cx="571564" cy="165887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A7448E4-686F-4B0E-9937-088D7AC41A5B}"/>
                </a:ext>
              </a:extLst>
            </p:cNvPr>
            <p:cNvSpPr txBox="1"/>
            <p:nvPr/>
          </p:nvSpPr>
          <p:spPr>
            <a:xfrm rot="16200000">
              <a:off x="437165" y="4275871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cs typeface="Arial" panose="020B0604020202020204" pitchFamily="34" charset="0"/>
                </a:rPr>
                <a:t>Phase (rad)</a:t>
              </a:r>
              <a:endParaRPr lang="ko-KR" alt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673672-1E0B-4147-8308-9794BCB59724}"/>
                </a:ext>
              </a:extLst>
            </p:cNvPr>
            <p:cNvSpPr txBox="1"/>
            <p:nvPr/>
          </p:nvSpPr>
          <p:spPr>
            <a:xfrm>
              <a:off x="849172" y="5143630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2635423-1FDC-4399-B59F-3DF36A980C3E}"/>
                </a:ext>
              </a:extLst>
            </p:cNvPr>
            <p:cNvSpPr txBox="1"/>
            <p:nvPr/>
          </p:nvSpPr>
          <p:spPr>
            <a:xfrm>
              <a:off x="849172" y="4939622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167B652-A7A6-41B7-8AE8-56C5529A47D6}"/>
                </a:ext>
              </a:extLst>
            </p:cNvPr>
            <p:cNvSpPr txBox="1"/>
            <p:nvPr/>
          </p:nvSpPr>
          <p:spPr>
            <a:xfrm>
              <a:off x="849172" y="4735617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661F501-4466-45F9-AE33-CE9911D0EA84}"/>
                </a:ext>
              </a:extLst>
            </p:cNvPr>
            <p:cNvSpPr txBox="1"/>
            <p:nvPr/>
          </p:nvSpPr>
          <p:spPr>
            <a:xfrm>
              <a:off x="849172" y="4531612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AD3FA6-1313-4DB8-A434-E0124DA3B267}"/>
                </a:ext>
              </a:extLst>
            </p:cNvPr>
            <p:cNvSpPr txBox="1"/>
            <p:nvPr/>
          </p:nvSpPr>
          <p:spPr>
            <a:xfrm>
              <a:off x="849172" y="4327607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ko-KR" alt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704855D-F052-4F86-A2E7-E2F11D09B372}"/>
                </a:ext>
              </a:extLst>
            </p:cNvPr>
            <p:cNvSpPr txBox="1"/>
            <p:nvPr/>
          </p:nvSpPr>
          <p:spPr>
            <a:xfrm>
              <a:off x="849172" y="4123602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ko-KR" alt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801438B-9B88-4D7F-A028-954D5D00E26F}"/>
                </a:ext>
              </a:extLst>
            </p:cNvPr>
            <p:cNvSpPr txBox="1"/>
            <p:nvPr/>
          </p:nvSpPr>
          <p:spPr>
            <a:xfrm>
              <a:off x="849172" y="3919597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ko-KR" alt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5DEB208-F725-4B7E-AE81-E23E7EAB9D6C}"/>
                </a:ext>
              </a:extLst>
            </p:cNvPr>
            <p:cNvSpPr txBox="1"/>
            <p:nvPr/>
          </p:nvSpPr>
          <p:spPr>
            <a:xfrm>
              <a:off x="849172" y="3715592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ko-KR" alt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9A815E2-BDBF-46AB-8131-942F98A43867}"/>
              </a:ext>
            </a:extLst>
          </p:cNvPr>
          <p:cNvSpPr txBox="1"/>
          <p:nvPr/>
        </p:nvSpPr>
        <p:spPr>
          <a:xfrm>
            <a:off x="7833988" y="5357050"/>
            <a:ext cx="1152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</a:rPr>
              <a:t>Distance (mm)</a:t>
            </a:r>
            <a:endParaRPr lang="ko-K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4B1D8E-D44D-4DD5-BD7F-936230C52AB6}"/>
              </a:ext>
            </a:extLst>
          </p:cNvPr>
          <p:cNvSpPr txBox="1"/>
          <p:nvPr/>
        </p:nvSpPr>
        <p:spPr>
          <a:xfrm>
            <a:off x="4660770" y="5357050"/>
            <a:ext cx="1152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</a:rPr>
              <a:t>Distance (mm)</a:t>
            </a:r>
            <a:endParaRPr lang="ko-K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21C0965-FEAA-4D62-9A0A-26E9FB773E1E}"/>
              </a:ext>
            </a:extLst>
          </p:cNvPr>
          <p:cNvSpPr txBox="1"/>
          <p:nvPr/>
        </p:nvSpPr>
        <p:spPr>
          <a:xfrm>
            <a:off x="1431750" y="5357050"/>
            <a:ext cx="1152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</a:rPr>
              <a:t>Distance (mm)</a:t>
            </a:r>
            <a:endParaRPr lang="ko-K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1265A59-F99A-485A-AEC8-A40C51D70890}"/>
              </a:ext>
            </a:extLst>
          </p:cNvPr>
          <p:cNvCxnSpPr/>
          <p:nvPr/>
        </p:nvCxnSpPr>
        <p:spPr>
          <a:xfrm>
            <a:off x="2760935" y="3528890"/>
            <a:ext cx="178274" cy="0"/>
          </a:xfrm>
          <a:prstGeom prst="line">
            <a:avLst/>
          </a:prstGeom>
          <a:ln w="15875">
            <a:solidFill>
              <a:srgbClr val="EE813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5CDCA43-FC05-4CCD-AC70-531A615F80A9}"/>
              </a:ext>
            </a:extLst>
          </p:cNvPr>
          <p:cNvCxnSpPr/>
          <p:nvPr/>
        </p:nvCxnSpPr>
        <p:spPr>
          <a:xfrm>
            <a:off x="2760935" y="3391942"/>
            <a:ext cx="178274" cy="0"/>
          </a:xfrm>
          <a:prstGeom prst="line">
            <a:avLst/>
          </a:prstGeom>
          <a:ln w="15875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5E1D009-1A63-4723-B6DB-2B5801C84B3D}"/>
              </a:ext>
            </a:extLst>
          </p:cNvPr>
          <p:cNvCxnSpPr/>
          <p:nvPr/>
        </p:nvCxnSpPr>
        <p:spPr>
          <a:xfrm>
            <a:off x="6007374" y="3528890"/>
            <a:ext cx="178274" cy="0"/>
          </a:xfrm>
          <a:prstGeom prst="line">
            <a:avLst/>
          </a:prstGeom>
          <a:ln w="15875">
            <a:solidFill>
              <a:srgbClr val="EE813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92A7836-33C2-4CB4-B06C-7EDB1A252F92}"/>
              </a:ext>
            </a:extLst>
          </p:cNvPr>
          <p:cNvCxnSpPr/>
          <p:nvPr/>
        </p:nvCxnSpPr>
        <p:spPr>
          <a:xfrm>
            <a:off x="6007374" y="3391942"/>
            <a:ext cx="178274" cy="0"/>
          </a:xfrm>
          <a:prstGeom prst="line">
            <a:avLst/>
          </a:prstGeom>
          <a:ln w="15875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6E8073B1-1524-4F25-B396-E0313436C90F}"/>
              </a:ext>
            </a:extLst>
          </p:cNvPr>
          <p:cNvCxnSpPr/>
          <p:nvPr/>
        </p:nvCxnSpPr>
        <p:spPr>
          <a:xfrm>
            <a:off x="9154606" y="3528890"/>
            <a:ext cx="178274" cy="0"/>
          </a:xfrm>
          <a:prstGeom prst="line">
            <a:avLst/>
          </a:prstGeom>
          <a:ln w="15875">
            <a:solidFill>
              <a:srgbClr val="EE813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3F992BB6-8875-4971-90A8-C0A9583BF961}"/>
              </a:ext>
            </a:extLst>
          </p:cNvPr>
          <p:cNvCxnSpPr/>
          <p:nvPr/>
        </p:nvCxnSpPr>
        <p:spPr>
          <a:xfrm>
            <a:off x="9154606" y="3391942"/>
            <a:ext cx="178274" cy="0"/>
          </a:xfrm>
          <a:prstGeom prst="line">
            <a:avLst/>
          </a:prstGeom>
          <a:ln w="15875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46E3547-E9B7-4D60-B224-7377E52C7427}"/>
              </a:ext>
            </a:extLst>
          </p:cNvPr>
          <p:cNvSpPr txBox="1"/>
          <p:nvPr/>
        </p:nvSpPr>
        <p:spPr>
          <a:xfrm>
            <a:off x="9271696" y="3433485"/>
            <a:ext cx="613322" cy="19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100 MHz</a:t>
            </a:r>
            <a:endParaRPr lang="ko-KR" altLang="en-US" sz="8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9B64144-739E-4839-BE35-4036B1E032F5}"/>
              </a:ext>
            </a:extLst>
          </p:cNvPr>
          <p:cNvSpPr txBox="1"/>
          <p:nvPr/>
        </p:nvSpPr>
        <p:spPr>
          <a:xfrm>
            <a:off x="9115656" y="3285778"/>
            <a:ext cx="926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80 MHz</a:t>
            </a:r>
            <a:endParaRPr lang="ko-KR" altLang="en-US" sz="8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74FF0CF-F202-4B10-BE71-483D741D5A18}"/>
              </a:ext>
            </a:extLst>
          </p:cNvPr>
          <p:cNvSpPr txBox="1"/>
          <p:nvPr/>
        </p:nvSpPr>
        <p:spPr>
          <a:xfrm>
            <a:off x="6120146" y="3433485"/>
            <a:ext cx="613322" cy="19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100 MHz</a:t>
            </a:r>
            <a:endParaRPr lang="ko-KR" altLang="en-US" sz="80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A56222F-EFCB-4ED2-A448-1BA10CF0C6D5}"/>
              </a:ext>
            </a:extLst>
          </p:cNvPr>
          <p:cNvSpPr txBox="1"/>
          <p:nvPr/>
        </p:nvSpPr>
        <p:spPr>
          <a:xfrm>
            <a:off x="5964106" y="3285778"/>
            <a:ext cx="926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80 MHz</a:t>
            </a:r>
            <a:endParaRPr lang="ko-KR" altLang="en-US" sz="8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917F0EC-A2E2-4558-A313-89198B2B8C6D}"/>
              </a:ext>
            </a:extLst>
          </p:cNvPr>
          <p:cNvSpPr txBox="1"/>
          <p:nvPr/>
        </p:nvSpPr>
        <p:spPr>
          <a:xfrm>
            <a:off x="2896552" y="3433485"/>
            <a:ext cx="613322" cy="19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100 MHz</a:t>
            </a:r>
            <a:endParaRPr lang="ko-KR" altLang="en-US" sz="8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BEDD6D5-580A-4036-8F1A-9E121CC6BE5B}"/>
              </a:ext>
            </a:extLst>
          </p:cNvPr>
          <p:cNvSpPr txBox="1"/>
          <p:nvPr/>
        </p:nvSpPr>
        <p:spPr>
          <a:xfrm>
            <a:off x="2740513" y="3285778"/>
            <a:ext cx="926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80 MHz</a:t>
            </a:r>
            <a:endParaRPr lang="ko-KR" altLang="en-US" sz="80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1E6134FB-F4D3-44FE-AC28-B7D394AEA4F1}"/>
              </a:ext>
            </a:extLst>
          </p:cNvPr>
          <p:cNvSpPr/>
          <p:nvPr/>
        </p:nvSpPr>
        <p:spPr>
          <a:xfrm rot="20220000">
            <a:off x="7235753" y="4331558"/>
            <a:ext cx="2691288" cy="255436"/>
          </a:xfrm>
          <a:prstGeom prst="ellipse">
            <a:avLst/>
          </a:prstGeom>
          <a:noFill/>
          <a:ln w="127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FC9370AF-47FD-4996-AF1E-D3A90C15AEB8}"/>
              </a:ext>
            </a:extLst>
          </p:cNvPr>
          <p:cNvCxnSpPr>
            <a:cxnSpLocks/>
          </p:cNvCxnSpPr>
          <p:nvPr/>
        </p:nvCxnSpPr>
        <p:spPr>
          <a:xfrm flipV="1">
            <a:off x="8586683" y="3850547"/>
            <a:ext cx="506983" cy="463313"/>
          </a:xfrm>
          <a:prstGeom prst="line">
            <a:avLst/>
          </a:prstGeom>
          <a:ln w="12700">
            <a:solidFill>
              <a:srgbClr val="102E6A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77C331E-AE66-4263-8A2B-45D89A5B1FB9}"/>
              </a:ext>
            </a:extLst>
          </p:cNvPr>
          <p:cNvSpPr txBox="1"/>
          <p:nvPr/>
        </p:nvSpPr>
        <p:spPr>
          <a:xfrm rot="60000">
            <a:off x="8372153" y="3641139"/>
            <a:ext cx="1771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rgbClr val="1F3B73"/>
                </a:solidFill>
              </a:rPr>
              <a:t>80 MHz Wiggling </a:t>
            </a:r>
            <a:r>
              <a:rPr lang="ko-KR" altLang="en-US" sz="900">
                <a:solidFill>
                  <a:srgbClr val="1F3B73"/>
                </a:solidFill>
              </a:rPr>
              <a:t>발생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9F7EBFA5-F81E-41F8-835F-44C2D5EBEDF2}"/>
              </a:ext>
            </a:extLst>
          </p:cNvPr>
          <p:cNvSpPr/>
          <p:nvPr/>
        </p:nvSpPr>
        <p:spPr>
          <a:xfrm rot="20280000">
            <a:off x="4036061" y="4398671"/>
            <a:ext cx="2691288" cy="255436"/>
          </a:xfrm>
          <a:prstGeom prst="ellipse">
            <a:avLst/>
          </a:prstGeom>
          <a:noFill/>
          <a:ln w="127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D6B20B45-9988-4BF0-A868-8CB282AC779E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608339" y="3788044"/>
            <a:ext cx="261740" cy="521358"/>
          </a:xfrm>
          <a:prstGeom prst="line">
            <a:avLst/>
          </a:prstGeom>
          <a:ln w="12700">
            <a:solidFill>
              <a:srgbClr val="102E6A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E06F7F84-14D4-4FE4-BB8A-BF147C62FB75}"/>
              </a:ext>
            </a:extLst>
          </p:cNvPr>
          <p:cNvSpPr/>
          <p:nvPr/>
        </p:nvSpPr>
        <p:spPr>
          <a:xfrm rot="20100000">
            <a:off x="3614432" y="4042494"/>
            <a:ext cx="2022005" cy="309078"/>
          </a:xfrm>
          <a:prstGeom prst="ellipse">
            <a:avLst/>
          </a:prstGeom>
          <a:noFill/>
          <a:ln w="127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D07B715-9244-4FC8-A5BA-346A0B357789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478011" y="3788044"/>
            <a:ext cx="392068" cy="79281"/>
          </a:xfrm>
          <a:prstGeom prst="line">
            <a:avLst/>
          </a:prstGeom>
          <a:ln w="12700">
            <a:solidFill>
              <a:srgbClr val="102E6A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ADD536C8-E8EF-4252-9A98-99B77E892FC7}"/>
              </a:ext>
            </a:extLst>
          </p:cNvPr>
          <p:cNvSpPr txBox="1"/>
          <p:nvPr/>
        </p:nvSpPr>
        <p:spPr>
          <a:xfrm rot="60000">
            <a:off x="4986369" y="3557230"/>
            <a:ext cx="1771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rgbClr val="1F3B73"/>
                </a:solidFill>
              </a:rPr>
              <a:t>80, 100 MHz Wiggling </a:t>
            </a:r>
            <a:r>
              <a:rPr lang="ko-KR" altLang="en-US" sz="900">
                <a:solidFill>
                  <a:srgbClr val="1F3B73"/>
                </a:solidFill>
              </a:rPr>
              <a:t>발생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EBB1B45-72DE-4E9A-B37A-07AB474C37A4}"/>
              </a:ext>
            </a:extLst>
          </p:cNvPr>
          <p:cNvGrpSpPr/>
          <p:nvPr/>
        </p:nvGrpSpPr>
        <p:grpSpPr>
          <a:xfrm>
            <a:off x="3657388" y="5143906"/>
            <a:ext cx="3095399" cy="230832"/>
            <a:chOff x="6538629" y="3080821"/>
            <a:chExt cx="3095399" cy="230832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A281DA7-F222-4AC6-BDBD-379D705B843A}"/>
                </a:ext>
              </a:extLst>
            </p:cNvPr>
            <p:cNvSpPr txBox="1"/>
            <p:nvPr/>
          </p:nvSpPr>
          <p:spPr>
            <a:xfrm>
              <a:off x="6538629" y="3080821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0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10F9328-9C9E-466B-B67A-A0434EE47BBA}"/>
                </a:ext>
              </a:extLst>
            </p:cNvPr>
            <p:cNvSpPr txBox="1"/>
            <p:nvPr/>
          </p:nvSpPr>
          <p:spPr>
            <a:xfrm>
              <a:off x="9143656" y="3080821"/>
              <a:ext cx="4903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1364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F684280-887D-40E1-8897-93E75432FD3B}"/>
                </a:ext>
              </a:extLst>
            </p:cNvPr>
            <p:cNvSpPr txBox="1"/>
            <p:nvPr/>
          </p:nvSpPr>
          <p:spPr>
            <a:xfrm>
              <a:off x="7338635" y="3080821"/>
              <a:ext cx="4903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454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E613BF7-EAB8-45C7-ADFF-475AFE16AF35}"/>
                </a:ext>
              </a:extLst>
            </p:cNvPr>
            <p:cNvSpPr txBox="1"/>
            <p:nvPr/>
          </p:nvSpPr>
          <p:spPr>
            <a:xfrm>
              <a:off x="8272129" y="3080821"/>
              <a:ext cx="4903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909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59" name="제목 1">
            <a:extLst>
              <a:ext uri="{FF2B5EF4-FFF2-40B4-BE49-F238E27FC236}">
                <a16:creationId xmlns:a16="http://schemas.microsoft.com/office/drawing/2014/main" id="{1FA13985-39C5-4A58-B0CC-00C01CA4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2" y="154916"/>
            <a:ext cx="4262779" cy="418818"/>
          </a:xfrm>
        </p:spPr>
        <p:txBody>
          <a:bodyPr/>
          <a:lstStyle/>
          <a:p>
            <a:r>
              <a:rPr lang="en-US" altLang="ko-KR" b="1">
                <a:latin typeface="LG Smart UI Light" panose="020B0300000101010101" pitchFamily="50" charset="-127"/>
                <a:ea typeface="LG Smart UI Light" panose="020B0300000101010101" pitchFamily="50" charset="-127"/>
              </a:rPr>
              <a:t>LSI cal. Wiggling test</a:t>
            </a:r>
            <a:endParaRPr lang="ko-KR" altLang="en-US" b="1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65662B1-1ED4-4054-A052-DE13317CF359}"/>
              </a:ext>
            </a:extLst>
          </p:cNvPr>
          <p:cNvGrpSpPr/>
          <p:nvPr/>
        </p:nvGrpSpPr>
        <p:grpSpPr>
          <a:xfrm>
            <a:off x="6844328" y="5143906"/>
            <a:ext cx="3095399" cy="230832"/>
            <a:chOff x="6538629" y="3080821"/>
            <a:chExt cx="3095399" cy="23083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665881E-3D54-4C6A-8409-C188BEBEE944}"/>
                </a:ext>
              </a:extLst>
            </p:cNvPr>
            <p:cNvSpPr txBox="1"/>
            <p:nvPr/>
          </p:nvSpPr>
          <p:spPr>
            <a:xfrm>
              <a:off x="6538629" y="3080821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0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E1E3741-16EE-47DF-BFDF-ED069C2128F8}"/>
                </a:ext>
              </a:extLst>
            </p:cNvPr>
            <p:cNvSpPr txBox="1"/>
            <p:nvPr/>
          </p:nvSpPr>
          <p:spPr>
            <a:xfrm>
              <a:off x="9143656" y="3080821"/>
              <a:ext cx="4903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1364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7F488D5-1E7B-4F39-9B9F-3A4A39629AB7}"/>
                </a:ext>
              </a:extLst>
            </p:cNvPr>
            <p:cNvSpPr txBox="1"/>
            <p:nvPr/>
          </p:nvSpPr>
          <p:spPr>
            <a:xfrm>
              <a:off x="7338635" y="3080821"/>
              <a:ext cx="4903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454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BFB0BD6-E6E8-4BB3-BFF6-C8BCEAEE28E0}"/>
                </a:ext>
              </a:extLst>
            </p:cNvPr>
            <p:cNvSpPr txBox="1"/>
            <p:nvPr/>
          </p:nvSpPr>
          <p:spPr>
            <a:xfrm>
              <a:off x="8272129" y="3080821"/>
              <a:ext cx="4903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909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D234370-DD7D-4EA5-95D0-EEF4B48D6DFF}"/>
              </a:ext>
            </a:extLst>
          </p:cNvPr>
          <p:cNvGrpSpPr/>
          <p:nvPr/>
        </p:nvGrpSpPr>
        <p:grpSpPr>
          <a:xfrm>
            <a:off x="468524" y="5143906"/>
            <a:ext cx="3095399" cy="230832"/>
            <a:chOff x="6538629" y="3080821"/>
            <a:chExt cx="3095399" cy="23083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86A1B51-6DF7-4EAC-B205-53368D5EC34F}"/>
                </a:ext>
              </a:extLst>
            </p:cNvPr>
            <p:cNvSpPr txBox="1"/>
            <p:nvPr/>
          </p:nvSpPr>
          <p:spPr>
            <a:xfrm>
              <a:off x="6538629" y="3080821"/>
              <a:ext cx="334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0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FDE9312-82C5-461B-911B-E399F7C7B1A5}"/>
                </a:ext>
              </a:extLst>
            </p:cNvPr>
            <p:cNvSpPr txBox="1"/>
            <p:nvPr/>
          </p:nvSpPr>
          <p:spPr>
            <a:xfrm>
              <a:off x="9143656" y="3080821"/>
              <a:ext cx="4903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1364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DE49592-88D2-4069-85E1-BE9B2022ACA5}"/>
                </a:ext>
              </a:extLst>
            </p:cNvPr>
            <p:cNvSpPr txBox="1"/>
            <p:nvPr/>
          </p:nvSpPr>
          <p:spPr>
            <a:xfrm>
              <a:off x="7338635" y="3080821"/>
              <a:ext cx="4903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454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8225B4-DDBB-47AC-9394-E472514029EF}"/>
                </a:ext>
              </a:extLst>
            </p:cNvPr>
            <p:cNvSpPr txBox="1"/>
            <p:nvPr/>
          </p:nvSpPr>
          <p:spPr>
            <a:xfrm>
              <a:off x="8272129" y="3080821"/>
              <a:ext cx="4903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Arial" panose="020B0604020202020204" pitchFamily="34" charset="0"/>
                  <a:ea typeface="LG Smart UI Light" panose="020B0300000101010101" pitchFamily="50" charset="-127"/>
                  <a:cs typeface="Arial" panose="020B0604020202020204" pitchFamily="34" charset="0"/>
                </a:rPr>
                <a:t>909</a:t>
              </a:r>
              <a:endParaRPr lang="ko-KR" altLang="en-US" sz="900">
                <a:latin typeface="Arial" panose="020B0604020202020204" pitchFamily="34" charset="0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45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07" y="3960781"/>
            <a:ext cx="623395" cy="6134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582" y="3969018"/>
            <a:ext cx="772023" cy="5969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672" y="4617778"/>
            <a:ext cx="764022" cy="584444"/>
          </a:xfrm>
          <a:prstGeom prst="rect">
            <a:avLst/>
          </a:prstGeom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DFDFDF"/>
              </a:clrFrom>
              <a:clrTo>
                <a:srgbClr val="DFDF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48" y="4574579"/>
            <a:ext cx="783913" cy="62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0353" y="5297250"/>
            <a:ext cx="1177278" cy="869482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6322" y="5186075"/>
            <a:ext cx="824704" cy="592884"/>
          </a:xfrm>
          <a:prstGeom prst="rect">
            <a:avLst/>
          </a:prstGeom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4" r="33668"/>
          <a:stretch/>
        </p:blipFill>
        <p:spPr bwMode="auto">
          <a:xfrm>
            <a:off x="6226314" y="4557022"/>
            <a:ext cx="790768" cy="68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4175977" y="3573843"/>
            <a:ext cx="1512350" cy="2184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Calibration</a:t>
            </a:r>
            <a:endParaRPr lang="ko-KR" altLang="en-US" sz="1100" b="1">
              <a:solidFill>
                <a:schemeClr val="tx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4175977" y="864077"/>
            <a:ext cx="1512350" cy="2448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Data Acquisition</a:t>
            </a:r>
            <a:endParaRPr lang="ko-KR" altLang="en-US" sz="1100" b="1">
              <a:solidFill>
                <a:schemeClr val="tx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/>
            </p:nvGraphicFramePr>
            <p:xfrm>
              <a:off x="574782" y="864075"/>
              <a:ext cx="8714985" cy="256354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565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294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153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7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4299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74299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0333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>
                              <a:latin typeface="Arial Narrow" panose="020B0606020202030204" pitchFamily="34" charset="0"/>
                              <a:ea typeface="LG스마트체2.0 Regular" panose="020B0600000101010101" pitchFamily="50" charset="-127"/>
                            </a:rPr>
                            <a:t>LSI</a:t>
                          </a:r>
                          <a:r>
                            <a:rPr lang="ko-KR" altLang="en-US" sz="1200" b="1">
                              <a:latin typeface="Arial Narrow" panose="020B0606020202030204" pitchFamily="34" charset="0"/>
                              <a:ea typeface="LG스마트체2.0 Regular" panose="020B0600000101010101" pitchFamily="50" charset="-127"/>
                            </a:rPr>
                            <a:t> 방식</a:t>
                          </a:r>
                        </a:p>
                      </a:txBody>
                      <a:tcPr marL="91461" marR="91461" marT="45731" marB="45731" anchor="ctr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>
                            <a:latin typeface="Arial Narrow" panose="020B0606020202030204" pitchFamily="34" charset="0"/>
                            <a:ea typeface="LG스마트체2.0 Regular" panose="020B0600000101010101" pitchFamily="50" charset="-127"/>
                          </a:endParaRPr>
                        </a:p>
                      </a:txBody>
                      <a:tcPr marL="91461" marR="91461" marT="45731" marB="45731" anchor="ctr"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>
                            <a:latin typeface="Arial Narrow" panose="020B0606020202030204" pitchFamily="34" charset="0"/>
                            <a:ea typeface="LG스마트체2.0 Regular" panose="020B0600000101010101" pitchFamily="50" charset="-127"/>
                          </a:endParaRPr>
                        </a:p>
                      </a:txBody>
                      <a:tcPr marL="91461" marR="91461" marT="45731" marB="45731" anchor="ctr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>
                              <a:latin typeface="Arial Narrow" panose="020B0606020202030204" pitchFamily="34" charset="0"/>
                              <a:ea typeface="LG스마트체2.0 Regular" panose="020B0600000101010101" pitchFamily="50" charset="-127"/>
                            </a:rPr>
                            <a:t>IFX</a:t>
                          </a:r>
                          <a:r>
                            <a:rPr lang="ko-KR" altLang="en-US" sz="1200" b="1">
                              <a:latin typeface="Arial Narrow" panose="020B0606020202030204" pitchFamily="34" charset="0"/>
                              <a:ea typeface="LG스마트체2.0 Regular" panose="020B0600000101010101" pitchFamily="50" charset="-127"/>
                            </a:rPr>
                            <a:t> 방식</a:t>
                          </a:r>
                        </a:p>
                      </a:txBody>
                      <a:tcPr marL="91461" marR="91461" marT="45731" marB="4573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Arial Narrow" panose="020B0606020202030204" pitchFamily="34" charset="0"/>
                            <a:ea typeface="LG스마트체2.0 Regular" panose="020B0600000101010101" pitchFamily="50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88995">
                    <a:tc>
                      <a:txBody>
                        <a:bodyPr/>
                        <a:lstStyle/>
                        <a:p>
                          <a:pPr algn="l" latinLnBrk="1"/>
                          <a:endParaRPr lang="en-US" altLang="ko-KR" sz="900">
                            <a:solidFill>
                              <a:schemeClr val="tx1"/>
                            </a:solidFill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  <a:p>
                          <a:pPr algn="l" latinLnBrk="1"/>
                          <a:endParaRPr lang="en-US" altLang="ko-KR" sz="900">
                            <a:solidFill>
                              <a:schemeClr val="tx1"/>
                            </a:solidFill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  <a:p>
                          <a:pPr algn="l" latinLnBrk="1"/>
                          <a:endParaRPr lang="en-US" altLang="ko-KR" sz="900">
                            <a:solidFill>
                              <a:schemeClr val="tx1"/>
                            </a:solidFill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  <a:p>
                          <a:pPr algn="l" latinLnBrk="1"/>
                          <a:endParaRPr lang="en-US" altLang="ko-KR" sz="1100">
                            <a:solidFill>
                              <a:schemeClr val="tx1"/>
                            </a:solidFill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  <a:p>
                          <a:pPr algn="l" latinLnBrk="1"/>
                          <a:r>
                            <a:rPr lang="en-US" altLang="ko-KR" sz="900" baseline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Shift distance : 0~1392mm</a:t>
                          </a:r>
                        </a:p>
                        <a:p>
                          <a:pPr algn="l" latinLnBrk="1"/>
                          <a:r>
                            <a:rPr lang="en-US" altLang="ko-KR" sz="900" baseline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20step (72mm</a:t>
                          </a:r>
                          <a:r>
                            <a:rPr lang="ko-KR" altLang="en-US" sz="900" baseline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간격</a:t>
                          </a:r>
                          <a:r>
                            <a:rPr lang="en-US" altLang="ko-KR" sz="900" baseline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)</a:t>
                          </a:r>
                        </a:p>
                        <a:p>
                          <a:pPr algn="l" latinLnBrk="1"/>
                          <a:r>
                            <a:rPr lang="ko-KR" altLang="en-US" sz="900" b="1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총 </a:t>
                          </a:r>
                          <a:r>
                            <a:rPr lang="en-US" altLang="ko-KR" sz="900" b="1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80</a:t>
                          </a:r>
                          <a:r>
                            <a:rPr lang="ko-KR" altLang="en-US" sz="900" b="1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장</a:t>
                          </a:r>
                          <a:r>
                            <a:rPr lang="ko-KR" altLang="en-US" sz="90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</a:t>
                          </a:r>
                          <a:r>
                            <a:rPr lang="en-US" altLang="ko-KR" sz="90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(20step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0" baseline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ko-KR" sz="900" i="1" baseline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altLang="ko-KR" sz="900" b="0" i="1" baseline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90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4raw</a:t>
                          </a:r>
                          <a:r>
                            <a:rPr lang="en-US" altLang="ko-KR" sz="900" baseline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)</a:t>
                          </a:r>
                          <a:endParaRPr lang="en-US" altLang="ko-KR" sz="900">
                            <a:solidFill>
                              <a:schemeClr val="tx1"/>
                            </a:solidFill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L="91461" marR="91461" marT="45731" marB="45731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Arial Narrow" panose="020B0606020202030204" pitchFamily="34" charset="0"/>
                            <a:ea typeface="LG스마트체2.0 Regular" panose="020B0600000101010101" pitchFamily="50" charset="-127"/>
                          </a:endParaRPr>
                        </a:p>
                      </a:txBody>
                      <a:tcPr marL="91461" marR="91461" marT="45731" marB="45731" anchor="ctr">
                        <a:lnL w="3175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Arial Narrow" panose="020B0606020202030204" pitchFamily="34" charset="0"/>
                            <a:ea typeface="LG스마트체2.0 Regular" panose="020B0600000101010101" pitchFamily="50" charset="-127"/>
                          </a:endParaRPr>
                        </a:p>
                      </a:txBody>
                      <a:tcPr marL="91461" marR="91461" marT="45731" marB="45731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Arial Narrow" panose="020B0606020202030204" pitchFamily="34" charset="0"/>
                            <a:ea typeface="LG스마트체2.0 Regular" panose="020B0600000101010101" pitchFamily="50" charset="-127"/>
                          </a:endParaRPr>
                        </a:p>
                      </a:txBody>
                      <a:tcPr marL="91461" marR="91461" marT="45731" marB="4573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900"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LSI</a:t>
                          </a:r>
                          <a:r>
                            <a:rPr lang="en-US" altLang="ko-KR" sz="900" baseline="0"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</a:t>
                          </a:r>
                          <a:r>
                            <a:rPr lang="ko-KR" altLang="en-US" sz="900" baseline="0"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방식과 동일</a:t>
                          </a:r>
                          <a:endParaRPr lang="en-US" altLang="ko-KR" sz="900" baseline="0"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  <a:p>
                          <a:pPr algn="l" latinLnBrk="1"/>
                          <a:r>
                            <a:rPr lang="ko-KR" altLang="en-US" sz="900" b="1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총 </a:t>
                          </a:r>
                          <a:r>
                            <a:rPr lang="en-US" altLang="ko-KR" sz="900" b="1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80</a:t>
                          </a:r>
                          <a:r>
                            <a:rPr lang="ko-KR" altLang="en-US" sz="900" b="1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장</a:t>
                          </a:r>
                          <a:r>
                            <a:rPr lang="ko-KR" altLang="en-US" sz="90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</a:t>
                          </a:r>
                          <a:r>
                            <a:rPr lang="en-US" altLang="ko-KR" sz="90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(20step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0" baseline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ko-KR" sz="900" i="1" baseline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altLang="ko-KR" sz="900" b="0" i="1" baseline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90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4raw</a:t>
                          </a:r>
                          <a:r>
                            <a:rPr lang="en-US" altLang="ko-KR" sz="900" baseline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)</a:t>
                          </a:r>
                          <a:endParaRPr lang="en-US" altLang="ko-KR" sz="900">
                            <a:solidFill>
                              <a:schemeClr val="tx1"/>
                            </a:solidFill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  <a:p>
                          <a:pPr algn="l" latinLnBrk="1"/>
                          <a:endParaRPr lang="en-US" altLang="ko-KR" sz="900"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  <a:p>
                          <a:pPr algn="l" latinLnBrk="1"/>
                          <a:r>
                            <a:rPr lang="en-US" altLang="ko-KR" sz="900"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FPPN </a:t>
                          </a:r>
                        </a:p>
                        <a:p>
                          <a:pPr algn="l" latinLnBrk="1"/>
                          <a:r>
                            <a:rPr lang="ko-KR" altLang="en-US" sz="900" b="1"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총 </a:t>
                          </a:r>
                          <a:r>
                            <a:rPr lang="en-US" altLang="ko-KR" sz="900" b="1"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4</a:t>
                          </a:r>
                          <a:r>
                            <a:rPr lang="ko-KR" altLang="en-US" sz="900" b="1"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장 </a:t>
                          </a:r>
                          <a:r>
                            <a:rPr lang="en-US" altLang="ko-KR" sz="900"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(1depth</a:t>
                          </a:r>
                          <a:r>
                            <a:rPr lang="ko-KR" altLang="en-US" sz="900"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로 평가 중</a:t>
                          </a:r>
                          <a:r>
                            <a:rPr lang="en-US" altLang="ko-KR" sz="900"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)</a:t>
                          </a:r>
                        </a:p>
                        <a:p>
                          <a:pPr algn="l" latinLnBrk="1"/>
                          <a:endParaRPr lang="en-US" altLang="ko-KR" sz="900" b="1"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  <a:p>
                          <a:pPr algn="l" latinLnBrk="1"/>
                          <a:endParaRPr lang="en-US" altLang="ko-KR" sz="900" b="1"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  <a:p>
                          <a:pPr algn="l" latinLnBrk="1"/>
                          <a:endParaRPr lang="ko-KR" altLang="en-US" sz="900" b="1"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L="91461" marR="91461" marT="45731" marB="45731">
                        <a:lnL w="3175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71217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90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Lens Cal.</a:t>
                          </a:r>
                          <a:r>
                            <a:rPr lang="ko-KR" altLang="en-US" sz="90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과 </a:t>
                          </a:r>
                          <a:r>
                            <a:rPr lang="en-US" altLang="ko-KR" sz="90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FPPN Cal.</a:t>
                          </a:r>
                          <a:r>
                            <a:rPr lang="ko-KR" altLang="en-US" sz="90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은 동일한 환경에서 진행</a:t>
                          </a:r>
                          <a:r>
                            <a:rPr lang="en-US" altLang="ko-KR" sz="90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.</a:t>
                          </a:r>
                        </a:p>
                        <a:p>
                          <a:pPr algn="l" latinLnBrk="1"/>
                          <a:endParaRPr lang="en-US" altLang="ko-KR" sz="900">
                            <a:solidFill>
                              <a:schemeClr val="tx1"/>
                            </a:solidFill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  <a:p>
                          <a:pPr algn="l" latinLnBrk="1"/>
                          <a:r>
                            <a:rPr lang="en-US" altLang="ko-KR" sz="90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Angle</a:t>
                          </a:r>
                          <a:r>
                            <a:rPr lang="en-US" altLang="ko-KR" sz="900" baseline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</a:t>
                          </a:r>
                          <a:r>
                            <a:rPr lang="ko-KR" altLang="en-US" sz="900" baseline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별 </a:t>
                          </a:r>
                          <a:r>
                            <a:rPr lang="en-US" altLang="ko-KR" sz="900" baseline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10</a:t>
                          </a:r>
                          <a:r>
                            <a:rPr lang="ko-KR" altLang="en-US" sz="900" baseline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장 </a:t>
                          </a:r>
                          <a:r>
                            <a:rPr lang="en-US" altLang="ko-KR" sz="900" baseline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depth data</a:t>
                          </a:r>
                        </a:p>
                        <a:p>
                          <a:pPr algn="l" latinLnBrk="1"/>
                          <a:r>
                            <a:rPr lang="en-US" altLang="ko-KR" sz="900" baseline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- Lens Cal. </a:t>
                          </a:r>
                          <a:r>
                            <a:rPr lang="ko-KR" altLang="en-US" sz="900" baseline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시 </a:t>
                          </a:r>
                          <a:r>
                            <a:rPr lang="en-US" altLang="ko-KR" sz="900" baseline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Avg. </a:t>
                          </a:r>
                          <a:r>
                            <a:rPr lang="ko-KR" altLang="en-US" sz="900" baseline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로 사용</a:t>
                          </a:r>
                          <a:endParaRPr lang="en-US" altLang="ko-KR" sz="900" baseline="0">
                            <a:solidFill>
                              <a:schemeClr val="tx1"/>
                            </a:solidFill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  <a:p>
                          <a:pPr algn="l" latinLnBrk="1"/>
                          <a:r>
                            <a:rPr lang="ko-KR" altLang="en-US" sz="900" b="1" baseline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총 </a:t>
                          </a:r>
                          <a:r>
                            <a:rPr lang="en-US" altLang="ko-KR" sz="900" b="1" baseline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160</a:t>
                          </a:r>
                          <a:r>
                            <a:rPr lang="ko-KR" altLang="en-US" sz="900" b="1" baseline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장</a:t>
                          </a:r>
                          <a:endParaRPr lang="en-US" altLang="ko-KR" sz="900" b="1" baseline="0">
                            <a:solidFill>
                              <a:schemeClr val="tx1"/>
                            </a:solidFill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  <a:p>
                          <a:pPr algn="l" latinLnBrk="1"/>
                          <a:r>
                            <a:rPr lang="en-US" altLang="ko-KR" sz="900" baseline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(4angle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i="1" baseline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900" baseline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10depth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i="1" baseline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altLang="ko-KR" sz="900" b="0" i="1" baseline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900" baseline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4raw)</a:t>
                          </a:r>
                          <a:endParaRPr lang="ko-KR" altLang="en-US" sz="900">
                            <a:solidFill>
                              <a:schemeClr val="tx1"/>
                            </a:solidFill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L="91461" marR="91461" marT="45731" marB="45731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Arial Narrow" panose="020B0606020202030204" pitchFamily="34" charset="0"/>
                            <a:ea typeface="LG스마트체2.0 Regular" panose="020B0600000101010101" pitchFamily="50" charset="-127"/>
                          </a:endParaRPr>
                        </a:p>
                      </a:txBody>
                      <a:tcPr marL="91461" marR="91461" marT="45731" marB="45731" anchor="ctr">
                        <a:lnL w="3175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Arial Narrow" panose="020B0606020202030204" pitchFamily="34" charset="0"/>
                            <a:ea typeface="LG스마트체2.0 Regular" panose="020B0600000101010101" pitchFamily="50" charset="-127"/>
                          </a:endParaRPr>
                        </a:p>
                      </a:txBody>
                      <a:tcPr marL="91461" marR="91461" marT="45731" marB="45731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latin typeface="Arial Narrow" panose="020B0606020202030204" pitchFamily="34" charset="0"/>
                            <a:ea typeface="LG스마트체2.0 Regular" panose="020B0600000101010101" pitchFamily="50" charset="-127"/>
                          </a:endParaRPr>
                        </a:p>
                      </a:txBody>
                      <a:tcPr marL="91461" marR="91461" marT="45731" marB="4573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900" dirty="0"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dirty="0"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Lens </a:t>
                          </a: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dirty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LEDs On/Off</a:t>
                          </a:r>
                          <a:r>
                            <a:rPr lang="ko-KR" altLang="en-US" sz="900" dirty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의 차를 이용</a:t>
                          </a:r>
                          <a:endParaRPr lang="en-US" altLang="ko-KR" sz="900" dirty="0"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  <a:p>
                          <a:pPr algn="l" latinLnBrk="1"/>
                          <a:r>
                            <a:rPr lang="en-US" altLang="ko-KR" sz="900" baseline="0" dirty="0"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LEDs On : 1</a:t>
                          </a:r>
                          <a:r>
                            <a:rPr lang="ko-KR" altLang="en-US" sz="900" baseline="0" dirty="0"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장</a:t>
                          </a:r>
                          <a:r>
                            <a:rPr lang="en-US" altLang="ko-KR" sz="900" baseline="0" dirty="0"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depth data</a:t>
                          </a: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aseline="0" dirty="0"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LEDs Off : FPPN data</a:t>
                          </a:r>
                          <a:r>
                            <a:rPr lang="ko-KR" altLang="en-US" sz="900" baseline="0" dirty="0"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를 사용</a:t>
                          </a:r>
                          <a:endParaRPr lang="en-US" altLang="ko-KR" sz="900" b="1" dirty="0">
                            <a:solidFill>
                              <a:schemeClr val="tx1"/>
                            </a:solidFill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  <a:p>
                          <a:pPr algn="l" latinLnBrk="1"/>
                          <a:r>
                            <a:rPr lang="ko-KR" altLang="en-US" sz="900" b="1" dirty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총 </a:t>
                          </a:r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4</a:t>
                          </a:r>
                          <a:r>
                            <a:rPr lang="ko-KR" altLang="en-US" sz="900" b="1" dirty="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장</a:t>
                          </a:r>
                          <a:endParaRPr lang="en-US" altLang="ko-KR" sz="900" b="1" dirty="0">
                            <a:solidFill>
                              <a:schemeClr val="tx1"/>
                            </a:solidFill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L="91461" marR="91461" marT="45731" marB="45731">
                        <a:lnL w="3175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/>
            </p:nvGraphicFramePr>
            <p:xfrm>
              <a:off x="574782" y="864075"/>
              <a:ext cx="8714985" cy="256354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565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294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153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7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4299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74299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0333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>
                              <a:latin typeface="Arial Narrow" panose="020B0606020202030204" pitchFamily="34" charset="0"/>
                              <a:ea typeface="LG스마트체2.0 Regular" panose="020B0600000101010101" pitchFamily="50" charset="-127"/>
                            </a:rPr>
                            <a:t>LSI</a:t>
                          </a:r>
                          <a:r>
                            <a:rPr lang="ko-KR" altLang="en-US" sz="1200" b="1">
                              <a:latin typeface="Arial Narrow" panose="020B0606020202030204" pitchFamily="34" charset="0"/>
                              <a:ea typeface="LG스마트체2.0 Regular" panose="020B0600000101010101" pitchFamily="50" charset="-127"/>
                            </a:rPr>
                            <a:t> 방식</a:t>
                          </a:r>
                        </a:p>
                      </a:txBody>
                      <a:tcPr marL="91461" marR="91461" marT="45731" marB="45731" anchor="ctr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>
                            <a:latin typeface="Arial Narrow" panose="020B0606020202030204" pitchFamily="34" charset="0"/>
                            <a:ea typeface="LG스마트체2.0 Regular" panose="020B0600000101010101" pitchFamily="50" charset="-127"/>
                          </a:endParaRPr>
                        </a:p>
                      </a:txBody>
                      <a:tcPr marL="91461" marR="91461" marT="45731" marB="45731" anchor="ctr"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>
                            <a:latin typeface="Arial Narrow" panose="020B0606020202030204" pitchFamily="34" charset="0"/>
                            <a:ea typeface="LG스마트체2.0 Regular" panose="020B0600000101010101" pitchFamily="50" charset="-127"/>
                          </a:endParaRPr>
                        </a:p>
                      </a:txBody>
                      <a:tcPr marL="91461" marR="91461" marT="45731" marB="45731" anchor="ctr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>
                              <a:latin typeface="Arial Narrow" panose="020B0606020202030204" pitchFamily="34" charset="0"/>
                              <a:ea typeface="LG스마트체2.0 Regular" panose="020B0600000101010101" pitchFamily="50" charset="-127"/>
                            </a:rPr>
                            <a:t>IFX</a:t>
                          </a:r>
                          <a:r>
                            <a:rPr lang="ko-KR" altLang="en-US" sz="1200" b="1">
                              <a:latin typeface="Arial Narrow" panose="020B0606020202030204" pitchFamily="34" charset="0"/>
                              <a:ea typeface="LG스마트체2.0 Regular" panose="020B0600000101010101" pitchFamily="50" charset="-127"/>
                            </a:rPr>
                            <a:t> 방식</a:t>
                          </a:r>
                        </a:p>
                      </a:txBody>
                      <a:tcPr marL="91461" marR="91461" marT="45731" marB="4573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Arial Narrow" panose="020B0606020202030204" pitchFamily="34" charset="0"/>
                            <a:ea typeface="LG스마트체2.0 Regular" panose="020B0600000101010101" pitchFamily="50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889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1" marR="91461" marT="45731" marB="45731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t="-25510" r="-426471" b="-90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Arial Narrow" panose="020B0606020202030204" pitchFamily="34" charset="0"/>
                            <a:ea typeface="LG스마트체2.0 Regular" panose="020B0600000101010101" pitchFamily="50" charset="-127"/>
                          </a:endParaRPr>
                        </a:p>
                      </a:txBody>
                      <a:tcPr marL="91461" marR="91461" marT="45731" marB="45731" anchor="ctr">
                        <a:lnL w="3175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Arial Narrow" panose="020B0606020202030204" pitchFamily="34" charset="0"/>
                            <a:ea typeface="LG스마트체2.0 Regular" panose="020B0600000101010101" pitchFamily="50" charset="-127"/>
                          </a:endParaRPr>
                        </a:p>
                      </a:txBody>
                      <a:tcPr marL="91461" marR="91461" marT="45731" marB="45731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Arial Narrow" panose="020B0606020202030204" pitchFamily="34" charset="0"/>
                            <a:ea typeface="LG스마트체2.0 Regular" panose="020B0600000101010101" pitchFamily="50" charset="-127"/>
                          </a:endParaRPr>
                        </a:p>
                      </a:txBody>
                      <a:tcPr marL="91461" marR="91461" marT="45731" marB="4573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1" marR="91461" marT="45731" marB="45731">
                        <a:lnL w="3175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0000" t="-25510" r="-699" b="-903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712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1" marR="91461" marT="45731" marB="45731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t="-139773" r="-426471" b="-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Arial Narrow" panose="020B0606020202030204" pitchFamily="34" charset="0"/>
                            <a:ea typeface="LG스마트체2.0 Regular" panose="020B0600000101010101" pitchFamily="50" charset="-127"/>
                          </a:endParaRPr>
                        </a:p>
                      </a:txBody>
                      <a:tcPr marL="91461" marR="91461" marT="45731" marB="45731" anchor="ctr">
                        <a:lnL w="3175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Arial Narrow" panose="020B0606020202030204" pitchFamily="34" charset="0"/>
                            <a:ea typeface="LG스마트체2.0 Regular" panose="020B0600000101010101" pitchFamily="50" charset="-127"/>
                          </a:endParaRPr>
                        </a:p>
                      </a:txBody>
                      <a:tcPr marL="91461" marR="91461" marT="45731" marB="45731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latin typeface="Arial Narrow" panose="020B0606020202030204" pitchFamily="34" charset="0"/>
                            <a:ea typeface="LG스마트체2.0 Regular" panose="020B0600000101010101" pitchFamily="50" charset="-127"/>
                          </a:endParaRPr>
                        </a:p>
                      </a:txBody>
                      <a:tcPr marL="91461" marR="91461" marT="45731" marB="4573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900"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Lens </a:t>
                          </a: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LEDs On/Off</a:t>
                          </a:r>
                          <a:r>
                            <a:rPr lang="ko-KR" altLang="en-US" sz="900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의 차를 이용</a:t>
                          </a:r>
                          <a:endParaRPr lang="en-US" altLang="ko-KR" sz="900"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  <a:p>
                          <a:pPr algn="l" latinLnBrk="1"/>
                          <a:r>
                            <a:rPr lang="en-US" altLang="ko-KR" sz="900" baseline="0"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LEDs On : 1</a:t>
                          </a:r>
                          <a:r>
                            <a:rPr lang="ko-KR" altLang="en-US" sz="900" baseline="0"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장</a:t>
                          </a:r>
                          <a:r>
                            <a:rPr lang="en-US" altLang="ko-KR" sz="900" baseline="0"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depth data</a:t>
                          </a: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aseline="0"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LEDs Off : FPPN data</a:t>
                          </a:r>
                          <a:r>
                            <a:rPr lang="ko-KR" altLang="en-US" sz="900" baseline="0"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를 사용</a:t>
                          </a:r>
                          <a:endParaRPr lang="en-US" altLang="ko-KR" sz="900" b="1">
                            <a:solidFill>
                              <a:schemeClr val="tx1"/>
                            </a:solidFill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  <a:p>
                          <a:pPr algn="l" latinLnBrk="1"/>
                          <a:r>
                            <a:rPr lang="ko-KR" altLang="en-US" sz="900" b="1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총 </a:t>
                          </a:r>
                          <a:r>
                            <a:rPr lang="en-US" altLang="ko-KR" sz="900" b="1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4</a:t>
                          </a:r>
                          <a:r>
                            <a:rPr lang="ko-KR" altLang="en-US" sz="900" b="1">
                              <a:solidFill>
                                <a:schemeClr val="tx1"/>
                              </a:solidFill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장</a:t>
                          </a:r>
                          <a:endParaRPr lang="en-US" altLang="ko-KR" sz="900" b="1">
                            <a:solidFill>
                              <a:schemeClr val="tx1"/>
                            </a:solidFill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L="91461" marR="91461" marT="45731" marB="45731">
                        <a:lnL w="3175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52" y="154916"/>
            <a:ext cx="4523783" cy="418818"/>
          </a:xfrm>
        </p:spPr>
        <p:txBody>
          <a:bodyPr/>
          <a:lstStyle/>
          <a:p>
            <a:r>
              <a:rPr lang="ko-KR" altLang="en-US" dirty="0"/>
              <a:t>유첨</a:t>
            </a:r>
            <a:r>
              <a:rPr lang="en-US" altLang="ko-KR" dirty="0"/>
              <a:t>. LSI vs IFX Calibration </a:t>
            </a:r>
            <a:r>
              <a:rPr lang="ko-KR" altLang="en-US" dirty="0"/>
              <a:t>방식 비교</a:t>
            </a:r>
          </a:p>
        </p:txBody>
      </p:sp>
      <p:pic>
        <p:nvPicPr>
          <p:cNvPr id="90" name="Picture 5"/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DFDFDF"/>
              </a:clrFrom>
              <a:clrTo>
                <a:srgbClr val="DFDF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4" r="50000" b="5815"/>
          <a:stretch/>
        </p:blipFill>
        <p:spPr bwMode="auto">
          <a:xfrm>
            <a:off x="2288670" y="1332946"/>
            <a:ext cx="694576" cy="87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2910167" y="1953288"/>
            <a:ext cx="1188275" cy="18004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51" tIns="53622" rIns="107251" bIns="53622" anchor="ctr"/>
          <a:lstStyle/>
          <a:p>
            <a:pPr algn="ctr">
              <a:defRPr/>
            </a:pPr>
            <a:r>
              <a:rPr lang="en-US" altLang="ko-KR" sz="800">
                <a:solidFill>
                  <a:schemeClr val="tx1"/>
                </a:solidFill>
                <a:latin typeface="LG스마트체2.0 Regular" charset="-127"/>
                <a:ea typeface="LG스마트체2.0 Regular" charset="-127"/>
              </a:rPr>
              <a:t>Motor stage angle 0°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948323" y="3240599"/>
            <a:ext cx="1116258" cy="18004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51" tIns="53622" rIns="107251" bIns="53622" anchor="ctr"/>
          <a:lstStyle/>
          <a:p>
            <a:pPr algn="ctr">
              <a:defRPr/>
            </a:pPr>
            <a:r>
              <a:rPr lang="en-US" altLang="ko-KR" sz="800">
                <a:solidFill>
                  <a:schemeClr val="tx1"/>
                </a:solidFill>
                <a:latin typeface="LG스마트체2.0 Regular" charset="-127"/>
                <a:ea typeface="LG스마트체2.0 Regular" charset="-127"/>
              </a:rPr>
              <a:t>0°, 90°, 180°, 270° </a:t>
            </a: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DFDFDF"/>
              </a:clrFrom>
              <a:clrTo>
                <a:srgbClr val="DFDF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9" t="14708" r="7231" b="4593"/>
          <a:stretch/>
        </p:blipFill>
        <p:spPr bwMode="auto">
          <a:xfrm>
            <a:off x="2266312" y="2445434"/>
            <a:ext cx="756175" cy="98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DFDFDF"/>
              </a:clrFrom>
              <a:clrTo>
                <a:srgbClr val="DFDF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192" y="2491632"/>
            <a:ext cx="972225" cy="771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직사각형 103"/>
          <p:cNvSpPr/>
          <p:nvPr/>
        </p:nvSpPr>
        <p:spPr>
          <a:xfrm>
            <a:off x="2951596" y="1125004"/>
            <a:ext cx="720247" cy="2060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51" tIns="53622" rIns="107251" bIns="53622" anchor="ctr"/>
          <a:lstStyle/>
          <a:p>
            <a:pPr>
              <a:defRPr/>
            </a:pPr>
            <a:r>
              <a:rPr lang="en-US" altLang="ko-KR" sz="800">
                <a:solidFill>
                  <a:srgbClr val="0000FF"/>
                </a:solidFill>
                <a:latin typeface="LG스마트체2.0 Regular" charset="-127"/>
                <a:ea typeface="LG스마트체2.0 Regular" charset="-127"/>
              </a:rPr>
              <a:t>Wiggling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928198" y="2349737"/>
            <a:ext cx="720167" cy="18004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51" tIns="53622" rIns="107251" bIns="53622" anchor="ctr"/>
          <a:lstStyle/>
          <a:p>
            <a:pPr>
              <a:defRPr/>
            </a:pPr>
            <a:r>
              <a:rPr lang="en-US" altLang="ko-KR" sz="800">
                <a:solidFill>
                  <a:srgbClr val="0000FF"/>
                </a:solidFill>
                <a:latin typeface="LG스마트체2.0 Regular" charset="-127"/>
                <a:ea typeface="LG스마트체2.0 Regular" charset="-127"/>
              </a:rPr>
              <a:t>Lens-</a:t>
            </a:r>
            <a:r>
              <a:rPr lang="en-US" altLang="ko-KR" sz="800" b="1">
                <a:solidFill>
                  <a:srgbClr val="0000FF"/>
                </a:solidFill>
                <a:latin typeface="LG스마트체2.0 Regular" charset="-127"/>
                <a:ea typeface="LG스마트체2.0 Regular" charset="-127"/>
              </a:rPr>
              <a:t>FPPN</a:t>
            </a:r>
          </a:p>
        </p:txBody>
      </p: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2" t="37587" r="32475" b="28212"/>
          <a:stretch>
            <a:fillRect/>
          </a:stretch>
        </p:blipFill>
        <p:spPr bwMode="auto">
          <a:xfrm rot="5400000">
            <a:off x="6641658" y="1402764"/>
            <a:ext cx="615962" cy="54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TextBox 10"/>
          <p:cNvSpPr txBox="1">
            <a:spLocks noChangeArrowheads="1"/>
          </p:cNvSpPr>
          <p:nvPr/>
        </p:nvSpPr>
        <p:spPr bwMode="auto">
          <a:xfrm>
            <a:off x="6750924" y="2056617"/>
            <a:ext cx="405654" cy="1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defTabSz="1632561" eaLnBrk="1" hangingPunct="1"/>
            <a:r>
              <a:rPr lang="en-US" altLang="ko-KR" sz="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LEDs Off</a:t>
            </a:r>
            <a:endParaRPr lang="ko-KR" altLang="en-US" sz="8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780938" y="1286290"/>
            <a:ext cx="936217" cy="18004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51" tIns="53622" rIns="107251" bIns="53622" anchor="ctr"/>
          <a:lstStyle/>
          <a:p>
            <a:pPr>
              <a:defRPr/>
            </a:pPr>
            <a:r>
              <a:rPr lang="en-US" altLang="ko-KR" sz="800">
                <a:solidFill>
                  <a:srgbClr val="0000FF"/>
                </a:solidFill>
                <a:latin typeface="LG스마트체2.0 Regular" charset="-127"/>
                <a:ea typeface="LG스마트체2.0 Regular" charset="-127"/>
              </a:rPr>
              <a:t>Wiggling, </a:t>
            </a:r>
            <a:r>
              <a:rPr lang="en-US" altLang="ko-KR" sz="800" b="1">
                <a:solidFill>
                  <a:srgbClr val="0000FF"/>
                </a:solidFill>
                <a:latin typeface="LG스마트체2.0 Regular" charset="-127"/>
                <a:ea typeface="LG스마트체2.0 Regular" charset="-127"/>
              </a:rPr>
              <a:t>FPPN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7130141" y="1851997"/>
            <a:ext cx="30182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7052055" y="1512513"/>
            <a:ext cx="36795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7316357" y="1512514"/>
            <a:ext cx="0" cy="339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0"/>
          <p:cNvSpPr txBox="1">
            <a:spLocks noChangeArrowheads="1"/>
          </p:cNvSpPr>
          <p:nvPr/>
        </p:nvSpPr>
        <p:spPr bwMode="auto">
          <a:xfrm>
            <a:off x="7060073" y="1599569"/>
            <a:ext cx="261350" cy="1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defTabSz="1632561" eaLnBrk="1" hangingPunct="1"/>
            <a:r>
              <a:rPr lang="en-US" altLang="ko-KR" sz="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35cm</a:t>
            </a:r>
            <a:endParaRPr lang="ko-KR" altLang="en-US" sz="8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2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737" y="1496533"/>
            <a:ext cx="625950" cy="48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2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4" r="33668"/>
          <a:stretch/>
        </p:blipFill>
        <p:spPr bwMode="auto">
          <a:xfrm>
            <a:off x="5859098" y="2542424"/>
            <a:ext cx="790768" cy="68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직사각형 135"/>
          <p:cNvSpPr/>
          <p:nvPr/>
        </p:nvSpPr>
        <p:spPr>
          <a:xfrm>
            <a:off x="6055458" y="2362383"/>
            <a:ext cx="695466" cy="18004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51" tIns="53622" rIns="107251" bIns="53622" anchor="ctr"/>
          <a:lstStyle/>
          <a:p>
            <a:pPr>
              <a:defRPr/>
            </a:pPr>
            <a:r>
              <a:rPr lang="en-US" altLang="ko-KR" sz="800">
                <a:solidFill>
                  <a:srgbClr val="0000FF"/>
                </a:solidFill>
                <a:latin typeface="LG스마트체2.0 Regular" charset="-127"/>
                <a:ea typeface="LG스마트체2.0 Regular" charset="-127"/>
              </a:rPr>
              <a:t>Lens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300673" y="1413103"/>
            <a:ext cx="1260292" cy="4321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For Wiggling Cal. </a:t>
            </a:r>
            <a:endParaRPr lang="ko-KR" altLang="en-US" sz="1100">
              <a:solidFill>
                <a:schemeClr val="tx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300673" y="2817652"/>
            <a:ext cx="1260292" cy="4321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For Lens Cal. </a:t>
            </a:r>
            <a:endParaRPr lang="ko-KR" altLang="en-US" sz="1100">
              <a:solidFill>
                <a:schemeClr val="tx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300673" y="2061325"/>
            <a:ext cx="1260292" cy="4321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For FPPN Cal. </a:t>
            </a:r>
            <a:endParaRPr lang="ko-KR" altLang="en-US" sz="1100">
              <a:solidFill>
                <a:schemeClr val="tx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cxnSp>
        <p:nvCxnSpPr>
          <p:cNvPr id="22" name="직선 화살표 연결선 21"/>
          <p:cNvCxnSpPr>
            <a:stCxn id="96" idx="3"/>
            <a:endCxn id="128" idx="1"/>
          </p:cNvCxnSpPr>
          <p:nvPr/>
        </p:nvCxnSpPr>
        <p:spPr>
          <a:xfrm>
            <a:off x="5560964" y="1629154"/>
            <a:ext cx="387772" cy="1101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99" idx="3"/>
          </p:cNvCxnSpPr>
          <p:nvPr/>
        </p:nvCxnSpPr>
        <p:spPr>
          <a:xfrm flipV="1">
            <a:off x="5560964" y="1873984"/>
            <a:ext cx="367131" cy="4033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98" idx="3"/>
            <a:endCxn id="135" idx="1"/>
          </p:cNvCxnSpPr>
          <p:nvPr/>
        </p:nvCxnSpPr>
        <p:spPr>
          <a:xfrm flipV="1">
            <a:off x="5560964" y="2884948"/>
            <a:ext cx="298133" cy="1487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96" idx="1"/>
          </p:cNvCxnSpPr>
          <p:nvPr/>
        </p:nvCxnSpPr>
        <p:spPr>
          <a:xfrm flipH="1">
            <a:off x="3933543" y="1629154"/>
            <a:ext cx="367130" cy="5783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 flipH="1">
            <a:off x="4009515" y="2434464"/>
            <a:ext cx="300736" cy="23462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98" idx="1"/>
          </p:cNvCxnSpPr>
          <p:nvPr/>
        </p:nvCxnSpPr>
        <p:spPr>
          <a:xfrm flipH="1" flipV="1">
            <a:off x="3999937" y="2884948"/>
            <a:ext cx="300736" cy="14875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357538" y="3933967"/>
          <a:ext cx="9004255" cy="1897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2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LG스마트체2.0 Regular" charset="-127"/>
                          <a:ea typeface="LG스마트체2.0 Regular" charset="-127"/>
                        </a:rPr>
                        <a:t>Time Delay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LG스마트체2.0 Regular" charset="-127"/>
                          <a:ea typeface="LG스마트체2.0 Regular" charset="-127"/>
                        </a:rPr>
                        <a:t>보드로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LG스마트체2.0 Regular" charset="-127"/>
                          <a:ea typeface="LG스마트체2.0 Regular" charset="-127"/>
                        </a:rPr>
                        <a:t>20 step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LG스마트체2.0 Regular" charset="-127"/>
                          <a:ea typeface="LG스마트체2.0 Regular" charset="-127"/>
                        </a:rPr>
                        <a:t>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LG스마트체2.0 Regular" charset="-127"/>
                          <a:ea typeface="LG스마트체2.0 Regular" charset="-127"/>
                        </a:rPr>
                        <a:t>Offset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LG스마트체2.0 Regular" charset="-127"/>
                          <a:ea typeface="LG스마트체2.0 Regular" charset="-127"/>
                        </a:rPr>
                        <a:t>값 산출 후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LG스마트체2.0 Regular" charset="-127"/>
                          <a:ea typeface="LG스마트체2.0 Regular" charset="-127"/>
                        </a:rPr>
                        <a:t>Harmonic fitting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LG스마트체2.0 Regular" charset="-127"/>
                          <a:ea typeface="LG스마트체2.0 Regular" charset="-127"/>
                        </a:rPr>
                        <a:t>으로 주파수 별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LG스마트체2.0 Regular" charset="-127"/>
                          <a:ea typeface="LG스마트체2.0 Regular" charset="-127"/>
                        </a:rPr>
                        <a:t>2048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LG스마트체2.0 Regular" charset="-127"/>
                          <a:ea typeface="LG스마트체2.0 Regular" charset="-127"/>
                        </a:rPr>
                        <a:t>개의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LG스마트체2.0 Regular" charset="-127"/>
                          <a:ea typeface="LG스마트체2.0 Regular" charset="-127"/>
                        </a:rPr>
                        <a:t>LUT (Look-Up Table)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LG스마트체2.0 Regular" charset="-127"/>
                          <a:ea typeface="LG스마트체2.0 Regular" charset="-127"/>
                        </a:rPr>
                        <a:t> 생성</a:t>
                      </a:r>
                    </a:p>
                  </a:txBody>
                  <a:tcPr marL="91461" marR="91461" marT="45731" marB="4573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1461" marR="91461" marT="45731" marB="4573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1461" marR="91461" marT="45731" marB="4573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LSI</a:t>
                      </a:r>
                      <a:r>
                        <a:rPr lang="ko-KR" altLang="en-US" sz="1000" b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방식과 동일</a:t>
                      </a:r>
                      <a:endParaRPr lang="en-US" altLang="ko-KR" sz="1000" b="0"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1000" b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단</a:t>
                      </a:r>
                      <a:r>
                        <a:rPr lang="en-US" altLang="ko-KR" sz="1000" b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</a:t>
                      </a:r>
                      <a:r>
                        <a:rPr lang="ko-KR" altLang="en-US" sz="1000" b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00" b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Checker</a:t>
                      </a:r>
                      <a:r>
                        <a:rPr lang="en-US" altLang="ko-KR" sz="1000" b="0" baseline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Board</a:t>
                      </a:r>
                      <a:r>
                        <a:rPr lang="ko-KR" altLang="en-US" sz="1000" b="0" baseline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를 사용하지 않고</a:t>
                      </a:r>
                      <a:r>
                        <a:rPr lang="en-US" altLang="ko-KR" sz="1000" b="0" baseline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</a:t>
                      </a:r>
                      <a:r>
                        <a:rPr lang="ko-KR" altLang="en-US" sz="1000" b="0" baseline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00" b="0" baseline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Off</a:t>
                      </a:r>
                      <a:r>
                        <a:rPr lang="ko-KR" altLang="en-US" sz="1000" b="0" baseline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된 </a:t>
                      </a:r>
                      <a:r>
                        <a:rPr lang="en-US" altLang="ko-KR" sz="1000" b="0" baseline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LED Pattern </a:t>
                      </a:r>
                      <a:r>
                        <a:rPr lang="ko-KR" altLang="en-US" sz="1000" b="0" baseline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보드 사용</a:t>
                      </a:r>
                      <a:r>
                        <a:rPr lang="en-US" altLang="ko-KR" sz="1000" b="0" baseline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)</a:t>
                      </a:r>
                      <a:endParaRPr lang="ko-KR" altLang="en-US" sz="1000" b="0"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1461" marR="91461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3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rgbClr val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itchFamily="34" charset="0"/>
                        </a:rPr>
                        <a:t>4</a:t>
                      </a:r>
                      <a:r>
                        <a:rPr lang="ko-KR" altLang="en-US" sz="900" b="1">
                          <a:solidFill>
                            <a:srgbClr val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itchFamily="34" charset="0"/>
                        </a:rPr>
                        <a:t>장 </a:t>
                      </a:r>
                      <a:r>
                        <a:rPr lang="en-US" altLang="ko-KR" sz="900" b="1">
                          <a:solidFill>
                            <a:srgbClr val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itchFamily="34" charset="0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itchFamily="34" charset="0"/>
                        </a:rPr>
                        <a:t>각도 별</a:t>
                      </a:r>
                      <a:r>
                        <a:rPr lang="en-US" altLang="ko-KR" sz="900" b="1">
                          <a:solidFill>
                            <a:srgbClr val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itchFamily="34" charset="0"/>
                        </a:rPr>
                        <a:t>)</a:t>
                      </a:r>
                      <a:r>
                        <a:rPr lang="ko-KR" altLang="en-US" sz="900" b="1">
                          <a:solidFill>
                            <a:srgbClr val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itchFamily="34" charset="0"/>
                        </a:rPr>
                        <a:t>Check</a:t>
                      </a:r>
                      <a:r>
                        <a:rPr lang="ko-KR" altLang="en-US" sz="900" b="1">
                          <a:solidFill>
                            <a:srgbClr val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itchFamily="34" charset="0"/>
                        </a:rPr>
                        <a:t>무늬의 코너</a:t>
                      </a:r>
                      <a:r>
                        <a:rPr lang="ko-KR" altLang="en-US" sz="900" b="0">
                          <a:solidFill>
                            <a:srgbClr val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itchFamily="34" charset="0"/>
                        </a:rPr>
                        <a:t> 위치 정보를 기반으로 </a:t>
                      </a:r>
                      <a:r>
                        <a:rPr lang="en-US" altLang="ko-KR" sz="900" b="0">
                          <a:solidFill>
                            <a:srgbClr val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itchFamily="34" charset="0"/>
                        </a:rPr>
                        <a:t>Intrinsic</a:t>
                      </a:r>
                      <a:r>
                        <a:rPr lang="en-US" altLang="ko-KR" sz="900" b="0" baseline="0">
                          <a:solidFill>
                            <a:srgbClr val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itchFamily="34" charset="0"/>
                        </a:rPr>
                        <a:t> Parameter</a:t>
                      </a:r>
                      <a:r>
                        <a:rPr lang="ko-KR" altLang="en-US" sz="900" b="0" baseline="0">
                          <a:solidFill>
                            <a:srgbClr val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itchFamily="34" charset="0"/>
                        </a:rPr>
                        <a:t> 산출</a:t>
                      </a:r>
                      <a:endParaRPr lang="en-US" altLang="ko-KR" sz="900" b="0">
                        <a:solidFill>
                          <a:srgbClr val="000000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1461" marR="91461" marT="45731" marB="45731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1461" marR="91461" marT="45731" marB="4573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1461" marR="91461" marT="45731" marB="4573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1461" marR="91461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LG스마트체2.0 Regular" charset="-127"/>
                          <a:ea typeface="LG스마트체2.0 Regular" charset="-127"/>
                        </a:rPr>
                        <a:t>점등된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LG스마트체2.0 Regular" charset="-127"/>
                          <a:ea typeface="LG스마트체2.0 Regular" charset="-127"/>
                        </a:rPr>
                        <a:t>LED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LG스마트체2.0 Regular" charset="-127"/>
                          <a:ea typeface="LG스마트체2.0 Regular" charset="-127"/>
                        </a:rPr>
                        <a:t>의 고정 위치 정보를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LG스마트체2.0 Regular" charset="-127"/>
                          <a:ea typeface="LG스마트체2.0 Regular" charset="-127"/>
                        </a:rPr>
                        <a:t>기반으로 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LG스마트체2.0 Regular" charset="-127"/>
                          <a:ea typeface="LG스마트체2.0 Regular" charset="-127"/>
                        </a:rPr>
                        <a:t>Intrinsic Parameter 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LG스마트체2.0 Regular" charset="-127"/>
                          <a:ea typeface="LG스마트체2.0 Regular" charset="-127"/>
                        </a:rPr>
                        <a:t>산출 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LG스마트체2.0 Regular" charset="-127"/>
                          <a:ea typeface="LG스마트체2.0 Regular" charset="-127"/>
                        </a:rPr>
                        <a:t>(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LG스마트체2.0 Regular" charset="-127"/>
                          <a:ea typeface="LG스마트체2.0 Regular" charset="-127"/>
                        </a:rPr>
                        <a:t>현재는 </a:t>
                      </a:r>
                      <a:r>
                        <a:rPr lang="en-US" altLang="ko-KR" sz="900" b="0" err="1">
                          <a:solidFill>
                            <a:schemeClr val="tx1"/>
                          </a:solidFill>
                          <a:latin typeface="LG스마트체2.0 Regular" charset="-127"/>
                          <a:ea typeface="LG스마트체2.0 Regular" charset="-127"/>
                        </a:rPr>
                        <a:t>Matlab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LG스마트체2.0 Regular" charset="-127"/>
                          <a:ea typeface="LG스마트체2.0 Regular" charset="-127"/>
                        </a:rPr>
                        <a:t> 코드 사용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LG스마트체2.0 Regular" charset="-127"/>
                          <a:ea typeface="LG스마트체2.0 Regular" charset="-127"/>
                        </a:rPr>
                        <a:t>)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LG스마트체2.0 Regular" charset="-127"/>
                        <a:ea typeface="LG스마트체2.0 Regular" charset="-127"/>
                      </a:endParaRPr>
                    </a:p>
                  </a:txBody>
                  <a:tcPr marL="91461" marR="91461" marT="45731" marB="4573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>
                          <a:solidFill>
                            <a:srgbClr val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itchFamily="34" charset="0"/>
                        </a:rPr>
                        <a:t>4</a:t>
                      </a:r>
                      <a:r>
                        <a:rPr lang="ko-KR" altLang="en-US" sz="900" b="0">
                          <a:solidFill>
                            <a:srgbClr val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itchFamily="34" charset="0"/>
                        </a:rPr>
                        <a:t>장 </a:t>
                      </a:r>
                      <a:r>
                        <a:rPr lang="en-US" altLang="ko-KR" sz="900" b="0">
                          <a:solidFill>
                            <a:srgbClr val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itchFamily="34" charset="0"/>
                        </a:rPr>
                        <a:t>(</a:t>
                      </a:r>
                      <a:r>
                        <a:rPr lang="ko-KR" altLang="en-US" sz="900" b="0">
                          <a:solidFill>
                            <a:srgbClr val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itchFamily="34" charset="0"/>
                        </a:rPr>
                        <a:t>각도 별</a:t>
                      </a:r>
                      <a:r>
                        <a:rPr lang="en-US" altLang="ko-KR" sz="900" b="0">
                          <a:solidFill>
                            <a:srgbClr val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itchFamily="34" charset="0"/>
                        </a:rPr>
                        <a:t>)</a:t>
                      </a:r>
                      <a:r>
                        <a:rPr lang="ko-KR" altLang="en-US" sz="900" b="0">
                          <a:solidFill>
                            <a:srgbClr val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ko-KR" altLang="en-US" sz="900" b="0" i="0" baseline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의 </a:t>
                      </a:r>
                      <a:r>
                        <a:rPr lang="en-US" altLang="ko-KR" sz="900" b="0" i="0" baseline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FPPN Surface</a:t>
                      </a:r>
                      <a:r>
                        <a:rPr lang="ko-KR" altLang="en-US" sz="900" b="0" i="0" baseline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를 구하고</a:t>
                      </a:r>
                      <a:r>
                        <a:rPr lang="en-US" altLang="ko-KR" sz="900" b="0" i="0" baseline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</a:t>
                      </a:r>
                      <a:r>
                        <a:rPr lang="ko-KR" altLang="en-US" sz="900" b="0" i="0" baseline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이를 통합한 하나의 </a:t>
                      </a:r>
                      <a:r>
                        <a:rPr lang="en-US" altLang="ko-KR" sz="900" b="0" i="0" baseline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Surface</a:t>
                      </a:r>
                      <a:r>
                        <a:rPr lang="ko-KR" altLang="en-US" sz="900" b="0" i="0" baseline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에 해당하는 </a:t>
                      </a:r>
                      <a:r>
                        <a:rPr lang="en-US" altLang="ko-KR" sz="900" b="0" i="0" baseline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Fitting Coefficient</a:t>
                      </a:r>
                      <a:r>
                        <a:rPr lang="ko-KR" altLang="en-US" sz="900" b="0" i="0" baseline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산출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1461" marR="91461" marT="45731" marB="4573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1461" marR="91461" marT="45731" marB="4573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1461" marR="91461" marT="45731" marB="4573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1461" marR="91461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rgbClr val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itchFamily="34" charset="0"/>
                        </a:rPr>
                        <a:t>1</a:t>
                      </a:r>
                      <a:r>
                        <a:rPr lang="ko-KR" altLang="en-US" sz="900" b="0">
                          <a:solidFill>
                            <a:srgbClr val="000000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pitchFamily="34" charset="0"/>
                        </a:rPr>
                        <a:t>장</a:t>
                      </a:r>
                      <a:r>
                        <a:rPr lang="ko-KR" altLang="en-US" sz="900" b="0" i="0" baseline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의 </a:t>
                      </a:r>
                      <a:r>
                        <a:rPr lang="en-US" altLang="ko-KR" sz="900" b="0" i="0" baseline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FPPN Surface</a:t>
                      </a:r>
                      <a:r>
                        <a:rPr lang="ko-KR" altLang="en-US" sz="900" b="0" i="0" baseline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를 구하여 이에 해당하는 </a:t>
                      </a:r>
                      <a:r>
                        <a:rPr lang="en-US" altLang="ko-KR" sz="900" b="0" i="0" baseline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Fitting Coefficient</a:t>
                      </a:r>
                      <a:r>
                        <a:rPr lang="ko-KR" altLang="en-US" sz="900" b="0" i="0" baseline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산출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1461" marR="91461" marT="45731" marB="4573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아래쪽 화살표 53"/>
          <p:cNvSpPr/>
          <p:nvPr/>
        </p:nvSpPr>
        <p:spPr>
          <a:xfrm>
            <a:off x="4838979" y="3465826"/>
            <a:ext cx="180042" cy="18004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300673" y="4006032"/>
            <a:ext cx="1260292" cy="36008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Wiggling Cal.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endParaRPr lang="ko-KR" altLang="en-US" sz="1100">
              <a:solidFill>
                <a:schemeClr val="tx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300673" y="4654254"/>
            <a:ext cx="1260292" cy="36008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Lens Cal.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endParaRPr lang="ko-KR" altLang="en-US" sz="1100">
              <a:solidFill>
                <a:schemeClr val="tx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300673" y="5302476"/>
            <a:ext cx="1260292" cy="36008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FPPN Cal.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endParaRPr lang="ko-KR" altLang="en-US" sz="1100">
              <a:solidFill>
                <a:schemeClr val="tx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175977" y="6034577"/>
            <a:ext cx="1512350" cy="276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EEPROM</a:t>
            </a:r>
            <a:r>
              <a:rPr lang="ko-KR" altLang="en-US" sz="11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용 </a:t>
            </a:r>
            <a:r>
              <a:rPr lang="en-US" altLang="ko-KR" sz="11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Data</a:t>
            </a:r>
            <a:r>
              <a:rPr lang="ko-KR" altLang="en-US" sz="11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생성</a:t>
            </a:r>
          </a:p>
        </p:txBody>
      </p:sp>
      <p:cxnSp>
        <p:nvCxnSpPr>
          <p:cNvPr id="60" name="직선 화살표 연결선 59"/>
          <p:cNvCxnSpPr>
            <a:stCxn id="55" idx="2"/>
            <a:endCxn id="56" idx="0"/>
          </p:cNvCxnSpPr>
          <p:nvPr/>
        </p:nvCxnSpPr>
        <p:spPr>
          <a:xfrm>
            <a:off x="4930819" y="4366115"/>
            <a:ext cx="0" cy="288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6" idx="2"/>
            <a:endCxn id="57" idx="0"/>
          </p:cNvCxnSpPr>
          <p:nvPr/>
        </p:nvCxnSpPr>
        <p:spPr>
          <a:xfrm>
            <a:off x="4930819" y="5014337"/>
            <a:ext cx="0" cy="288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>
            <a:off x="4838979" y="5806608"/>
            <a:ext cx="180042" cy="18004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33" y="1223202"/>
            <a:ext cx="1448832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502758" y="3501819"/>
            <a:ext cx="2232765" cy="1253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51" tIns="53622" rIns="107251" bIns="53622" anchor="ctr"/>
          <a:lstStyle/>
          <a:p>
            <a:pPr>
              <a:defRPr/>
            </a:pPr>
            <a:r>
              <a:rPr lang="en-US" altLang="ko-KR" sz="900">
                <a:solidFill>
                  <a:srgbClr val="008000"/>
                </a:solidFill>
                <a:latin typeface="LG스마트체2.0 Regular" charset="-127"/>
                <a:ea typeface="LG스마트체2.0 Regular" charset="-127"/>
              </a:rPr>
              <a:t>※</a:t>
            </a:r>
            <a:r>
              <a:rPr lang="ko-KR" altLang="en-US" sz="900">
                <a:solidFill>
                  <a:srgbClr val="008000"/>
                </a:solidFill>
                <a:latin typeface="LG스마트체2.0 Regular" charset="-127"/>
                <a:ea typeface="LG스마트체2.0 Regular" charset="-127"/>
              </a:rPr>
              <a:t> </a:t>
            </a:r>
            <a:r>
              <a:rPr lang="en-US" altLang="ko-KR" sz="900">
                <a:solidFill>
                  <a:srgbClr val="008000"/>
                </a:solidFill>
                <a:latin typeface="LG스마트체2.0 Regular" charset="-127"/>
                <a:ea typeface="LG스마트체2.0 Regular" charset="-127"/>
              </a:rPr>
              <a:t>1depth </a:t>
            </a:r>
            <a:r>
              <a:rPr lang="ko-KR" altLang="en-US" sz="900">
                <a:solidFill>
                  <a:srgbClr val="008000"/>
                </a:solidFill>
                <a:latin typeface="LG스마트체2.0 Regular" charset="-127"/>
                <a:ea typeface="LG스마트체2.0 Regular" charset="-127"/>
              </a:rPr>
              <a:t>당 </a:t>
            </a:r>
            <a:r>
              <a:rPr lang="en-US" altLang="ko-KR" sz="900">
                <a:solidFill>
                  <a:srgbClr val="008000"/>
                </a:solidFill>
                <a:latin typeface="LG스마트체2.0 Regular" charset="-127"/>
                <a:ea typeface="LG스마트체2.0 Regular" charset="-127"/>
              </a:rPr>
              <a:t>4</a:t>
            </a:r>
            <a:r>
              <a:rPr lang="ko-KR" altLang="en-US" sz="900">
                <a:solidFill>
                  <a:srgbClr val="008000"/>
                </a:solidFill>
                <a:latin typeface="LG스마트체2.0 Regular" charset="-127"/>
                <a:ea typeface="LG스마트체2.0 Regular" charset="-127"/>
              </a:rPr>
              <a:t>장 </a:t>
            </a:r>
            <a:r>
              <a:rPr lang="en-US" altLang="ko-KR" sz="900">
                <a:solidFill>
                  <a:srgbClr val="008000"/>
                </a:solidFill>
                <a:latin typeface="LG스마트체2.0 Regular" charset="-127"/>
                <a:ea typeface="LG스마트체2.0 Regular" charset="-127"/>
              </a:rPr>
              <a:t>raw data (Dual Freq.)</a:t>
            </a:r>
          </a:p>
        </p:txBody>
      </p:sp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29" t="33693" r="36095" b="31767"/>
          <a:stretch>
            <a:fillRect/>
          </a:stretch>
        </p:blipFill>
        <p:spPr bwMode="auto">
          <a:xfrm rot="5400000">
            <a:off x="6720720" y="2554415"/>
            <a:ext cx="603012" cy="54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10"/>
          <p:cNvSpPr txBox="1">
            <a:spLocks noChangeArrowheads="1"/>
          </p:cNvSpPr>
          <p:nvPr/>
        </p:nvSpPr>
        <p:spPr bwMode="auto">
          <a:xfrm>
            <a:off x="6823074" y="3187158"/>
            <a:ext cx="388017" cy="12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defTabSz="1632561" eaLnBrk="1" hangingPunct="1"/>
            <a:r>
              <a:rPr lang="en-US" altLang="ko-KR" sz="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LEDs On</a:t>
            </a:r>
            <a:endParaRPr lang="ko-KR" altLang="en-US" sz="8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523543" y="1931273"/>
            <a:ext cx="2232765" cy="1253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51" tIns="53622" rIns="107251" bIns="53622" anchor="ctr"/>
          <a:lstStyle/>
          <a:p>
            <a:pPr>
              <a:defRPr/>
            </a:pPr>
            <a:r>
              <a:rPr lang="en-US" altLang="ko-KR" sz="900">
                <a:solidFill>
                  <a:srgbClr val="008000"/>
                </a:solidFill>
                <a:latin typeface="LG스마트체2.0 Regular" charset="-127"/>
                <a:ea typeface="LG스마트체2.0 Regular" charset="-127"/>
              </a:rPr>
              <a:t>※</a:t>
            </a:r>
            <a:r>
              <a:rPr lang="ko-KR" altLang="en-US" sz="900">
                <a:solidFill>
                  <a:srgbClr val="008000"/>
                </a:solidFill>
                <a:latin typeface="LG스마트체2.0 Regular" charset="-127"/>
                <a:ea typeface="LG스마트체2.0 Regular" charset="-127"/>
              </a:rPr>
              <a:t> </a:t>
            </a:r>
            <a:r>
              <a:rPr lang="en-US" altLang="ko-KR" sz="900">
                <a:solidFill>
                  <a:srgbClr val="008000"/>
                </a:solidFill>
                <a:latin typeface="LG스마트체2.0 Regular" charset="-127"/>
                <a:ea typeface="LG스마트체2.0 Regular" charset="-127"/>
              </a:rPr>
              <a:t>1depth </a:t>
            </a:r>
            <a:r>
              <a:rPr lang="ko-KR" altLang="en-US" sz="900">
                <a:solidFill>
                  <a:srgbClr val="008000"/>
                </a:solidFill>
                <a:latin typeface="LG스마트체2.0 Regular" charset="-127"/>
                <a:ea typeface="LG스마트체2.0 Regular" charset="-127"/>
              </a:rPr>
              <a:t>당 </a:t>
            </a:r>
            <a:r>
              <a:rPr lang="en-US" altLang="ko-KR" sz="900">
                <a:solidFill>
                  <a:srgbClr val="008000"/>
                </a:solidFill>
                <a:latin typeface="LG스마트체2.0 Regular" charset="-127"/>
                <a:ea typeface="LG스마트체2.0 Regular" charset="-127"/>
              </a:rPr>
              <a:t>4</a:t>
            </a:r>
            <a:r>
              <a:rPr lang="ko-KR" altLang="en-US" sz="900">
                <a:solidFill>
                  <a:srgbClr val="008000"/>
                </a:solidFill>
                <a:latin typeface="LG스마트체2.0 Regular" charset="-127"/>
                <a:ea typeface="LG스마트체2.0 Regular" charset="-127"/>
              </a:rPr>
              <a:t>장 </a:t>
            </a:r>
            <a:r>
              <a:rPr lang="en-US" altLang="ko-KR" sz="900">
                <a:solidFill>
                  <a:srgbClr val="008000"/>
                </a:solidFill>
                <a:latin typeface="LG스마트체2.0 Regular" charset="-127"/>
                <a:ea typeface="LG스마트체2.0 Regular" charset="-127"/>
              </a:rPr>
              <a:t>raw data (Dual Freq.)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7523543" y="3268438"/>
            <a:ext cx="2232765" cy="1253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51" tIns="53622" rIns="107251" bIns="53622" anchor="ctr"/>
          <a:lstStyle/>
          <a:p>
            <a:pPr>
              <a:defRPr/>
            </a:pPr>
            <a:r>
              <a:rPr lang="en-US" altLang="ko-KR" sz="900">
                <a:solidFill>
                  <a:srgbClr val="008000"/>
                </a:solidFill>
                <a:latin typeface="LG스마트체2.0 Regular" charset="-127"/>
                <a:ea typeface="LG스마트체2.0 Regular" charset="-127"/>
              </a:rPr>
              <a:t>※</a:t>
            </a:r>
            <a:r>
              <a:rPr lang="ko-KR" altLang="en-US" sz="900">
                <a:solidFill>
                  <a:srgbClr val="008000"/>
                </a:solidFill>
                <a:latin typeface="LG스마트체2.0 Regular" charset="-127"/>
                <a:ea typeface="LG스마트체2.0 Regular" charset="-127"/>
              </a:rPr>
              <a:t> 추후 </a:t>
            </a:r>
            <a:r>
              <a:rPr lang="en-US" altLang="ko-KR" sz="900">
                <a:solidFill>
                  <a:srgbClr val="008000"/>
                </a:solidFill>
                <a:latin typeface="LG스마트체2.0 Regular" charset="-127"/>
                <a:ea typeface="LG스마트체2.0 Regular" charset="-127"/>
              </a:rPr>
              <a:t>40</a:t>
            </a:r>
            <a:r>
              <a:rPr lang="ko-KR" altLang="en-US" sz="900">
                <a:solidFill>
                  <a:srgbClr val="008000"/>
                </a:solidFill>
                <a:latin typeface="LG스마트체2.0 Regular" charset="-127"/>
                <a:ea typeface="LG스마트체2.0 Regular" charset="-127"/>
              </a:rPr>
              <a:t>장 평균 이미지로 </a:t>
            </a:r>
            <a:r>
              <a:rPr lang="en-US" altLang="ko-KR" sz="900">
                <a:solidFill>
                  <a:srgbClr val="008000"/>
                </a:solidFill>
                <a:latin typeface="LG스마트체2.0 Regular" charset="-127"/>
                <a:ea typeface="LG스마트체2.0 Regular" charset="-127"/>
              </a:rPr>
              <a:t>Test</a:t>
            </a:r>
            <a:r>
              <a:rPr lang="ko-KR" altLang="en-US" sz="900">
                <a:solidFill>
                  <a:srgbClr val="008000"/>
                </a:solidFill>
                <a:latin typeface="LG스마트체2.0 Regular" charset="-127"/>
                <a:ea typeface="LG스마트체2.0 Regular" charset="-127"/>
              </a:rPr>
              <a:t> 예정</a:t>
            </a:r>
            <a:endParaRPr lang="en-US" altLang="ko-KR" sz="900">
              <a:solidFill>
                <a:srgbClr val="008000"/>
              </a:solidFill>
              <a:latin typeface="LG스마트체2.0 Regular" charset="-127"/>
              <a:ea typeface="LG스마트체2.0 Regular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501045" y="4213591"/>
            <a:ext cx="855910" cy="16115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51" tIns="53622" rIns="107251" bIns="53622" anchor="ctr"/>
          <a:lstStyle/>
          <a:p>
            <a:pPr>
              <a:defRPr/>
            </a:pPr>
            <a:r>
              <a:rPr lang="en-US" altLang="ko-KR" sz="900">
                <a:solidFill>
                  <a:srgbClr val="008000"/>
                </a:solidFill>
                <a:latin typeface="Arial Narrow" panose="020B0606020202030204" pitchFamily="34" charset="0"/>
                <a:ea typeface="LG스마트체2.0 Regular" charset="-127"/>
              </a:rPr>
              <a:t>2048</a:t>
            </a:r>
            <a:r>
              <a:rPr lang="ko-KR" altLang="en-US" sz="900">
                <a:solidFill>
                  <a:srgbClr val="008000"/>
                </a:solidFill>
                <a:latin typeface="Arial Narrow" panose="020B0606020202030204" pitchFamily="34" charset="0"/>
                <a:ea typeface="LG스마트체2.0 Regular" charset="-127"/>
              </a:rPr>
              <a:t>개 </a:t>
            </a:r>
            <a:r>
              <a:rPr lang="en-US" altLang="ko-KR" sz="900">
                <a:solidFill>
                  <a:srgbClr val="008000"/>
                </a:solidFill>
                <a:latin typeface="Arial Narrow" panose="020B0606020202030204" pitchFamily="34" charset="0"/>
                <a:ea typeface="LG스마트체2.0 Regular" charset="-127"/>
              </a:rPr>
              <a:t>LUT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416810" y="4860642"/>
            <a:ext cx="1144155" cy="15369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51" tIns="53622" rIns="107251" bIns="53622" anchor="ctr"/>
          <a:lstStyle/>
          <a:p>
            <a:pPr>
              <a:defRPr/>
            </a:pPr>
            <a:r>
              <a:rPr lang="en-US" altLang="ko-KR" sz="900">
                <a:solidFill>
                  <a:srgbClr val="008000"/>
                </a:solidFill>
                <a:latin typeface="Arial Narrow" panose="020B0606020202030204" pitchFamily="34" charset="0"/>
                <a:ea typeface="LG스마트체2.0 Regular" charset="-127"/>
              </a:rPr>
              <a:t>Intrinsic Parameter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279010" y="5482517"/>
            <a:ext cx="1431021" cy="18004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51" tIns="53622" rIns="107251" bIns="53622" anchor="ctr"/>
          <a:lstStyle/>
          <a:p>
            <a:pPr>
              <a:defRPr/>
            </a:pPr>
            <a:r>
              <a:rPr lang="en-US" altLang="ko-KR" sz="900">
                <a:solidFill>
                  <a:srgbClr val="008000"/>
                </a:solidFill>
                <a:latin typeface="Arial Narrow" panose="020B0606020202030204" pitchFamily="34" charset="0"/>
                <a:ea typeface="LG스마트체2.0 Regular" charset="-127"/>
              </a:rPr>
              <a:t>Surface Fitting Coefficient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3911" y="5357774"/>
            <a:ext cx="824704" cy="59288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B06CD28-237A-4EF2-A50F-3D388B3FEA0B}"/>
              </a:ext>
            </a:extLst>
          </p:cNvPr>
          <p:cNvPicPr preferRelativeResize="0">
            <a:picLocks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21" y="1305066"/>
            <a:ext cx="898978" cy="66158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54974A0-A153-43CA-A7A2-7788931556E0}"/>
              </a:ext>
            </a:extLst>
          </p:cNvPr>
          <p:cNvSpPr/>
          <p:nvPr/>
        </p:nvSpPr>
        <p:spPr>
          <a:xfrm>
            <a:off x="2928143" y="2077589"/>
            <a:ext cx="1319897" cy="307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>
                <a:latin typeface="맑은 고딕" panose="020B0503020000020004" pitchFamily="50" charset="-127"/>
                <a:cs typeface="굴림" panose="020B0600000101010101" pitchFamily="50" charset="-127"/>
              </a:rPr>
              <a:t>4tap (0</a:t>
            </a:r>
            <a:r>
              <a:rPr lang="en-US" altLang="ko-KR" sz="700">
                <a:solidFill>
                  <a:srgbClr val="333333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굴림" panose="020B0600000101010101" pitchFamily="50" charset="-127"/>
              </a:rPr>
              <a:t>φ, 1/2φ, 1φ, 2/3φ)</a:t>
            </a:r>
            <a:r>
              <a:rPr lang="en-US" altLang="ko-KR" sz="700"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</a:p>
          <a:p>
            <a:r>
              <a:rPr lang="ko-KR" altLang="ko-KR" sz="700">
                <a:ea typeface="맑은 고딕" panose="020B0503020000020004" pitchFamily="50" charset="-127"/>
                <a:cs typeface="굴림" panose="020B0600000101010101" pitchFamily="50" charset="-127"/>
              </a:rPr>
              <a:t>각</a:t>
            </a:r>
            <a:r>
              <a:rPr lang="en-US" altLang="ko-KR" sz="700">
                <a:ea typeface="맑은 고딕" panose="020B0503020000020004" pitchFamily="50" charset="-127"/>
                <a:cs typeface="굴림" panose="020B0600000101010101" pitchFamily="50" charset="-127"/>
              </a:rPr>
              <a:t> image</a:t>
            </a:r>
            <a:r>
              <a:rPr lang="ko-KR" altLang="ko-KR" sz="700">
                <a:ea typeface="맑은 고딕" panose="020B0503020000020004" pitchFamily="50" charset="-127"/>
                <a:cs typeface="굴림" panose="020B0600000101010101" pitchFamily="50" charset="-127"/>
              </a:rPr>
              <a:t>의 센터</a:t>
            </a:r>
            <a:r>
              <a:rPr lang="en-US" altLang="ko-KR" sz="700">
                <a:ea typeface="맑은 고딕" panose="020B0503020000020004" pitchFamily="50" charset="-127"/>
                <a:cs typeface="굴림" panose="020B0600000101010101" pitchFamily="50" charset="-127"/>
              </a:rPr>
              <a:t> 10*10pixel</a:t>
            </a:r>
            <a:endParaRPr lang="ko-KR" altLang="en-US" sz="7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2EA7CC-6861-44C3-8AD9-A04448675B81}"/>
              </a:ext>
            </a:extLst>
          </p:cNvPr>
          <p:cNvSpPr/>
          <p:nvPr/>
        </p:nvSpPr>
        <p:spPr>
          <a:xfrm>
            <a:off x="3197632" y="1422678"/>
            <a:ext cx="73002" cy="7385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890B123-578D-478E-A96D-8346965398CA}"/>
              </a:ext>
            </a:extLst>
          </p:cNvPr>
          <p:cNvSpPr/>
          <p:nvPr/>
        </p:nvSpPr>
        <p:spPr>
          <a:xfrm>
            <a:off x="3690777" y="1422678"/>
            <a:ext cx="73002" cy="7385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006FCA0-69EC-4F70-9DA4-9B9B2EBF9A3D}"/>
              </a:ext>
            </a:extLst>
          </p:cNvPr>
          <p:cNvSpPr/>
          <p:nvPr/>
        </p:nvSpPr>
        <p:spPr>
          <a:xfrm>
            <a:off x="3197632" y="1742677"/>
            <a:ext cx="73002" cy="7385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3437519-1047-46B2-B5A5-57A090A2A127}"/>
              </a:ext>
            </a:extLst>
          </p:cNvPr>
          <p:cNvSpPr/>
          <p:nvPr/>
        </p:nvSpPr>
        <p:spPr>
          <a:xfrm>
            <a:off x="3690777" y="1742677"/>
            <a:ext cx="73002" cy="7385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444093"/>
      </p:ext>
    </p:extLst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00"/>
          </a:solidFill>
          <a:headEnd type="oval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9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CF86FE8-B19B-4C07-B4D6-C3EAB1C7F2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0F02A1-092F-4E18-9892-AE6D833D36F5}"/>
</file>

<file path=customXml/itemProps3.xml><?xml version="1.0" encoding="utf-8"?>
<ds:datastoreItem xmlns:ds="http://schemas.openxmlformats.org/officeDocument/2006/customXml" ds:itemID="{B52EE4D7-E781-41B6-8312-BD4C9F7F2357}">
  <ds:schemaRefs>
    <ds:schemaRef ds:uri="6b5f3d5e-cbba-4769-a42d-08a3ad28294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Microsoft Office PowerPoint</Application>
  <PresentationFormat>사용자 지정</PresentationFormat>
  <Paragraphs>164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8" baseType="lpstr">
      <vt:lpstr>LG Smart UI Light</vt:lpstr>
      <vt:lpstr>LG스마트체 Bold</vt:lpstr>
      <vt:lpstr>LG스마트체 Light</vt:lpstr>
      <vt:lpstr>LG스마트체 SemiBold</vt:lpstr>
      <vt:lpstr>LG스마트체2.0 Regular</vt:lpstr>
      <vt:lpstr>굴림</vt:lpstr>
      <vt:lpstr>돋움</vt:lpstr>
      <vt:lpstr>맑은 고딕</vt:lpstr>
      <vt:lpstr>Arial</vt:lpstr>
      <vt:lpstr>Arial Narrow</vt:lpstr>
      <vt:lpstr>Cambria Math</vt:lpstr>
      <vt:lpstr>Helvetica</vt:lpstr>
      <vt:lpstr>Wingdings</vt:lpstr>
      <vt:lpstr>2_디자인 사용자 지정</vt:lpstr>
      <vt:lpstr>LSI cal. Wiggling test</vt:lpstr>
      <vt:lpstr>LSI cal. Wiggling test</vt:lpstr>
      <vt:lpstr>LSI cal. Wiggling test</vt:lpstr>
      <vt:lpstr>유첨. LSI vs IFX Calibration 방식 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JC Han</dc:creator>
  <cp:lastModifiedBy>Luke Kim(김명섭)</cp:lastModifiedBy>
  <cp:revision>3</cp:revision>
  <dcterms:created xsi:type="dcterms:W3CDTF">2016-07-20T02:42:51Z</dcterms:created>
  <dcterms:modified xsi:type="dcterms:W3CDTF">2021-08-11T01:33:31Z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2021-06-17T09:16:28Z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7bd38987-908d-469c-a2a7-a7c42e170cec</vt:lpwstr>
  </property>
  <property fmtid="{D5CDD505-2E9C-101B-9397-08002B2CF9AE}" pid="8" name="MSIP_Label_d456ec4f-41b4-4f73-af44-e5c120342660_ContentBits">
    <vt:lpwstr>0</vt:lpwstr>
  </property>
  <property fmtid="{D5CDD505-2E9C-101B-9397-08002B2CF9AE}" pid="9" name="ContentTypeId">
    <vt:lpwstr>0x010100A00EA7D79F82E049A1EE56889218986D</vt:lpwstr>
  </property>
</Properties>
</file>