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EF3B1-9C6C-4A67-B227-860785BBF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BB1AFC-8840-4D97-AF93-DAF76E235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DE94BE-DF6A-4B11-B8C6-DBAB1202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B021-E542-46FA-BFA4-0E9B43A64C9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2BDEE-5855-44F3-BAD5-B4358770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55ADC4-EA9C-4B71-A651-6D7FD188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7321-DFB5-460B-8935-6D22827E7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7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8FCE5-541A-47A2-9DB8-6E2EFC4F8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DD8B96-BFA0-4507-9490-FCCFACA69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D525-3B4F-4233-ACB5-F73EB1BD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B021-E542-46FA-BFA4-0E9B43A64C9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DB057-A6FA-4D8F-B4BF-286400686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4AEB3B-EB34-45C2-9375-517C33E3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7321-DFB5-460B-8935-6D22827E7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91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D59DA1-203D-45A0-9C5E-FCCB92A19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F1E3B4-4ED0-42BD-82AB-A89805079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FC296D-3606-431C-81BF-F1A365D8C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B021-E542-46FA-BFA4-0E9B43A64C9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7C2284-205E-4F74-A756-418C60D4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FA38C7-D564-4051-AD49-45E5CE8E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7321-DFB5-460B-8935-6D22827E7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86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8C0A6-4619-4744-8BB8-BCD91159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043FB-AF59-4D85-956E-412EC0940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30869D-A99C-4B68-83F8-ADA6A8EC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B021-E542-46FA-BFA4-0E9B43A64C9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2FB33-2FB1-4BCD-926B-5152628E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9B9611-255F-40E4-9003-145BC034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7321-DFB5-460B-8935-6D22827E7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13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0AC3C-0FE2-47EA-95CD-960977FAA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49BE3-B1E2-4BF0-8323-C5E260AC3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31C148-428A-4062-B6B8-C0BC1CE1E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B021-E542-46FA-BFA4-0E9B43A64C9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FFE174-A613-4A35-A757-4A1048FB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E870F6-1371-4C8D-B0CB-F4D88BC96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7321-DFB5-460B-8935-6D22827E7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29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76212-A89E-4F26-8FE0-07369F68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BB2542-57BF-4769-8AC0-940B1D74C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A3D336-3387-4284-B171-032D20B67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E84E43-8DBD-4CAD-A639-14C36BB0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B021-E542-46FA-BFA4-0E9B43A64C9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5CAA14-D064-4938-B1AD-3F6CA5A93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08106E-F1EC-4059-99E9-0797C382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7321-DFB5-460B-8935-6D22827E7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95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1A679-1207-4FCF-A813-AA623A12C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8202D5-1398-409A-9A88-3BA6C3FFC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6BB312-3500-4E50-9A88-C47040052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84E96D-5811-4420-9756-4871070B1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4AD2E0-07C4-41F8-AAD5-38E78FAC9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2CC4E7-B3A0-4F22-8E84-C86873F9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B021-E542-46FA-BFA4-0E9B43A64C9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61FBE7-59A0-4C19-80E1-2928020B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42B71B-2061-4F65-8D71-66500DF6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7321-DFB5-460B-8935-6D22827E7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90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623DA-1FD1-4EF6-88ED-F7B2E80F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626551-47BB-4276-82C7-052B4EF4E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B021-E542-46FA-BFA4-0E9B43A64C9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BAA470-C392-41F3-B3CC-EA963C039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C5C0E0-70CB-499B-91BA-FD789209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7321-DFB5-460B-8935-6D22827E7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39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FA9449-88CF-4CF2-8CC4-CCF5B04F1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B021-E542-46FA-BFA4-0E9B43A64C9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8183A4-462A-4BC6-A523-81C88598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670DF8-F41E-4F4D-952D-B03524F8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7321-DFB5-460B-8935-6D22827E7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1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372C9-B258-4D5C-B49B-6B5B35BD7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072615-5B1F-47B3-BD1B-2DBBB28C4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15E15D-BEFD-4C21-AF94-B475FC18C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E93CD3-BD54-47FC-8B84-2B7645A8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B021-E542-46FA-BFA4-0E9B43A64C9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E5B27D-FDBF-473E-B1D0-81BC18D9C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578052-A9A8-47B3-89D5-B42C21591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7321-DFB5-460B-8935-6D22827E7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53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B50AF-1DF8-466E-872B-E3FD9CCA1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0A30A6-A5B0-4355-87C8-2E89B4DD8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7A2678-92A0-41C4-A348-F9DC554B4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245421-6903-47A9-ABB4-4ABE73B7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B021-E542-46FA-BFA4-0E9B43A64C9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E7CA11-46DB-4500-BABB-37E2E8A0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890A04-86A9-4FA2-B40D-7DF7E04C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7321-DFB5-460B-8935-6D22827E7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66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D6D3C6-7D95-481A-8688-BCD24D02B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5C78BE-0042-4F68-AC8C-D963F2AEE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055C1-F091-427B-8B4A-28122B518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3B021-E542-46FA-BFA4-0E9B43A64C9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C8F6C-41C3-4636-ABB0-BAB6DE836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885943-FE37-41F4-9BA0-324F9CBC3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17321-DFB5-460B-8935-6D22827E7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24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8545D1C-D311-493A-B89E-BAD797B6E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3513"/>
            <a:ext cx="12192000" cy="395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4272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8" ma:contentTypeDescription="새 문서를 만듭니다." ma:contentTypeScope="" ma:versionID="5b5ba568f8907ee260abf74bb04b3f21">
  <xsd:schema xmlns:xsd="http://www.w3.org/2001/XMLSchema" xmlns:xs="http://www.w3.org/2001/XMLSchema" xmlns:p="http://schemas.microsoft.com/office/2006/metadata/properties" xmlns:ns2="345c0310-5f6a-4163-af51-f88ea6aa846a" targetNamespace="http://schemas.microsoft.com/office/2006/metadata/properties" ma:root="true" ma:fieldsID="922390ea546d26c68bc11bca0fcb133f" ns2:_="">
    <xsd:import namespace="345c0310-5f6a-4163-af51-f88ea6aa84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D985E9-E0E8-4ECA-AD50-E530FF518DA0}"/>
</file>

<file path=customXml/itemProps2.xml><?xml version="1.0" encoding="utf-8"?>
<ds:datastoreItem xmlns:ds="http://schemas.openxmlformats.org/officeDocument/2006/customXml" ds:itemID="{9B9463FD-6516-468E-B833-DB84FF8FBB23}"/>
</file>

<file path=customXml/itemProps3.xml><?xml version="1.0" encoding="utf-8"?>
<ds:datastoreItem xmlns:ds="http://schemas.openxmlformats.org/officeDocument/2006/customXml" ds:itemID="{649847FE-01B7-4EF3-93F5-6AF159685354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Hyunsoo(김현수)</dc:creator>
  <cp:lastModifiedBy>Hyunsoo(김현수)</cp:lastModifiedBy>
  <cp:revision>1</cp:revision>
  <dcterms:created xsi:type="dcterms:W3CDTF">2022-03-15T01:51:51Z</dcterms:created>
  <dcterms:modified xsi:type="dcterms:W3CDTF">2022-03-15T01:52:10Z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</Properties>
</file>