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63" r:id="rId5"/>
    <p:sldId id="260" r:id="rId6"/>
    <p:sldId id="264" r:id="rId7"/>
    <p:sldId id="265" r:id="rId8"/>
    <p:sldId id="267" r:id="rId9"/>
    <p:sldId id="266" r:id="rId10"/>
    <p:sldId id="269" r:id="rId11"/>
    <p:sldId id="268" r:id="rId12"/>
    <p:sldId id="270" r:id="rId13"/>
    <p:sldId id="271" r:id="rId14"/>
    <p:sldId id="273" r:id="rId15"/>
    <p:sldId id="275" r:id="rId16"/>
    <p:sldId id="274" r:id="rId17"/>
    <p:sldId id="272" r:id="rId18"/>
    <p:sldId id="276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7B7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F85C9-BB5C-4D95-9D2B-60706721539C}" v="1422" dt="2022-03-31T02:49:27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j.jeon@lginnotek.com" userId="ff40bdec-9c19-4085-b494-972b854745bb" providerId="ADAL" clId="{2B8F85C9-BB5C-4D95-9D2B-60706721539C}"/>
    <pc:docChg chg="undo custSel modSld sldOrd">
      <pc:chgData name="p.j.jeon@lginnotek.com" userId="ff40bdec-9c19-4085-b494-972b854745bb" providerId="ADAL" clId="{2B8F85C9-BB5C-4D95-9D2B-60706721539C}" dt="2022-03-30T01:49:56.788" v="3820" actId="20577"/>
      <pc:docMkLst>
        <pc:docMk/>
      </pc:docMkLst>
      <pc:sldChg chg="modSp ord">
        <pc:chgData name="p.j.jeon@lginnotek.com" userId="ff40bdec-9c19-4085-b494-972b854745bb" providerId="ADAL" clId="{2B8F85C9-BB5C-4D95-9D2B-60706721539C}" dt="2022-03-30T01:49:56.788" v="3820" actId="20577"/>
        <pc:sldMkLst>
          <pc:docMk/>
          <pc:sldMk cId="2553931554" sldId="272"/>
        </pc:sldMkLst>
        <pc:spChg chg="mod">
          <ac:chgData name="p.j.jeon@lginnotek.com" userId="ff40bdec-9c19-4085-b494-972b854745bb" providerId="ADAL" clId="{2B8F85C9-BB5C-4D95-9D2B-60706721539C}" dt="2022-03-30T01:49:56.788" v="3820" actId="20577"/>
          <ac:spMkLst>
            <pc:docMk/>
            <pc:sldMk cId="2553931554" sldId="272"/>
            <ac:spMk id="20" creationId="{6D82AAAB-93FC-4F31-BD8D-742ACE87C13A}"/>
          </ac:spMkLst>
        </pc:spChg>
      </pc:sldChg>
      <pc:sldChg chg="addSp delSp modSp">
        <pc:chgData name="p.j.jeon@lginnotek.com" userId="ff40bdec-9c19-4085-b494-972b854745bb" providerId="ADAL" clId="{2B8F85C9-BB5C-4D95-9D2B-60706721539C}" dt="2022-03-30T01:30:15.148" v="3615" actId="20577"/>
        <pc:sldMkLst>
          <pc:docMk/>
          <pc:sldMk cId="1561375521" sldId="274"/>
        </pc:sldMkLst>
        <pc:spChg chg="mod">
          <ac:chgData name="p.j.jeon@lginnotek.com" userId="ff40bdec-9c19-4085-b494-972b854745bb" providerId="ADAL" clId="{2B8F85C9-BB5C-4D95-9D2B-60706721539C}" dt="2022-03-29T02:08:31.444" v="1357" actId="20577"/>
          <ac:spMkLst>
            <pc:docMk/>
            <pc:sldMk cId="1561375521" sldId="274"/>
            <ac:spMk id="2" creationId="{EC0D9549-4F13-4829-B3F5-0FF7F3E45073}"/>
          </ac:spMkLst>
        </pc:spChg>
        <pc:spChg chg="add mod">
          <ac:chgData name="p.j.jeon@lginnotek.com" userId="ff40bdec-9c19-4085-b494-972b854745bb" providerId="ADAL" clId="{2B8F85C9-BB5C-4D95-9D2B-60706721539C}" dt="2022-03-30T01:30:15.148" v="3615" actId="20577"/>
          <ac:spMkLst>
            <pc:docMk/>
            <pc:sldMk cId="1561375521" sldId="274"/>
            <ac:spMk id="4" creationId="{77A3A73C-B890-439E-AF26-2FCBA6C01BB2}"/>
          </ac:spMkLst>
        </pc:spChg>
        <pc:spChg chg="add mod">
          <ac:chgData name="p.j.jeon@lginnotek.com" userId="ff40bdec-9c19-4085-b494-972b854745bb" providerId="ADAL" clId="{2B8F85C9-BB5C-4D95-9D2B-60706721539C}" dt="2022-03-30T00:24:21.940" v="2716" actId="164"/>
          <ac:spMkLst>
            <pc:docMk/>
            <pc:sldMk cId="1561375521" sldId="274"/>
            <ac:spMk id="5" creationId="{6BAB5FE8-906B-4B19-B2B4-49FDA8A197DC}"/>
          </ac:spMkLst>
        </pc:spChg>
        <pc:spChg chg="add mod">
          <ac:chgData name="p.j.jeon@lginnotek.com" userId="ff40bdec-9c19-4085-b494-972b854745bb" providerId="ADAL" clId="{2B8F85C9-BB5C-4D95-9D2B-60706721539C}" dt="2022-03-30T00:24:21.940" v="2716" actId="164"/>
          <ac:spMkLst>
            <pc:docMk/>
            <pc:sldMk cId="1561375521" sldId="274"/>
            <ac:spMk id="6" creationId="{2FC5C890-02F9-4070-A49F-1E8C28A19A53}"/>
          </ac:spMkLst>
        </pc:spChg>
        <pc:spChg chg="add mod">
          <ac:chgData name="p.j.jeon@lginnotek.com" userId="ff40bdec-9c19-4085-b494-972b854745bb" providerId="ADAL" clId="{2B8F85C9-BB5C-4D95-9D2B-60706721539C}" dt="2022-03-30T00:24:21.940" v="2716" actId="164"/>
          <ac:spMkLst>
            <pc:docMk/>
            <pc:sldMk cId="1561375521" sldId="274"/>
            <ac:spMk id="7" creationId="{A14C624D-4938-4F44-88A1-0CB1AF345813}"/>
          </ac:spMkLst>
        </pc:spChg>
        <pc:spChg chg="mod topLvl">
          <ac:chgData name="p.j.jeon@lginnotek.com" userId="ff40bdec-9c19-4085-b494-972b854745bb" providerId="ADAL" clId="{2B8F85C9-BB5C-4D95-9D2B-60706721539C}" dt="2022-03-30T00:28:30.043" v="2791" actId="1076"/>
          <ac:spMkLst>
            <pc:docMk/>
            <pc:sldMk cId="1561375521" sldId="274"/>
            <ac:spMk id="14" creationId="{68373247-6FEE-430E-8FDB-340B4211CDB3}"/>
          </ac:spMkLst>
        </pc:spChg>
        <pc:spChg chg="mod topLvl">
          <ac:chgData name="p.j.jeon@lginnotek.com" userId="ff40bdec-9c19-4085-b494-972b854745bb" providerId="ADAL" clId="{2B8F85C9-BB5C-4D95-9D2B-60706721539C}" dt="2022-03-30T00:28:30.043" v="2791" actId="1076"/>
          <ac:spMkLst>
            <pc:docMk/>
            <pc:sldMk cId="1561375521" sldId="274"/>
            <ac:spMk id="15" creationId="{B44F2012-F1F0-49E5-B6FB-4FE364F273DB}"/>
          </ac:spMkLst>
        </pc:spChg>
        <pc:spChg chg="mod ord topLvl">
          <ac:chgData name="p.j.jeon@lginnotek.com" userId="ff40bdec-9c19-4085-b494-972b854745bb" providerId="ADAL" clId="{2B8F85C9-BB5C-4D95-9D2B-60706721539C}" dt="2022-03-30T00:28:30.043" v="2791" actId="1076"/>
          <ac:spMkLst>
            <pc:docMk/>
            <pc:sldMk cId="1561375521" sldId="274"/>
            <ac:spMk id="16" creationId="{F82AF468-6263-445E-BD2A-22DA72B4B016}"/>
          </ac:spMkLst>
        </pc:spChg>
        <pc:spChg chg="add mod">
          <ac:chgData name="p.j.jeon@lginnotek.com" userId="ff40bdec-9c19-4085-b494-972b854745bb" providerId="ADAL" clId="{2B8F85C9-BB5C-4D95-9D2B-60706721539C}" dt="2022-03-30T00:28:43.186" v="2793" actId="1076"/>
          <ac:spMkLst>
            <pc:docMk/>
            <pc:sldMk cId="1561375521" sldId="274"/>
            <ac:spMk id="28" creationId="{C20BD179-9AC8-4647-AC1B-8161C86B1956}"/>
          </ac:spMkLst>
        </pc:spChg>
        <pc:grpChg chg="add mod">
          <ac:chgData name="p.j.jeon@lginnotek.com" userId="ff40bdec-9c19-4085-b494-972b854745bb" providerId="ADAL" clId="{2B8F85C9-BB5C-4D95-9D2B-60706721539C}" dt="2022-03-30T00:24:39.120" v="2720" actId="1076"/>
          <ac:grpSpMkLst>
            <pc:docMk/>
            <pc:sldMk cId="1561375521" sldId="274"/>
            <ac:grpSpMk id="12" creationId="{F72514D7-A57D-4648-B7B4-CD621E96148B}"/>
          </ac:grpSpMkLst>
        </pc:grpChg>
        <pc:grpChg chg="add del mod">
          <ac:chgData name="p.j.jeon@lginnotek.com" userId="ff40bdec-9c19-4085-b494-972b854745bb" providerId="ADAL" clId="{2B8F85C9-BB5C-4D95-9D2B-60706721539C}" dt="2022-03-30T00:24:48.537" v="2723" actId="165"/>
          <ac:grpSpMkLst>
            <pc:docMk/>
            <pc:sldMk cId="1561375521" sldId="274"/>
            <ac:grpSpMk id="13" creationId="{3C0D4487-913C-4DDF-AFBD-069B1BE0A5DE}"/>
          </ac:grpSpMkLst>
        </pc:grpChg>
        <pc:grpChg chg="add del mod">
          <ac:chgData name="p.j.jeon@lginnotek.com" userId="ff40bdec-9c19-4085-b494-972b854745bb" providerId="ADAL" clId="{2B8F85C9-BB5C-4D95-9D2B-60706721539C}" dt="2022-03-30T00:25:18.575" v="2732" actId="165"/>
          <ac:grpSpMkLst>
            <pc:docMk/>
            <pc:sldMk cId="1561375521" sldId="274"/>
            <ac:grpSpMk id="21" creationId="{682AFB44-515D-4F9D-A3B2-EB5E904C69D0}"/>
          </ac:grpSpMkLst>
        </pc:grpChg>
        <pc:cxnChg chg="add mod">
          <ac:chgData name="p.j.jeon@lginnotek.com" userId="ff40bdec-9c19-4085-b494-972b854745bb" providerId="ADAL" clId="{2B8F85C9-BB5C-4D95-9D2B-60706721539C}" dt="2022-03-30T00:24:21.940" v="2716" actId="164"/>
          <ac:cxnSpMkLst>
            <pc:docMk/>
            <pc:sldMk cId="1561375521" sldId="274"/>
            <ac:cxnSpMk id="8" creationId="{D92A3D59-64F0-4030-8B35-23C6E5F397EF}"/>
          </ac:cxnSpMkLst>
        </pc:cxnChg>
        <pc:cxnChg chg="add mod">
          <ac:chgData name="p.j.jeon@lginnotek.com" userId="ff40bdec-9c19-4085-b494-972b854745bb" providerId="ADAL" clId="{2B8F85C9-BB5C-4D95-9D2B-60706721539C}" dt="2022-03-30T00:24:21.940" v="2716" actId="164"/>
          <ac:cxnSpMkLst>
            <pc:docMk/>
            <pc:sldMk cId="1561375521" sldId="274"/>
            <ac:cxnSpMk id="9" creationId="{18F0ADEC-3C64-48EC-9849-8921E9717C54}"/>
          </ac:cxnSpMkLst>
        </pc:cxnChg>
        <pc:cxnChg chg="add mod">
          <ac:chgData name="p.j.jeon@lginnotek.com" userId="ff40bdec-9c19-4085-b494-972b854745bb" providerId="ADAL" clId="{2B8F85C9-BB5C-4D95-9D2B-60706721539C}" dt="2022-03-30T00:24:21.940" v="2716" actId="164"/>
          <ac:cxnSpMkLst>
            <pc:docMk/>
            <pc:sldMk cId="1561375521" sldId="274"/>
            <ac:cxnSpMk id="10" creationId="{BE47F713-06F7-4AF9-B15A-2F0F9C35080A}"/>
          </ac:cxnSpMkLst>
        </pc:cxnChg>
        <pc:cxnChg chg="add mod">
          <ac:chgData name="p.j.jeon@lginnotek.com" userId="ff40bdec-9c19-4085-b494-972b854745bb" providerId="ADAL" clId="{2B8F85C9-BB5C-4D95-9D2B-60706721539C}" dt="2022-03-30T00:24:21.940" v="2716" actId="164"/>
          <ac:cxnSpMkLst>
            <pc:docMk/>
            <pc:sldMk cId="1561375521" sldId="274"/>
            <ac:cxnSpMk id="11" creationId="{C7741596-0459-4548-A0B6-DE9CCF02A394}"/>
          </ac:cxnSpMkLst>
        </pc:cxnChg>
        <pc:cxnChg chg="mod topLvl">
          <ac:chgData name="p.j.jeon@lginnotek.com" userId="ff40bdec-9c19-4085-b494-972b854745bb" providerId="ADAL" clId="{2B8F85C9-BB5C-4D95-9D2B-60706721539C}" dt="2022-03-30T00:28:30.043" v="2791" actId="1076"/>
          <ac:cxnSpMkLst>
            <pc:docMk/>
            <pc:sldMk cId="1561375521" sldId="274"/>
            <ac:cxnSpMk id="17" creationId="{090A0D41-2B1F-4F91-A62F-8B217AC5BC61}"/>
          </ac:cxnSpMkLst>
        </pc:cxnChg>
        <pc:cxnChg chg="mod topLvl">
          <ac:chgData name="p.j.jeon@lginnotek.com" userId="ff40bdec-9c19-4085-b494-972b854745bb" providerId="ADAL" clId="{2B8F85C9-BB5C-4D95-9D2B-60706721539C}" dt="2022-03-30T00:28:30.043" v="2791" actId="1076"/>
          <ac:cxnSpMkLst>
            <pc:docMk/>
            <pc:sldMk cId="1561375521" sldId="274"/>
            <ac:cxnSpMk id="18" creationId="{B3E1ABC6-A39C-48DA-BCDF-FD5E49ECDFE9}"/>
          </ac:cxnSpMkLst>
        </pc:cxnChg>
        <pc:cxnChg chg="mod topLvl">
          <ac:chgData name="p.j.jeon@lginnotek.com" userId="ff40bdec-9c19-4085-b494-972b854745bb" providerId="ADAL" clId="{2B8F85C9-BB5C-4D95-9D2B-60706721539C}" dt="2022-03-30T00:28:30.043" v="2791" actId="1076"/>
          <ac:cxnSpMkLst>
            <pc:docMk/>
            <pc:sldMk cId="1561375521" sldId="274"/>
            <ac:cxnSpMk id="19" creationId="{54CC6AB4-8244-4D8D-A7A1-F6D759386F5A}"/>
          </ac:cxnSpMkLst>
        </pc:cxnChg>
        <pc:cxnChg chg="mod topLvl">
          <ac:chgData name="p.j.jeon@lginnotek.com" userId="ff40bdec-9c19-4085-b494-972b854745bb" providerId="ADAL" clId="{2B8F85C9-BB5C-4D95-9D2B-60706721539C}" dt="2022-03-30T00:28:30.043" v="2791" actId="1076"/>
          <ac:cxnSpMkLst>
            <pc:docMk/>
            <pc:sldMk cId="1561375521" sldId="274"/>
            <ac:cxnSpMk id="20" creationId="{C9D46EA3-C4E8-40D7-AC08-3C45FB178BBB}"/>
          </ac:cxnSpMkLst>
        </pc:cxnChg>
      </pc:sldChg>
      <pc:sldChg chg="addSp delSp modSp ord">
        <pc:chgData name="p.j.jeon@lginnotek.com" userId="ff40bdec-9c19-4085-b494-972b854745bb" providerId="ADAL" clId="{2B8F85C9-BB5C-4D95-9D2B-60706721539C}" dt="2022-03-30T01:46:08.888" v="3635" actId="14100"/>
        <pc:sldMkLst>
          <pc:docMk/>
          <pc:sldMk cId="3103295102" sldId="275"/>
        </pc:sldMkLst>
        <pc:spChg chg="add mod">
          <ac:chgData name="p.j.jeon@lginnotek.com" userId="ff40bdec-9c19-4085-b494-972b854745bb" providerId="ADAL" clId="{2B8F85C9-BB5C-4D95-9D2B-60706721539C}" dt="2022-03-29T01:29:55.670" v="452" actId="1076"/>
          <ac:spMkLst>
            <pc:docMk/>
            <pc:sldMk cId="3103295102" sldId="275"/>
            <ac:spMk id="4" creationId="{AA54DBDF-3E0B-4DE1-9C91-C1D0994337C5}"/>
          </ac:spMkLst>
        </pc:spChg>
        <pc:spChg chg="add del mod">
          <ac:chgData name="p.j.jeon@lginnotek.com" userId="ff40bdec-9c19-4085-b494-972b854745bb" providerId="ADAL" clId="{2B8F85C9-BB5C-4D95-9D2B-60706721539C}" dt="2022-03-29T01:22:53.672" v="255" actId="478"/>
          <ac:spMkLst>
            <pc:docMk/>
            <pc:sldMk cId="3103295102" sldId="275"/>
            <ac:spMk id="5" creationId="{273FB926-0BD1-4DBC-AB3C-71452F56A61F}"/>
          </ac:spMkLst>
        </pc:spChg>
        <pc:spChg chg="add mod">
          <ac:chgData name="p.j.jeon@lginnotek.com" userId="ff40bdec-9c19-4085-b494-972b854745bb" providerId="ADAL" clId="{2B8F85C9-BB5C-4D95-9D2B-60706721539C}" dt="2022-03-30T01:20:28.016" v="3492" actId="196"/>
          <ac:spMkLst>
            <pc:docMk/>
            <pc:sldMk cId="3103295102" sldId="275"/>
            <ac:spMk id="6" creationId="{C017611A-F44D-432E-8550-3003E72355D6}"/>
          </ac:spMkLst>
        </pc:spChg>
        <pc:spChg chg="add mod">
          <ac:chgData name="p.j.jeon@lginnotek.com" userId="ff40bdec-9c19-4085-b494-972b854745bb" providerId="ADAL" clId="{2B8F85C9-BB5C-4D95-9D2B-60706721539C}" dt="2022-03-29T01:29:55.670" v="452" actId="1076"/>
          <ac:spMkLst>
            <pc:docMk/>
            <pc:sldMk cId="3103295102" sldId="275"/>
            <ac:spMk id="7" creationId="{1B91ADFC-352C-4591-AAF1-82ADCB9BB260}"/>
          </ac:spMkLst>
        </pc:spChg>
        <pc:spChg chg="add mod">
          <ac:chgData name="p.j.jeon@lginnotek.com" userId="ff40bdec-9c19-4085-b494-972b854745bb" providerId="ADAL" clId="{2B8F85C9-BB5C-4D95-9D2B-60706721539C}" dt="2022-03-29T01:30:40.884" v="461" actId="1076"/>
          <ac:spMkLst>
            <pc:docMk/>
            <pc:sldMk cId="3103295102" sldId="275"/>
            <ac:spMk id="43" creationId="{A8DD6483-B086-458F-8FA1-BB07F2C61A47}"/>
          </ac:spMkLst>
        </pc:spChg>
        <pc:spChg chg="add mod">
          <ac:chgData name="p.j.jeon@lginnotek.com" userId="ff40bdec-9c19-4085-b494-972b854745bb" providerId="ADAL" clId="{2B8F85C9-BB5C-4D95-9D2B-60706721539C}" dt="2022-03-29T01:30:40.884" v="461" actId="1076"/>
          <ac:spMkLst>
            <pc:docMk/>
            <pc:sldMk cId="3103295102" sldId="275"/>
            <ac:spMk id="44" creationId="{2E7C6B50-FD65-4A4E-A1A6-57D648C32DD3}"/>
          </ac:spMkLst>
        </pc:spChg>
        <pc:spChg chg="add mod">
          <ac:chgData name="p.j.jeon@lginnotek.com" userId="ff40bdec-9c19-4085-b494-972b854745bb" providerId="ADAL" clId="{2B8F85C9-BB5C-4D95-9D2B-60706721539C}" dt="2022-03-29T01:30:40.884" v="461" actId="1076"/>
          <ac:spMkLst>
            <pc:docMk/>
            <pc:sldMk cId="3103295102" sldId="275"/>
            <ac:spMk id="45" creationId="{795AA4B2-8951-491D-B919-795E82DF82E4}"/>
          </ac:spMkLst>
        </pc:spChg>
        <pc:spChg chg="add mod">
          <ac:chgData name="p.j.jeon@lginnotek.com" userId="ff40bdec-9c19-4085-b494-972b854745bb" providerId="ADAL" clId="{2B8F85C9-BB5C-4D95-9D2B-60706721539C}" dt="2022-03-30T01:23:45.839" v="3612" actId="1037"/>
          <ac:spMkLst>
            <pc:docMk/>
            <pc:sldMk cId="3103295102" sldId="275"/>
            <ac:spMk id="46" creationId="{1A906985-7E37-4187-866D-B56E9FE896C2}"/>
          </ac:spMkLst>
        </pc:spChg>
        <pc:spChg chg="add mod">
          <ac:chgData name="p.j.jeon@lginnotek.com" userId="ff40bdec-9c19-4085-b494-972b854745bb" providerId="ADAL" clId="{2B8F85C9-BB5C-4D95-9D2B-60706721539C}" dt="2022-03-30T01:23:45.839" v="3612" actId="1037"/>
          <ac:spMkLst>
            <pc:docMk/>
            <pc:sldMk cId="3103295102" sldId="275"/>
            <ac:spMk id="47" creationId="{A2CE07BF-FE7E-47BC-A9B7-0D7C8D3670A5}"/>
          </ac:spMkLst>
        </pc:spChg>
        <pc:spChg chg="add mod">
          <ac:chgData name="p.j.jeon@lginnotek.com" userId="ff40bdec-9c19-4085-b494-972b854745bb" providerId="ADAL" clId="{2B8F85C9-BB5C-4D95-9D2B-60706721539C}" dt="2022-03-30T01:23:45.839" v="3612" actId="1037"/>
          <ac:spMkLst>
            <pc:docMk/>
            <pc:sldMk cId="3103295102" sldId="275"/>
            <ac:spMk id="50" creationId="{C69DD95B-3051-495B-8348-A56EAEC531F1}"/>
          </ac:spMkLst>
        </pc:spChg>
        <pc:spChg chg="add del mod">
          <ac:chgData name="p.j.jeon@lginnotek.com" userId="ff40bdec-9c19-4085-b494-972b854745bb" providerId="ADAL" clId="{2B8F85C9-BB5C-4D95-9D2B-60706721539C}" dt="2022-03-29T01:32:43.730" v="491" actId="1076"/>
          <ac:spMkLst>
            <pc:docMk/>
            <pc:sldMk cId="3103295102" sldId="275"/>
            <ac:spMk id="54" creationId="{D27F43BE-F1E6-4245-8415-19263FF02A11}"/>
          </ac:spMkLst>
        </pc:spChg>
        <pc:spChg chg="add mod">
          <ac:chgData name="p.j.jeon@lginnotek.com" userId="ff40bdec-9c19-4085-b494-972b854745bb" providerId="ADAL" clId="{2B8F85C9-BB5C-4D95-9D2B-60706721539C}" dt="2022-03-29T01:55:24.939" v="792" actId="20577"/>
          <ac:spMkLst>
            <pc:docMk/>
            <pc:sldMk cId="3103295102" sldId="275"/>
            <ac:spMk id="55" creationId="{0B9DCE86-21E2-4D3C-ACD8-03CB95C3948C}"/>
          </ac:spMkLst>
        </pc:spChg>
        <pc:spChg chg="add mod">
          <ac:chgData name="p.j.jeon@lginnotek.com" userId="ff40bdec-9c19-4085-b494-972b854745bb" providerId="ADAL" clId="{2B8F85C9-BB5C-4D95-9D2B-60706721539C}" dt="2022-03-29T01:55:13.950" v="789" actId="179"/>
          <ac:spMkLst>
            <pc:docMk/>
            <pc:sldMk cId="3103295102" sldId="275"/>
            <ac:spMk id="56" creationId="{72F30380-AAAB-44E5-94E9-8AE701E0F7E9}"/>
          </ac:spMkLst>
        </pc:spChg>
        <pc:spChg chg="add mod">
          <ac:chgData name="p.j.jeon@lginnotek.com" userId="ff40bdec-9c19-4085-b494-972b854745bb" providerId="ADAL" clId="{2B8F85C9-BB5C-4D95-9D2B-60706721539C}" dt="2022-03-30T01:46:08.888" v="3635" actId="14100"/>
          <ac:spMkLst>
            <pc:docMk/>
            <pc:sldMk cId="3103295102" sldId="275"/>
            <ac:spMk id="57" creationId="{E1D58A89-6ECA-4478-A342-07DB964CED78}"/>
          </ac:spMkLst>
        </pc:spChg>
        <pc:spChg chg="add mod">
          <ac:chgData name="p.j.jeon@lginnotek.com" userId="ff40bdec-9c19-4085-b494-972b854745bb" providerId="ADAL" clId="{2B8F85C9-BB5C-4D95-9D2B-60706721539C}" dt="2022-03-29T01:59:55.999" v="1032" actId="20577"/>
          <ac:spMkLst>
            <pc:docMk/>
            <pc:sldMk cId="3103295102" sldId="275"/>
            <ac:spMk id="58" creationId="{1405F644-F113-466E-8A34-52A00964B2CD}"/>
          </ac:spMkLst>
        </pc:spChg>
        <pc:spChg chg="add mod">
          <ac:chgData name="p.j.jeon@lginnotek.com" userId="ff40bdec-9c19-4085-b494-972b854745bb" providerId="ADAL" clId="{2B8F85C9-BB5C-4D95-9D2B-60706721539C}" dt="2022-03-30T00:05:17.285" v="2168" actId="1076"/>
          <ac:spMkLst>
            <pc:docMk/>
            <pc:sldMk cId="3103295102" sldId="275"/>
            <ac:spMk id="67" creationId="{5C9D080F-7A6F-4499-AB4C-2A28DA65A09E}"/>
          </ac:spMkLst>
        </pc:spChg>
        <pc:grpChg chg="add mod">
          <ac:chgData name="p.j.jeon@lginnotek.com" userId="ff40bdec-9c19-4085-b494-972b854745bb" providerId="ADAL" clId="{2B8F85C9-BB5C-4D95-9D2B-60706721539C}" dt="2022-03-30T01:21:03.994" v="3535" actId="1036"/>
          <ac:grpSpMkLst>
            <pc:docMk/>
            <pc:sldMk cId="3103295102" sldId="275"/>
            <ac:grpSpMk id="23" creationId="{433E069C-343D-4755-A6AE-2FC819B45669}"/>
          </ac:grpSpMkLst>
        </pc:grpChg>
        <pc:grpChg chg="add mod">
          <ac:chgData name="p.j.jeon@lginnotek.com" userId="ff40bdec-9c19-4085-b494-972b854745bb" providerId="ADAL" clId="{2B8F85C9-BB5C-4D95-9D2B-60706721539C}" dt="2022-03-30T01:23:33.813" v="3578" actId="1038"/>
          <ac:grpSpMkLst>
            <pc:docMk/>
            <pc:sldMk cId="3103295102" sldId="275"/>
            <ac:grpSpMk id="24" creationId="{30198CA7-9D7B-44FA-B245-2F688426D582}"/>
          </ac:grpSpMkLst>
        </pc:grpChg>
        <pc:grpChg chg="add mod">
          <ac:chgData name="p.j.jeon@lginnotek.com" userId="ff40bdec-9c19-4085-b494-972b854745bb" providerId="ADAL" clId="{2B8F85C9-BB5C-4D95-9D2B-60706721539C}" dt="2022-03-30T01:23:11.058" v="3551" actId="1036"/>
          <ac:grpSpMkLst>
            <pc:docMk/>
            <pc:sldMk cId="3103295102" sldId="275"/>
            <ac:grpSpMk id="27" creationId="{76043EB4-9233-484E-B63D-50712E529000}"/>
          </ac:grpSpMkLst>
        </pc:grpChg>
        <pc:grpChg chg="add del mod">
          <ac:chgData name="p.j.jeon@lginnotek.com" userId="ff40bdec-9c19-4085-b494-972b854745bb" providerId="ADAL" clId="{2B8F85C9-BB5C-4D95-9D2B-60706721539C}" dt="2022-03-30T01:20:54.857" v="3519" actId="478"/>
          <ac:grpSpMkLst>
            <pc:docMk/>
            <pc:sldMk cId="3103295102" sldId="275"/>
            <ac:grpSpMk id="30" creationId="{C8DCF359-53FA-4FE1-A91D-84EC6255DBF3}"/>
          </ac:grpSpMkLst>
        </pc:grpChg>
        <pc:grpChg chg="add mod topLvl">
          <ac:chgData name="p.j.jeon@lginnotek.com" userId="ff40bdec-9c19-4085-b494-972b854745bb" providerId="ADAL" clId="{2B8F85C9-BB5C-4D95-9D2B-60706721539C}" dt="2022-03-30T01:23:37.392" v="3580" actId="1038"/>
          <ac:grpSpMkLst>
            <pc:docMk/>
            <pc:sldMk cId="3103295102" sldId="275"/>
            <ac:grpSpMk id="33" creationId="{BFE307BF-99E5-4A21-A262-4830BA67A15A}"/>
          </ac:grpSpMkLst>
        </pc:grpChg>
        <pc:grpChg chg="add mod topLvl">
          <ac:chgData name="p.j.jeon@lginnotek.com" userId="ff40bdec-9c19-4085-b494-972b854745bb" providerId="ADAL" clId="{2B8F85C9-BB5C-4D95-9D2B-60706721539C}" dt="2022-03-30T01:23:14.689" v="3562" actId="1035"/>
          <ac:grpSpMkLst>
            <pc:docMk/>
            <pc:sldMk cId="3103295102" sldId="275"/>
            <ac:grpSpMk id="36" creationId="{ED76CED6-80EF-4A55-9122-0FC408F41058}"/>
          </ac:grpSpMkLst>
        </pc:grpChg>
        <pc:grpChg chg="add del mod topLvl">
          <ac:chgData name="p.j.jeon@lginnotek.com" userId="ff40bdec-9c19-4085-b494-972b854745bb" providerId="ADAL" clId="{2B8F85C9-BB5C-4D95-9D2B-60706721539C}" dt="2022-03-30T01:20:52.456" v="3518" actId="478"/>
          <ac:grpSpMkLst>
            <pc:docMk/>
            <pc:sldMk cId="3103295102" sldId="275"/>
            <ac:grpSpMk id="39" creationId="{D5717E8C-69D4-4F85-897B-082CF628A79F}"/>
          </ac:grpSpMkLst>
        </pc:grpChg>
        <pc:grpChg chg="add del mod">
          <ac:chgData name="p.j.jeon@lginnotek.com" userId="ff40bdec-9c19-4085-b494-972b854745bb" providerId="ADAL" clId="{2B8F85C9-BB5C-4D95-9D2B-60706721539C}" dt="2022-03-30T01:20:48.517" v="3517" actId="165"/>
          <ac:grpSpMkLst>
            <pc:docMk/>
            <pc:sldMk cId="3103295102" sldId="275"/>
            <ac:grpSpMk id="42" creationId="{2BAD3C67-F700-46AD-8695-AC73F640AE8D}"/>
          </ac:grpSpMkLst>
        </pc:grpChg>
        <pc:cxnChg chg="add del mod">
          <ac:chgData name="p.j.jeon@lginnotek.com" userId="ff40bdec-9c19-4085-b494-972b854745bb" providerId="ADAL" clId="{2B8F85C9-BB5C-4D95-9D2B-60706721539C}" dt="2022-03-29T01:23:31.673" v="265" actId="478"/>
          <ac:cxnSpMkLst>
            <pc:docMk/>
            <pc:sldMk cId="3103295102" sldId="275"/>
            <ac:cxnSpMk id="9" creationId="{A004C90E-B75E-4DAE-AF1F-0ADD31C5805A}"/>
          </ac:cxnSpMkLst>
        </pc:cxnChg>
        <pc:cxnChg chg="add mod">
          <ac:chgData name="p.j.jeon@lginnotek.com" userId="ff40bdec-9c19-4085-b494-972b854745bb" providerId="ADAL" clId="{2B8F85C9-BB5C-4D95-9D2B-60706721539C}" dt="2022-03-29T01:29:55.670" v="452" actId="1076"/>
          <ac:cxnSpMkLst>
            <pc:docMk/>
            <pc:sldMk cId="3103295102" sldId="275"/>
            <ac:cxnSpMk id="11" creationId="{693C7C36-CBB2-4233-A35F-93E1DAEFAD2D}"/>
          </ac:cxnSpMkLst>
        </pc:cxnChg>
        <pc:cxnChg chg="add mod">
          <ac:chgData name="p.j.jeon@lginnotek.com" userId="ff40bdec-9c19-4085-b494-972b854745bb" providerId="ADAL" clId="{2B8F85C9-BB5C-4D95-9D2B-60706721539C}" dt="2022-03-29T01:29:55.670" v="452" actId="1076"/>
          <ac:cxnSpMkLst>
            <pc:docMk/>
            <pc:sldMk cId="3103295102" sldId="275"/>
            <ac:cxnSpMk id="12" creationId="{E5656BA1-EEB9-4F79-B701-3F4C6017B7F2}"/>
          </ac:cxnSpMkLst>
        </pc:cxnChg>
        <pc:cxnChg chg="add mod">
          <ac:chgData name="p.j.jeon@lginnotek.com" userId="ff40bdec-9c19-4085-b494-972b854745bb" providerId="ADAL" clId="{2B8F85C9-BB5C-4D95-9D2B-60706721539C}" dt="2022-03-29T01:29:55.670" v="452" actId="1076"/>
          <ac:cxnSpMkLst>
            <pc:docMk/>
            <pc:sldMk cId="3103295102" sldId="275"/>
            <ac:cxnSpMk id="14" creationId="{9FCA19D4-709C-407F-B632-E472E3476604}"/>
          </ac:cxnSpMkLst>
        </pc:cxnChg>
        <pc:cxnChg chg="add mod">
          <ac:chgData name="p.j.jeon@lginnotek.com" userId="ff40bdec-9c19-4085-b494-972b854745bb" providerId="ADAL" clId="{2B8F85C9-BB5C-4D95-9D2B-60706721539C}" dt="2022-03-29T01:30:30.702" v="460" actId="1076"/>
          <ac:cxnSpMkLst>
            <pc:docMk/>
            <pc:sldMk cId="3103295102" sldId="275"/>
            <ac:cxnSpMk id="18" creationId="{2A2EE370-1E47-4F1B-9A21-BFB1171EB182}"/>
          </ac:cxnSpMkLst>
        </pc:cxnChg>
        <pc:cxnChg chg="add 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20" creationId="{87FA23A8-6AA3-4CDA-8783-DCC21CF20376}"/>
          </ac:cxnSpMkLst>
        </pc:cxnChg>
        <pc:cxnChg chg="add 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21" creationId="{28495F12-C556-49A1-855D-39CD10F90BA5}"/>
          </ac:cxnSpMkLst>
        </pc:cxnChg>
        <pc:cxnChg chg="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25" creationId="{1399E26E-C26D-4EB4-A265-3234B492EA26}"/>
          </ac:cxnSpMkLst>
        </pc:cxnChg>
        <pc:cxnChg chg="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26" creationId="{CC5F4F1A-06E4-4705-934F-9EDB9DA1E5DB}"/>
          </ac:cxnSpMkLst>
        </pc:cxnChg>
        <pc:cxnChg chg="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28" creationId="{A9230FF1-D52A-47F8-A90D-A4EDFE09B9F1}"/>
          </ac:cxnSpMkLst>
        </pc:cxnChg>
        <pc:cxnChg chg="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29" creationId="{306CC7CF-8B1A-4302-8142-6B01B8B2AF2B}"/>
          </ac:cxnSpMkLst>
        </pc:cxnChg>
        <pc:cxnChg chg="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31" creationId="{D88F4E78-245E-4827-870A-28D6B61A7B12}"/>
          </ac:cxnSpMkLst>
        </pc:cxnChg>
        <pc:cxnChg chg="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32" creationId="{58DA07BE-078B-4079-B75E-22881F7521AF}"/>
          </ac:cxnSpMkLst>
        </pc:cxnChg>
        <pc:cxnChg chg="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34" creationId="{E5B9C380-4691-4F7E-89D4-D59B5E28055A}"/>
          </ac:cxnSpMkLst>
        </pc:cxnChg>
        <pc:cxnChg chg="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35" creationId="{269CB4AF-7309-4D30-A777-E1999725DAD5}"/>
          </ac:cxnSpMkLst>
        </pc:cxnChg>
        <pc:cxnChg chg="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37" creationId="{11D7B413-1877-473C-B372-83722403729F}"/>
          </ac:cxnSpMkLst>
        </pc:cxnChg>
        <pc:cxnChg chg="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38" creationId="{19708923-4315-40CD-A9E2-D7EA8A88B1A2}"/>
          </ac:cxnSpMkLst>
        </pc:cxnChg>
        <pc:cxnChg chg="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40" creationId="{3FCE1CB0-120C-4FC6-B606-54AEB98F1835}"/>
          </ac:cxnSpMkLst>
        </pc:cxnChg>
        <pc:cxnChg chg="mod">
          <ac:chgData name="p.j.jeon@lginnotek.com" userId="ff40bdec-9c19-4085-b494-972b854745bb" providerId="ADAL" clId="{2B8F85C9-BB5C-4D95-9D2B-60706721539C}" dt="2022-03-29T01:26:54.349" v="384" actId="208"/>
          <ac:cxnSpMkLst>
            <pc:docMk/>
            <pc:sldMk cId="3103295102" sldId="275"/>
            <ac:cxnSpMk id="41" creationId="{EFBB681C-ED81-47BA-8157-F769ED8DE898}"/>
          </ac:cxnSpMkLst>
        </pc:cxnChg>
        <pc:cxnChg chg="add del mod">
          <ac:chgData name="p.j.jeon@lginnotek.com" userId="ff40bdec-9c19-4085-b494-972b854745bb" providerId="ADAL" clId="{2B8F85C9-BB5C-4D95-9D2B-60706721539C}" dt="2022-03-29T01:29:25.702" v="449" actId="478"/>
          <ac:cxnSpMkLst>
            <pc:docMk/>
            <pc:sldMk cId="3103295102" sldId="275"/>
            <ac:cxnSpMk id="49" creationId="{D0E09089-D0AB-4283-973D-C236C6E5E067}"/>
          </ac:cxnSpMkLst>
        </pc:cxnChg>
        <pc:cxnChg chg="add mod">
          <ac:chgData name="p.j.jeon@lginnotek.com" userId="ff40bdec-9c19-4085-b494-972b854745bb" providerId="ADAL" clId="{2B8F85C9-BB5C-4D95-9D2B-60706721539C}" dt="2022-03-30T01:23:45.839" v="3612" actId="1037"/>
          <ac:cxnSpMkLst>
            <pc:docMk/>
            <pc:sldMk cId="3103295102" sldId="275"/>
            <ac:cxnSpMk id="52" creationId="{348BE248-D9BC-4298-96A7-9CDD7C030BA1}"/>
          </ac:cxnSpMkLst>
        </pc:cxnChg>
        <pc:cxnChg chg="add mod">
          <ac:chgData name="p.j.jeon@lginnotek.com" userId="ff40bdec-9c19-4085-b494-972b854745bb" providerId="ADAL" clId="{2B8F85C9-BB5C-4D95-9D2B-60706721539C}" dt="2022-03-29T02:03:10.476" v="1034" actId="208"/>
          <ac:cxnSpMkLst>
            <pc:docMk/>
            <pc:sldMk cId="3103295102" sldId="275"/>
            <ac:cxnSpMk id="60" creationId="{9B3BB718-080F-4EC0-B0CE-2C0DFC79BE9F}"/>
          </ac:cxnSpMkLst>
        </pc:cxnChg>
        <pc:cxnChg chg="add mod">
          <ac:chgData name="p.j.jeon@lginnotek.com" userId="ff40bdec-9c19-4085-b494-972b854745bb" providerId="ADAL" clId="{2B8F85C9-BB5C-4D95-9D2B-60706721539C}" dt="2022-03-29T02:03:39.523" v="1039" actId="208"/>
          <ac:cxnSpMkLst>
            <pc:docMk/>
            <pc:sldMk cId="3103295102" sldId="275"/>
            <ac:cxnSpMk id="62" creationId="{1EFD4175-F332-482D-A531-0177DD6D7947}"/>
          </ac:cxnSpMkLst>
        </pc:cxnChg>
        <pc:cxnChg chg="add mod">
          <ac:chgData name="p.j.jeon@lginnotek.com" userId="ff40bdec-9c19-4085-b494-972b854745bb" providerId="ADAL" clId="{2B8F85C9-BB5C-4D95-9D2B-60706721539C}" dt="2022-03-30T01:46:08.888" v="3635" actId="14100"/>
          <ac:cxnSpMkLst>
            <pc:docMk/>
            <pc:sldMk cId="3103295102" sldId="275"/>
            <ac:cxnSpMk id="64" creationId="{BBEE8840-9024-4436-95D8-9CD7DA642766}"/>
          </ac:cxnSpMkLst>
        </pc:cxnChg>
        <pc:cxnChg chg="add mod">
          <ac:chgData name="p.j.jeon@lginnotek.com" userId="ff40bdec-9c19-4085-b494-972b854745bb" providerId="ADAL" clId="{2B8F85C9-BB5C-4D95-9D2B-60706721539C}" dt="2022-03-29T02:03:39.523" v="1039" actId="208"/>
          <ac:cxnSpMkLst>
            <pc:docMk/>
            <pc:sldMk cId="3103295102" sldId="275"/>
            <ac:cxnSpMk id="66" creationId="{234E5CEC-671E-45CA-8F98-E26726FC77C9}"/>
          </ac:cxnSpMkLst>
        </pc:cxnChg>
      </pc:sldChg>
    </pc:docChg>
  </pc:docChgLst>
  <pc:docChgLst>
    <pc:chgData name="Phil Jeon(전필준)" userId="ff40bdec-9c19-4085-b494-972b854745bb" providerId="ADAL" clId="{2B8F85C9-BB5C-4D95-9D2B-60706721539C}"/>
    <pc:docChg chg="undo custSel addSld delSld modSld sldOrd modMainMaster">
      <pc:chgData name="Phil Jeon(전필준)" userId="ff40bdec-9c19-4085-b494-972b854745bb" providerId="ADAL" clId="{2B8F85C9-BB5C-4D95-9D2B-60706721539C}" dt="2022-03-31T02:59:41.215" v="12989" actId="20577"/>
      <pc:docMkLst>
        <pc:docMk/>
      </pc:docMkLst>
      <pc:sldChg chg="addSp modSp">
        <pc:chgData name="Phil Jeon(전필준)" userId="ff40bdec-9c19-4085-b494-972b854745bb" providerId="ADAL" clId="{2B8F85C9-BB5C-4D95-9D2B-60706721539C}" dt="2022-03-30T02:52:36.128" v="11166" actId="1036"/>
        <pc:sldMkLst>
          <pc:docMk/>
          <pc:sldMk cId="3808676094" sldId="260"/>
        </pc:sldMkLst>
        <pc:spChg chg="mod">
          <ac:chgData name="Phil Jeon(전필준)" userId="ff40bdec-9c19-4085-b494-972b854745bb" providerId="ADAL" clId="{2B8F85C9-BB5C-4D95-9D2B-60706721539C}" dt="2022-03-17T00:33:43.553" v="1515" actId="20577"/>
          <ac:spMkLst>
            <pc:docMk/>
            <pc:sldMk cId="3808676094" sldId="260"/>
            <ac:spMk id="12" creationId="{AEB8708C-940D-423E-AD4D-C3DB0F79693D}"/>
          </ac:spMkLst>
        </pc:spChg>
        <pc:picChg chg="mod">
          <ac:chgData name="Phil Jeon(전필준)" userId="ff40bdec-9c19-4085-b494-972b854745bb" providerId="ADAL" clId="{2B8F85C9-BB5C-4D95-9D2B-60706721539C}" dt="2022-03-30T02:52:36.128" v="11166" actId="1036"/>
          <ac:picMkLst>
            <pc:docMk/>
            <pc:sldMk cId="3808676094" sldId="260"/>
            <ac:picMk id="3" creationId="{67E5FAF6-2C00-41E0-8876-601581C88692}"/>
          </ac:picMkLst>
        </pc:picChg>
        <pc:picChg chg="mod">
          <ac:chgData name="Phil Jeon(전필준)" userId="ff40bdec-9c19-4085-b494-972b854745bb" providerId="ADAL" clId="{2B8F85C9-BB5C-4D95-9D2B-60706721539C}" dt="2022-03-30T02:52:36.128" v="11166" actId="1036"/>
          <ac:picMkLst>
            <pc:docMk/>
            <pc:sldMk cId="3808676094" sldId="260"/>
            <ac:picMk id="4" creationId="{4CAD5311-B380-433E-8E3E-F3EC2E7B02E8}"/>
          </ac:picMkLst>
        </pc:picChg>
        <pc:picChg chg="add mod">
          <ac:chgData name="Phil Jeon(전필준)" userId="ff40bdec-9c19-4085-b494-972b854745bb" providerId="ADAL" clId="{2B8F85C9-BB5C-4D95-9D2B-60706721539C}" dt="2022-03-30T02:52:36.128" v="11166" actId="1036"/>
          <ac:picMkLst>
            <pc:docMk/>
            <pc:sldMk cId="3808676094" sldId="260"/>
            <ac:picMk id="6" creationId="{C6C1F775-E6E2-4FE0-B415-173EF700E6AE}"/>
          </ac:picMkLst>
        </pc:picChg>
        <pc:picChg chg="mod">
          <ac:chgData name="Phil Jeon(전필준)" userId="ff40bdec-9c19-4085-b494-972b854745bb" providerId="ADAL" clId="{2B8F85C9-BB5C-4D95-9D2B-60706721539C}" dt="2022-03-30T02:52:36.128" v="11166" actId="1036"/>
          <ac:picMkLst>
            <pc:docMk/>
            <pc:sldMk cId="3808676094" sldId="260"/>
            <ac:picMk id="7" creationId="{50887290-3CBF-4ED1-9B51-93B523791BE8}"/>
          </ac:picMkLst>
        </pc:picChg>
        <pc:cxnChg chg="mod">
          <ac:chgData name="Phil Jeon(전필준)" userId="ff40bdec-9c19-4085-b494-972b854745bb" providerId="ADAL" clId="{2B8F85C9-BB5C-4D95-9D2B-60706721539C}" dt="2022-03-30T02:52:36.128" v="11166" actId="1036"/>
          <ac:cxnSpMkLst>
            <pc:docMk/>
            <pc:sldMk cId="3808676094" sldId="260"/>
            <ac:cxnSpMk id="9" creationId="{2B34657B-7F1A-44B2-9D44-BE1732E4E7B1}"/>
          </ac:cxnSpMkLst>
        </pc:cxnChg>
        <pc:cxnChg chg="mod">
          <ac:chgData name="Phil Jeon(전필준)" userId="ff40bdec-9c19-4085-b494-972b854745bb" providerId="ADAL" clId="{2B8F85C9-BB5C-4D95-9D2B-60706721539C}" dt="2022-03-30T02:52:36.128" v="11166" actId="1036"/>
          <ac:cxnSpMkLst>
            <pc:docMk/>
            <pc:sldMk cId="3808676094" sldId="260"/>
            <ac:cxnSpMk id="11" creationId="{2CB1D86B-F593-46FF-A67D-680D624154C1}"/>
          </ac:cxnSpMkLst>
        </pc:cxnChg>
      </pc:sldChg>
      <pc:sldChg chg="addSp delSp modSp add">
        <pc:chgData name="Phil Jeon(전필준)" userId="ff40bdec-9c19-4085-b494-972b854745bb" providerId="ADAL" clId="{2B8F85C9-BB5C-4D95-9D2B-60706721539C}" dt="2022-03-30T02:54:41.636" v="11207" actId="20577"/>
        <pc:sldMkLst>
          <pc:docMk/>
          <pc:sldMk cId="233602018" sldId="264"/>
        </pc:sldMkLst>
        <pc:spChg chg="mod">
          <ac:chgData name="Phil Jeon(전필준)" userId="ff40bdec-9c19-4085-b494-972b854745bb" providerId="ADAL" clId="{2B8F85C9-BB5C-4D95-9D2B-60706721539C}" dt="2022-03-30T02:54:27.889" v="11181" actId="20577"/>
          <ac:spMkLst>
            <pc:docMk/>
            <pc:sldMk cId="233602018" sldId="264"/>
            <ac:spMk id="2" creationId="{1A947C21-9A9A-499D-9416-0E673AADBE33}"/>
          </ac:spMkLst>
        </pc:spChg>
        <pc:spChg chg="add mod topLvl">
          <ac:chgData name="Phil Jeon(전필준)" userId="ff40bdec-9c19-4085-b494-972b854745bb" providerId="ADAL" clId="{2B8F85C9-BB5C-4D95-9D2B-60706721539C}" dt="2022-03-16T23:53:03.898" v="1281" actId="1076"/>
          <ac:spMkLst>
            <pc:docMk/>
            <pc:sldMk cId="233602018" sldId="264"/>
            <ac:spMk id="4" creationId="{21F22AF2-FEB6-4308-9205-80DC7F8BB141}"/>
          </ac:spMkLst>
        </pc:spChg>
        <pc:spChg chg="add mod">
          <ac:chgData name="Phil Jeon(전필준)" userId="ff40bdec-9c19-4085-b494-972b854745bb" providerId="ADAL" clId="{2B8F85C9-BB5C-4D95-9D2B-60706721539C}" dt="2022-03-16T23:56:09.615" v="1432" actId="255"/>
          <ac:spMkLst>
            <pc:docMk/>
            <pc:sldMk cId="233602018" sldId="264"/>
            <ac:spMk id="11" creationId="{5AB5ED55-C232-43A3-8F1F-76EC0231DC72}"/>
          </ac:spMkLst>
        </pc:spChg>
        <pc:spChg chg="add mod">
          <ac:chgData name="Phil Jeon(전필준)" userId="ff40bdec-9c19-4085-b494-972b854745bb" providerId="ADAL" clId="{2B8F85C9-BB5C-4D95-9D2B-60706721539C}" dt="2022-03-16T23:56:09.615" v="1432" actId="255"/>
          <ac:spMkLst>
            <pc:docMk/>
            <pc:sldMk cId="233602018" sldId="264"/>
            <ac:spMk id="12" creationId="{71B61663-1C8E-4D3A-9966-6E4D81B18277}"/>
          </ac:spMkLst>
        </pc:spChg>
        <pc:spChg chg="add mod">
          <ac:chgData name="Phil Jeon(전필준)" userId="ff40bdec-9c19-4085-b494-972b854745bb" providerId="ADAL" clId="{2B8F85C9-BB5C-4D95-9D2B-60706721539C}" dt="2022-03-30T02:54:41.636" v="11207" actId="20577"/>
          <ac:spMkLst>
            <pc:docMk/>
            <pc:sldMk cId="233602018" sldId="264"/>
            <ac:spMk id="18" creationId="{17A1C763-C501-4BCE-8B28-9021F51A5F48}"/>
          </ac:spMkLst>
        </pc:spChg>
        <pc:spChg chg="add mod topLvl">
          <ac:chgData name="Phil Jeon(전필준)" userId="ff40bdec-9c19-4085-b494-972b854745bb" providerId="ADAL" clId="{2B8F85C9-BB5C-4D95-9D2B-60706721539C}" dt="2022-03-16T23:52:37.394" v="1274" actId="165"/>
          <ac:spMkLst>
            <pc:docMk/>
            <pc:sldMk cId="233602018" sldId="264"/>
            <ac:spMk id="19" creationId="{BF901E8A-9EC1-4136-A389-2DD4C0D1AA09}"/>
          </ac:spMkLst>
        </pc:spChg>
        <pc:spChg chg="add mod">
          <ac:chgData name="Phil Jeon(전필준)" userId="ff40bdec-9c19-4085-b494-972b854745bb" providerId="ADAL" clId="{2B8F85C9-BB5C-4D95-9D2B-60706721539C}" dt="2022-03-16T23:54:20.991" v="1348" actId="122"/>
          <ac:spMkLst>
            <pc:docMk/>
            <pc:sldMk cId="233602018" sldId="264"/>
            <ac:spMk id="20" creationId="{A285EE13-E8B6-426A-B391-8314DF8D0DB6}"/>
          </ac:spMkLst>
        </pc:spChg>
        <pc:spChg chg="add del mod">
          <ac:chgData name="Phil Jeon(전필준)" userId="ff40bdec-9c19-4085-b494-972b854745bb" providerId="ADAL" clId="{2B8F85C9-BB5C-4D95-9D2B-60706721539C}" dt="2022-03-16T23:53:17.732" v="1284" actId="478"/>
          <ac:spMkLst>
            <pc:docMk/>
            <pc:sldMk cId="233602018" sldId="264"/>
            <ac:spMk id="23" creationId="{57C57EF8-0353-479E-B6A5-F728B6B56965}"/>
          </ac:spMkLst>
        </pc:spChg>
        <pc:spChg chg="add mod">
          <ac:chgData name="Phil Jeon(전필준)" userId="ff40bdec-9c19-4085-b494-972b854745bb" providerId="ADAL" clId="{2B8F85C9-BB5C-4D95-9D2B-60706721539C}" dt="2022-03-16T23:53:35.155" v="1307" actId="1076"/>
          <ac:spMkLst>
            <pc:docMk/>
            <pc:sldMk cId="233602018" sldId="264"/>
            <ac:spMk id="24" creationId="{AC554865-8943-4836-B829-E40ADEF7C276}"/>
          </ac:spMkLst>
        </pc:spChg>
        <pc:spChg chg="add mod">
          <ac:chgData name="Phil Jeon(전필준)" userId="ff40bdec-9c19-4085-b494-972b854745bb" providerId="ADAL" clId="{2B8F85C9-BB5C-4D95-9D2B-60706721539C}" dt="2022-03-17T00:31:52.442" v="1439" actId="1076"/>
          <ac:spMkLst>
            <pc:docMk/>
            <pc:sldMk cId="233602018" sldId="264"/>
            <ac:spMk id="25" creationId="{0885C3C6-7B6E-4610-A5C3-7C5C41C298F5}"/>
          </ac:spMkLst>
        </pc:spChg>
        <pc:spChg chg="add mod">
          <ac:chgData name="Phil Jeon(전필준)" userId="ff40bdec-9c19-4085-b494-972b854745bb" providerId="ADAL" clId="{2B8F85C9-BB5C-4D95-9D2B-60706721539C}" dt="2022-03-17T00:31:47.635" v="1437" actId="1076"/>
          <ac:spMkLst>
            <pc:docMk/>
            <pc:sldMk cId="233602018" sldId="264"/>
            <ac:spMk id="26" creationId="{78F9D970-ED24-40CB-9196-3F8460A0C390}"/>
          </ac:spMkLst>
        </pc:spChg>
        <pc:spChg chg="add mod">
          <ac:chgData name="Phil Jeon(전필준)" userId="ff40bdec-9c19-4085-b494-972b854745bb" providerId="ADAL" clId="{2B8F85C9-BB5C-4D95-9D2B-60706721539C}" dt="2022-03-17T00:31:49.478" v="1438" actId="1076"/>
          <ac:spMkLst>
            <pc:docMk/>
            <pc:sldMk cId="233602018" sldId="264"/>
            <ac:spMk id="27" creationId="{697866C3-C9CC-4375-96DC-23F9A5CB4F70}"/>
          </ac:spMkLst>
        </pc:spChg>
        <pc:spChg chg="add mod">
          <ac:chgData name="Phil Jeon(전필준)" userId="ff40bdec-9c19-4085-b494-972b854745bb" providerId="ADAL" clId="{2B8F85C9-BB5C-4D95-9D2B-60706721539C}" dt="2022-03-17T00:32:10.266" v="1444" actId="1076"/>
          <ac:spMkLst>
            <pc:docMk/>
            <pc:sldMk cId="233602018" sldId="264"/>
            <ac:spMk id="28" creationId="{D9784DA2-448D-4722-B46B-1E5C3A196CEB}"/>
          </ac:spMkLst>
        </pc:spChg>
        <pc:spChg chg="add mod">
          <ac:chgData name="Phil Jeon(전필준)" userId="ff40bdec-9c19-4085-b494-972b854745bb" providerId="ADAL" clId="{2B8F85C9-BB5C-4D95-9D2B-60706721539C}" dt="2022-03-16T23:56:09.615" v="1432" actId="255"/>
          <ac:spMkLst>
            <pc:docMk/>
            <pc:sldMk cId="233602018" sldId="264"/>
            <ac:spMk id="31" creationId="{3A185372-833F-489F-9337-FDCAAE962E40}"/>
          </ac:spMkLst>
        </pc:spChg>
        <pc:spChg chg="add mod">
          <ac:chgData name="Phil Jeon(전필준)" userId="ff40bdec-9c19-4085-b494-972b854745bb" providerId="ADAL" clId="{2B8F85C9-BB5C-4D95-9D2B-60706721539C}" dt="2022-03-16T23:56:13.682" v="1433" actId="1076"/>
          <ac:spMkLst>
            <pc:docMk/>
            <pc:sldMk cId="233602018" sldId="264"/>
            <ac:spMk id="32" creationId="{1394C87A-60E9-4F35-84A7-F9AE98AC2BDE}"/>
          </ac:spMkLst>
        </pc:spChg>
        <pc:spChg chg="add del mod">
          <ac:chgData name="Phil Jeon(전필준)" userId="ff40bdec-9c19-4085-b494-972b854745bb" providerId="ADAL" clId="{2B8F85C9-BB5C-4D95-9D2B-60706721539C}" dt="2022-03-17T05:36:47.557" v="3059" actId="478"/>
          <ac:spMkLst>
            <pc:docMk/>
            <pc:sldMk cId="233602018" sldId="264"/>
            <ac:spMk id="42" creationId="{95B1A2E7-1103-4A9F-BC7D-DA7C4E1D68A1}"/>
          </ac:spMkLst>
        </pc:spChg>
        <pc:spChg chg="add del mod">
          <ac:chgData name="Phil Jeon(전필준)" userId="ff40bdec-9c19-4085-b494-972b854745bb" providerId="ADAL" clId="{2B8F85C9-BB5C-4D95-9D2B-60706721539C}" dt="2022-03-17T05:37:00.022" v="3061" actId="478"/>
          <ac:spMkLst>
            <pc:docMk/>
            <pc:sldMk cId="233602018" sldId="264"/>
            <ac:spMk id="43" creationId="{0DBC58B8-10ED-4263-B210-9BB01A5E549B}"/>
          </ac:spMkLst>
        </pc:spChg>
        <pc:spChg chg="add mod">
          <ac:chgData name="Phil Jeon(전필준)" userId="ff40bdec-9c19-4085-b494-972b854745bb" providerId="ADAL" clId="{2B8F85C9-BB5C-4D95-9D2B-60706721539C}" dt="2022-03-17T05:38:15.593" v="3112" actId="14100"/>
          <ac:spMkLst>
            <pc:docMk/>
            <pc:sldMk cId="233602018" sldId="264"/>
            <ac:spMk id="44" creationId="{D315166F-077B-4ADF-A041-F19C6124FF8F}"/>
          </ac:spMkLst>
        </pc:spChg>
        <pc:spChg chg="add mod">
          <ac:chgData name="Phil Jeon(전필준)" userId="ff40bdec-9c19-4085-b494-972b854745bb" providerId="ADAL" clId="{2B8F85C9-BB5C-4D95-9D2B-60706721539C}" dt="2022-03-17T05:38:19.422" v="3119" actId="1037"/>
          <ac:spMkLst>
            <pc:docMk/>
            <pc:sldMk cId="233602018" sldId="264"/>
            <ac:spMk id="45" creationId="{96665169-F808-4E8D-A776-C4E3307B5734}"/>
          </ac:spMkLst>
        </pc:spChg>
        <pc:grpChg chg="add mod topLvl">
          <ac:chgData name="Phil Jeon(전필준)" userId="ff40bdec-9c19-4085-b494-972b854745bb" providerId="ADAL" clId="{2B8F85C9-BB5C-4D95-9D2B-60706721539C}" dt="2022-03-16T23:52:51.770" v="1277" actId="1076"/>
          <ac:grpSpMkLst>
            <pc:docMk/>
            <pc:sldMk cId="233602018" sldId="264"/>
            <ac:grpSpMk id="16" creationId="{F587762A-7BBD-4095-AED7-B50B7C02AF5E}"/>
          </ac:grpSpMkLst>
        </pc:grpChg>
        <pc:grpChg chg="add mod topLvl">
          <ac:chgData name="Phil Jeon(전필준)" userId="ff40bdec-9c19-4085-b494-972b854745bb" providerId="ADAL" clId="{2B8F85C9-BB5C-4D95-9D2B-60706721539C}" dt="2022-03-16T23:52:37.394" v="1274" actId="165"/>
          <ac:grpSpMkLst>
            <pc:docMk/>
            <pc:sldMk cId="233602018" sldId="264"/>
            <ac:grpSpMk id="17" creationId="{537AD177-551E-4670-BC09-2A48F5B30A7D}"/>
          </ac:grpSpMkLst>
        </pc:grpChg>
        <pc:grpChg chg="add del mod">
          <ac:chgData name="Phil Jeon(전필준)" userId="ff40bdec-9c19-4085-b494-972b854745bb" providerId="ADAL" clId="{2B8F85C9-BB5C-4D95-9D2B-60706721539C}" dt="2022-03-16T23:52:37.394" v="1274" actId="165"/>
          <ac:grpSpMkLst>
            <pc:docMk/>
            <pc:sldMk cId="233602018" sldId="264"/>
            <ac:grpSpMk id="21" creationId="{A39F5FB9-86C2-4072-B7DB-6672EF4850A1}"/>
          </ac:grpSpMkLst>
        </pc:grpChg>
        <pc:grpChg chg="add mod">
          <ac:chgData name="Phil Jeon(전필준)" userId="ff40bdec-9c19-4085-b494-972b854745bb" providerId="ADAL" clId="{2B8F85C9-BB5C-4D95-9D2B-60706721539C}" dt="2022-03-17T06:42:27.803" v="4094" actId="1076"/>
          <ac:grpSpMkLst>
            <pc:docMk/>
            <pc:sldMk cId="233602018" sldId="264"/>
            <ac:grpSpMk id="22" creationId="{931F6D82-C2A4-4E22-9F37-C80FDFCD2ABC}"/>
          </ac:grpSpMkLst>
        </pc:grpChg>
        <pc:cxnChg chg="add mod topLvl">
          <ac:chgData name="Phil Jeon(전필준)" userId="ff40bdec-9c19-4085-b494-972b854745bb" providerId="ADAL" clId="{2B8F85C9-BB5C-4D95-9D2B-60706721539C}" dt="2022-03-16T23:52:55.977" v="1278" actId="164"/>
          <ac:cxnSpMkLst>
            <pc:docMk/>
            <pc:sldMk cId="233602018" sldId="264"/>
            <ac:cxnSpMk id="6" creationId="{594A7B5C-5E99-4ADF-9693-376EFB7015EF}"/>
          </ac:cxnSpMkLst>
        </pc:cxnChg>
        <pc:cxnChg chg="add mod topLvl">
          <ac:chgData name="Phil Jeon(전필준)" userId="ff40bdec-9c19-4085-b494-972b854745bb" providerId="ADAL" clId="{2B8F85C9-BB5C-4D95-9D2B-60706721539C}" dt="2022-03-16T23:52:55.977" v="1278" actId="164"/>
          <ac:cxnSpMkLst>
            <pc:docMk/>
            <pc:sldMk cId="233602018" sldId="264"/>
            <ac:cxnSpMk id="8" creationId="{F3C8138E-8A63-4220-8CE8-B04D58DAAA49}"/>
          </ac:cxnSpMkLst>
        </pc:cxnChg>
        <pc:cxnChg chg="add mod topLvl">
          <ac:chgData name="Phil Jeon(전필준)" userId="ff40bdec-9c19-4085-b494-972b854745bb" providerId="ADAL" clId="{2B8F85C9-BB5C-4D95-9D2B-60706721539C}" dt="2022-03-16T23:52:55.977" v="1278" actId="164"/>
          <ac:cxnSpMkLst>
            <pc:docMk/>
            <pc:sldMk cId="233602018" sldId="264"/>
            <ac:cxnSpMk id="10" creationId="{FD55AF72-22C2-4D50-A384-85CB2B4EF9E0}"/>
          </ac:cxnSpMkLst>
        </pc:cxnChg>
        <pc:cxnChg chg="add mod">
          <ac:chgData name="Phil Jeon(전필준)" userId="ff40bdec-9c19-4085-b494-972b854745bb" providerId="ADAL" clId="{2B8F85C9-BB5C-4D95-9D2B-60706721539C}" dt="2022-03-16T23:37:03.650" v="373" actId="164"/>
          <ac:cxnSpMkLst>
            <pc:docMk/>
            <pc:sldMk cId="233602018" sldId="264"/>
            <ac:cxnSpMk id="13" creationId="{8757A5F0-B488-4256-97E2-9A4960ADFE06}"/>
          </ac:cxnSpMkLst>
        </pc:cxnChg>
        <pc:cxnChg chg="add mod">
          <ac:chgData name="Phil Jeon(전필준)" userId="ff40bdec-9c19-4085-b494-972b854745bb" providerId="ADAL" clId="{2B8F85C9-BB5C-4D95-9D2B-60706721539C}" dt="2022-03-16T23:37:03.650" v="373" actId="164"/>
          <ac:cxnSpMkLst>
            <pc:docMk/>
            <pc:sldMk cId="233602018" sldId="264"/>
            <ac:cxnSpMk id="14" creationId="{47BB0FB4-1752-4EA2-99CF-78900528BB0B}"/>
          </ac:cxnSpMkLst>
        </pc:cxnChg>
        <pc:cxnChg chg="add mod">
          <ac:chgData name="Phil Jeon(전필준)" userId="ff40bdec-9c19-4085-b494-972b854745bb" providerId="ADAL" clId="{2B8F85C9-BB5C-4D95-9D2B-60706721539C}" dt="2022-03-16T23:37:03.650" v="373" actId="164"/>
          <ac:cxnSpMkLst>
            <pc:docMk/>
            <pc:sldMk cId="233602018" sldId="264"/>
            <ac:cxnSpMk id="15" creationId="{D5C76471-3105-4B78-BD92-5C14FDEBCB6D}"/>
          </ac:cxnSpMkLst>
        </pc:cxnChg>
        <pc:cxnChg chg="add mod">
          <ac:chgData name="Phil Jeon(전필준)" userId="ff40bdec-9c19-4085-b494-972b854745bb" providerId="ADAL" clId="{2B8F85C9-BB5C-4D95-9D2B-60706721539C}" dt="2022-03-16T23:55:33.627" v="1415" actId="11529"/>
          <ac:cxnSpMkLst>
            <pc:docMk/>
            <pc:sldMk cId="233602018" sldId="264"/>
            <ac:cxnSpMk id="30" creationId="{1A89640F-432B-4AC9-B7E6-E0158E8057D0}"/>
          </ac:cxnSpMkLst>
        </pc:cxnChg>
        <pc:cxnChg chg="add mod">
          <ac:chgData name="Phil Jeon(전필준)" userId="ff40bdec-9c19-4085-b494-972b854745bb" providerId="ADAL" clId="{2B8F85C9-BB5C-4D95-9D2B-60706721539C}" dt="2022-03-17T00:32:00.426" v="1441" actId="208"/>
          <ac:cxnSpMkLst>
            <pc:docMk/>
            <pc:sldMk cId="233602018" sldId="264"/>
            <ac:cxnSpMk id="34" creationId="{D9BFF481-5D8F-4A9D-88C7-89F10219277F}"/>
          </ac:cxnSpMkLst>
        </pc:cxnChg>
        <pc:cxnChg chg="add mod">
          <ac:chgData name="Phil Jeon(전필준)" userId="ff40bdec-9c19-4085-b494-972b854745bb" providerId="ADAL" clId="{2B8F85C9-BB5C-4D95-9D2B-60706721539C}" dt="2022-03-17T00:32:03.243" v="1442" actId="208"/>
          <ac:cxnSpMkLst>
            <pc:docMk/>
            <pc:sldMk cId="233602018" sldId="264"/>
            <ac:cxnSpMk id="36" creationId="{B618E497-D5CB-4A6C-B15F-0B0012491484}"/>
          </ac:cxnSpMkLst>
        </pc:cxnChg>
        <pc:cxnChg chg="add mod">
          <ac:chgData name="Phil Jeon(전필준)" userId="ff40bdec-9c19-4085-b494-972b854745bb" providerId="ADAL" clId="{2B8F85C9-BB5C-4D95-9D2B-60706721539C}" dt="2022-03-17T00:32:10.266" v="1444" actId="1076"/>
          <ac:cxnSpMkLst>
            <pc:docMk/>
            <pc:sldMk cId="233602018" sldId="264"/>
            <ac:cxnSpMk id="38" creationId="{7B394A29-5F91-4773-A7F3-AC3A62DC919D}"/>
          </ac:cxnSpMkLst>
        </pc:cxnChg>
      </pc:sldChg>
      <pc:sldChg chg="addSp delSp modSp add">
        <pc:chgData name="Phil Jeon(전필준)" userId="ff40bdec-9c19-4085-b494-972b854745bb" providerId="ADAL" clId="{2B8F85C9-BB5C-4D95-9D2B-60706721539C}" dt="2022-03-30T03:01:26.869" v="11325" actId="20577"/>
        <pc:sldMkLst>
          <pc:docMk/>
          <pc:sldMk cId="986599590" sldId="265"/>
        </pc:sldMkLst>
        <pc:spChg chg="mod">
          <ac:chgData name="Phil Jeon(전필준)" userId="ff40bdec-9c19-4085-b494-972b854745bb" providerId="ADAL" clId="{2B8F85C9-BB5C-4D95-9D2B-60706721539C}" dt="2022-03-17T00:34:40.738" v="1578" actId="20577"/>
          <ac:spMkLst>
            <pc:docMk/>
            <pc:sldMk cId="986599590" sldId="265"/>
            <ac:spMk id="2" creationId="{B8FF4F6F-9CB7-4E9C-BCC0-6EEE58C4403B}"/>
          </ac:spMkLst>
        </pc:spChg>
        <pc:spChg chg="add del">
          <ac:chgData name="Phil Jeon(전필준)" userId="ff40bdec-9c19-4085-b494-972b854745bb" providerId="ADAL" clId="{2B8F85C9-BB5C-4D95-9D2B-60706721539C}" dt="2022-03-17T05:01:23.178" v="1595"/>
          <ac:spMkLst>
            <pc:docMk/>
            <pc:sldMk cId="986599590" sldId="265"/>
            <ac:spMk id="9" creationId="{32048DBA-3907-4A2B-B70B-73AD1D71EFF5}"/>
          </ac:spMkLst>
        </pc:spChg>
        <pc:spChg chg="add mod">
          <ac:chgData name="Phil Jeon(전필준)" userId="ff40bdec-9c19-4085-b494-972b854745bb" providerId="ADAL" clId="{2B8F85C9-BB5C-4D95-9D2B-60706721539C}" dt="2022-03-17T05:36:27.122" v="3053" actId="1036"/>
          <ac:spMkLst>
            <pc:docMk/>
            <pc:sldMk cId="986599590" sldId="265"/>
            <ac:spMk id="15" creationId="{38825780-BC12-4B15-9910-42C3FDEB1E2E}"/>
          </ac:spMkLst>
        </pc:spChg>
        <pc:spChg chg="add mod">
          <ac:chgData name="Phil Jeon(전필준)" userId="ff40bdec-9c19-4085-b494-972b854745bb" providerId="ADAL" clId="{2B8F85C9-BB5C-4D95-9D2B-60706721539C}" dt="2022-03-17T05:36:30.517" v="3057" actId="1035"/>
          <ac:spMkLst>
            <pc:docMk/>
            <pc:sldMk cId="986599590" sldId="265"/>
            <ac:spMk id="16" creationId="{74671AAD-CD14-4748-A398-4BFFC1430FCF}"/>
          </ac:spMkLst>
        </pc:spChg>
        <pc:spChg chg="add mod">
          <ac:chgData name="Phil Jeon(전필준)" userId="ff40bdec-9c19-4085-b494-972b854745bb" providerId="ADAL" clId="{2B8F85C9-BB5C-4D95-9D2B-60706721539C}" dt="2022-03-17T05:36:17.265" v="3050" actId="1035"/>
          <ac:spMkLst>
            <pc:docMk/>
            <pc:sldMk cId="986599590" sldId="265"/>
            <ac:spMk id="17" creationId="{AA5DA37F-87E3-428B-A8B5-FAB6D8EA1187}"/>
          </ac:spMkLst>
        </pc:spChg>
        <pc:spChg chg="add mod">
          <ac:chgData name="Phil Jeon(전필준)" userId="ff40bdec-9c19-4085-b494-972b854745bb" providerId="ADAL" clId="{2B8F85C9-BB5C-4D95-9D2B-60706721539C}" dt="2022-03-30T03:01:26.869" v="11325" actId="20577"/>
          <ac:spMkLst>
            <pc:docMk/>
            <pc:sldMk cId="986599590" sldId="265"/>
            <ac:spMk id="18" creationId="{78CA4AD8-27F9-41E2-BBB9-15A84EBF1D3C}"/>
          </ac:spMkLst>
        </pc:spChg>
        <pc:picChg chg="add del">
          <ac:chgData name="Phil Jeon(전필준)" userId="ff40bdec-9c19-4085-b494-972b854745bb" providerId="ADAL" clId="{2B8F85C9-BB5C-4D95-9D2B-60706721539C}" dt="2022-03-17T00:40:29.869" v="1580"/>
          <ac:picMkLst>
            <pc:docMk/>
            <pc:sldMk cId="986599590" sldId="265"/>
            <ac:picMk id="4" creationId="{19078B87-5769-451D-AB7B-D1630D848D8B}"/>
          </ac:picMkLst>
        </pc:picChg>
        <pc:picChg chg="add del mod">
          <ac:chgData name="Phil Jeon(전필준)" userId="ff40bdec-9c19-4085-b494-972b854745bb" providerId="ADAL" clId="{2B8F85C9-BB5C-4D95-9D2B-60706721539C}" dt="2022-03-17T00:45:03.979" v="1583" actId="478"/>
          <ac:picMkLst>
            <pc:docMk/>
            <pc:sldMk cId="986599590" sldId="265"/>
            <ac:picMk id="5" creationId="{A8E3122C-0D77-46AF-8616-FF2F04A4F4FD}"/>
          </ac:picMkLst>
        </pc:picChg>
        <pc:picChg chg="add del mod">
          <ac:chgData name="Phil Jeon(전필준)" userId="ff40bdec-9c19-4085-b494-972b854745bb" providerId="ADAL" clId="{2B8F85C9-BB5C-4D95-9D2B-60706721539C}" dt="2022-03-17T05:02:29.915" v="1607" actId="478"/>
          <ac:picMkLst>
            <pc:docMk/>
            <pc:sldMk cId="986599590" sldId="265"/>
            <ac:picMk id="7" creationId="{3CC879E4-831F-45F0-897E-C670317622FA}"/>
          </ac:picMkLst>
        </pc:picChg>
        <pc:picChg chg="add del mod modCrop">
          <ac:chgData name="Phil Jeon(전필준)" userId="ff40bdec-9c19-4085-b494-972b854745bb" providerId="ADAL" clId="{2B8F85C9-BB5C-4D95-9D2B-60706721539C}" dt="2022-03-17T05:36:17.265" v="3050" actId="1035"/>
          <ac:picMkLst>
            <pc:docMk/>
            <pc:sldMk cId="986599590" sldId="265"/>
            <ac:picMk id="8" creationId="{97E589EE-652A-4C33-AB0A-DB7CEDC4CFC0}"/>
          </ac:picMkLst>
        </pc:picChg>
        <pc:picChg chg="add mod">
          <ac:chgData name="Phil Jeon(전필준)" userId="ff40bdec-9c19-4085-b494-972b854745bb" providerId="ADAL" clId="{2B8F85C9-BB5C-4D95-9D2B-60706721539C}" dt="2022-03-17T05:36:17.265" v="3050" actId="1035"/>
          <ac:picMkLst>
            <pc:docMk/>
            <pc:sldMk cId="986599590" sldId="265"/>
            <ac:picMk id="10" creationId="{B4D65F32-B1BB-475D-92AA-F313B057BCF8}"/>
          </ac:picMkLst>
        </pc:picChg>
        <pc:picChg chg="add mod">
          <ac:chgData name="Phil Jeon(전필준)" userId="ff40bdec-9c19-4085-b494-972b854745bb" providerId="ADAL" clId="{2B8F85C9-BB5C-4D95-9D2B-60706721539C}" dt="2022-03-17T05:36:17.265" v="3050" actId="1035"/>
          <ac:picMkLst>
            <pc:docMk/>
            <pc:sldMk cId="986599590" sldId="265"/>
            <ac:picMk id="12" creationId="{2984EDCE-4670-45EF-9963-7A3970E8928F}"/>
          </ac:picMkLst>
        </pc:picChg>
        <pc:cxnChg chg="add mod">
          <ac:chgData name="Phil Jeon(전필준)" userId="ff40bdec-9c19-4085-b494-972b854745bb" providerId="ADAL" clId="{2B8F85C9-BB5C-4D95-9D2B-60706721539C}" dt="2022-03-17T05:36:17.265" v="3050" actId="1035"/>
          <ac:cxnSpMkLst>
            <pc:docMk/>
            <pc:sldMk cId="986599590" sldId="265"/>
            <ac:cxnSpMk id="14" creationId="{2ABC1876-1B16-4C92-AE45-5C9569BC92B9}"/>
          </ac:cxnSpMkLst>
        </pc:cxnChg>
      </pc:sldChg>
      <pc:sldChg chg="addSp delSp modSp add ord">
        <pc:chgData name="Phil Jeon(전필준)" userId="ff40bdec-9c19-4085-b494-972b854745bb" providerId="ADAL" clId="{2B8F85C9-BB5C-4D95-9D2B-60706721539C}" dt="2022-03-17T07:24:42.043" v="4736" actId="1076"/>
        <pc:sldMkLst>
          <pc:docMk/>
          <pc:sldMk cId="3142308629" sldId="266"/>
        </pc:sldMkLst>
        <pc:spChg chg="mod">
          <ac:chgData name="Phil Jeon(전필준)" userId="ff40bdec-9c19-4085-b494-972b854745bb" providerId="ADAL" clId="{2B8F85C9-BB5C-4D95-9D2B-60706721539C}" dt="2022-03-17T06:52:10.842" v="4211" actId="20577"/>
          <ac:spMkLst>
            <pc:docMk/>
            <pc:sldMk cId="3142308629" sldId="266"/>
            <ac:spMk id="2" creationId="{35235DA9-9165-4887-9F36-0B76BFB07149}"/>
          </ac:spMkLst>
        </pc:spChg>
        <pc:spChg chg="add del mod">
          <ac:chgData name="Phil Jeon(전필준)" userId="ff40bdec-9c19-4085-b494-972b854745bb" providerId="ADAL" clId="{2B8F85C9-BB5C-4D95-9D2B-60706721539C}" dt="2022-03-17T05:46:08.617" v="3172" actId="478"/>
          <ac:spMkLst>
            <pc:docMk/>
            <pc:sldMk cId="3142308629" sldId="266"/>
            <ac:spMk id="4" creationId="{0203B634-262B-4CC4-B243-49E84024C612}"/>
          </ac:spMkLst>
        </pc:spChg>
        <pc:spChg chg="add mod">
          <ac:chgData name="Phil Jeon(전필준)" userId="ff40bdec-9c19-4085-b494-972b854745bb" providerId="ADAL" clId="{2B8F85C9-BB5C-4D95-9D2B-60706721539C}" dt="2022-03-17T06:27:34.305" v="4006" actId="1076"/>
          <ac:spMkLst>
            <pc:docMk/>
            <pc:sldMk cId="3142308629" sldId="266"/>
            <ac:spMk id="6" creationId="{090819F9-7B16-4BD0-AEC0-00FE1959BF50}"/>
          </ac:spMkLst>
        </pc:spChg>
        <pc:spChg chg="add del mod">
          <ac:chgData name="Phil Jeon(전필준)" userId="ff40bdec-9c19-4085-b494-972b854745bb" providerId="ADAL" clId="{2B8F85C9-BB5C-4D95-9D2B-60706721539C}" dt="2022-03-17T06:29:08.418" v="4022" actId="478"/>
          <ac:spMkLst>
            <pc:docMk/>
            <pc:sldMk cId="3142308629" sldId="266"/>
            <ac:spMk id="7" creationId="{E8E242C3-FCB4-4039-97A6-8AF2091FF2F7}"/>
          </ac:spMkLst>
        </pc:spChg>
        <pc:spChg chg="add del mod">
          <ac:chgData name="Phil Jeon(전필준)" userId="ff40bdec-9c19-4085-b494-972b854745bb" providerId="ADAL" clId="{2B8F85C9-BB5C-4D95-9D2B-60706721539C}" dt="2022-03-17T06:27:48.956" v="4008" actId="478"/>
          <ac:spMkLst>
            <pc:docMk/>
            <pc:sldMk cId="3142308629" sldId="266"/>
            <ac:spMk id="15" creationId="{C91FD1F5-0D8B-4CE7-942E-BA091B0C73EB}"/>
          </ac:spMkLst>
        </pc:spChg>
        <pc:spChg chg="add del mod">
          <ac:chgData name="Phil Jeon(전필준)" userId="ff40bdec-9c19-4085-b494-972b854745bb" providerId="ADAL" clId="{2B8F85C9-BB5C-4D95-9D2B-60706721539C}" dt="2022-03-17T06:27:51.753" v="4009" actId="478"/>
          <ac:spMkLst>
            <pc:docMk/>
            <pc:sldMk cId="3142308629" sldId="266"/>
            <ac:spMk id="16" creationId="{07DBB147-B3D6-424E-A026-D49557549A0E}"/>
          </ac:spMkLst>
        </pc:spChg>
        <pc:spChg chg="add del mod">
          <ac:chgData name="Phil Jeon(전필준)" userId="ff40bdec-9c19-4085-b494-972b854745bb" providerId="ADAL" clId="{2B8F85C9-BB5C-4D95-9D2B-60706721539C}" dt="2022-03-17T06:27:52.765" v="4010" actId="478"/>
          <ac:spMkLst>
            <pc:docMk/>
            <pc:sldMk cId="3142308629" sldId="266"/>
            <ac:spMk id="17" creationId="{DFFB3B2E-CBC7-4FFD-8C37-0FBE804C8CF4}"/>
          </ac:spMkLst>
        </pc:spChg>
        <pc:spChg chg="add mod">
          <ac:chgData name="Phil Jeon(전필준)" userId="ff40bdec-9c19-4085-b494-972b854745bb" providerId="ADAL" clId="{2B8F85C9-BB5C-4D95-9D2B-60706721539C}" dt="2022-03-17T06:21:57.965" v="3401" actId="1076"/>
          <ac:spMkLst>
            <pc:docMk/>
            <pc:sldMk cId="3142308629" sldId="266"/>
            <ac:spMk id="18" creationId="{39FFFC1A-0892-45A9-B512-40512BFC562F}"/>
          </ac:spMkLst>
        </pc:spChg>
        <pc:spChg chg="add mod">
          <ac:chgData name="Phil Jeon(전필준)" userId="ff40bdec-9c19-4085-b494-972b854745bb" providerId="ADAL" clId="{2B8F85C9-BB5C-4D95-9D2B-60706721539C}" dt="2022-03-17T06:22:12.693" v="3411" actId="1076"/>
          <ac:spMkLst>
            <pc:docMk/>
            <pc:sldMk cId="3142308629" sldId="266"/>
            <ac:spMk id="19" creationId="{A858C924-65B2-4C0C-B1A6-61EACB7A382A}"/>
          </ac:spMkLst>
        </pc:spChg>
        <pc:spChg chg="add mod">
          <ac:chgData name="Phil Jeon(전필준)" userId="ff40bdec-9c19-4085-b494-972b854745bb" providerId="ADAL" clId="{2B8F85C9-BB5C-4D95-9D2B-60706721539C}" dt="2022-03-17T07:24:42.043" v="4736" actId="1076"/>
          <ac:spMkLst>
            <pc:docMk/>
            <pc:sldMk cId="3142308629" sldId="266"/>
            <ac:spMk id="20" creationId="{6D82AAAB-93FC-4F31-BD8D-742ACE87C13A}"/>
          </ac:spMkLst>
        </pc:spChg>
        <pc:spChg chg="add mod">
          <ac:chgData name="Phil Jeon(전필준)" userId="ff40bdec-9c19-4085-b494-972b854745bb" providerId="ADAL" clId="{2B8F85C9-BB5C-4D95-9D2B-60706721539C}" dt="2022-03-17T06:29:56.182" v="4033" actId="14100"/>
          <ac:spMkLst>
            <pc:docMk/>
            <pc:sldMk cId="3142308629" sldId="266"/>
            <ac:spMk id="26" creationId="{D5796483-48E7-4422-B941-B55CE0AD7723}"/>
          </ac:spMkLst>
        </pc:spChg>
        <pc:spChg chg="add del mod">
          <ac:chgData name="Phil Jeon(전필준)" userId="ff40bdec-9c19-4085-b494-972b854745bb" providerId="ADAL" clId="{2B8F85C9-BB5C-4D95-9D2B-60706721539C}" dt="2022-03-17T06:32:51.234" v="4037" actId="478"/>
          <ac:spMkLst>
            <pc:docMk/>
            <pc:sldMk cId="3142308629" sldId="266"/>
            <ac:spMk id="29" creationId="{11C5B0D0-2670-4387-8841-317FBFB1371A}"/>
          </ac:spMkLst>
        </pc:spChg>
        <pc:spChg chg="add del mod">
          <ac:chgData name="Phil Jeon(전필준)" userId="ff40bdec-9c19-4085-b494-972b854745bb" providerId="ADAL" clId="{2B8F85C9-BB5C-4D95-9D2B-60706721539C}" dt="2022-03-17T06:37:37.113" v="4055" actId="478"/>
          <ac:spMkLst>
            <pc:docMk/>
            <pc:sldMk cId="3142308629" sldId="266"/>
            <ac:spMk id="30" creationId="{109AF22E-498F-4DB8-9FE4-42D8E00CEF1F}"/>
          </ac:spMkLst>
        </pc:spChg>
        <pc:spChg chg="add del mod">
          <ac:chgData name="Phil Jeon(전필준)" userId="ff40bdec-9c19-4085-b494-972b854745bb" providerId="ADAL" clId="{2B8F85C9-BB5C-4D95-9D2B-60706721539C}" dt="2022-03-17T06:37:39.752" v="4057" actId="478"/>
          <ac:spMkLst>
            <pc:docMk/>
            <pc:sldMk cId="3142308629" sldId="266"/>
            <ac:spMk id="31" creationId="{04DEA1A1-72B0-4350-8548-CAF5B95659BB}"/>
          </ac:spMkLst>
        </pc:spChg>
        <pc:spChg chg="add del mod">
          <ac:chgData name="Phil Jeon(전필준)" userId="ff40bdec-9c19-4085-b494-972b854745bb" providerId="ADAL" clId="{2B8F85C9-BB5C-4D95-9D2B-60706721539C}" dt="2022-03-17T06:37:38.935" v="4056" actId="478"/>
          <ac:spMkLst>
            <pc:docMk/>
            <pc:sldMk cId="3142308629" sldId="266"/>
            <ac:spMk id="32" creationId="{708FEE16-2538-4A4F-A342-DE086E561F88}"/>
          </ac:spMkLst>
        </pc:spChg>
        <pc:spChg chg="add mod">
          <ac:chgData name="Phil Jeon(전필준)" userId="ff40bdec-9c19-4085-b494-972b854745bb" providerId="ADAL" clId="{2B8F85C9-BB5C-4D95-9D2B-60706721539C}" dt="2022-03-17T06:42:21.918" v="4092" actId="1076"/>
          <ac:spMkLst>
            <pc:docMk/>
            <pc:sldMk cId="3142308629" sldId="266"/>
            <ac:spMk id="40" creationId="{35D055A7-A41C-49B5-B432-862A23957ACA}"/>
          </ac:spMkLst>
        </pc:spChg>
        <pc:spChg chg="add mod">
          <ac:chgData name="Phil Jeon(전필준)" userId="ff40bdec-9c19-4085-b494-972b854745bb" providerId="ADAL" clId="{2B8F85C9-BB5C-4D95-9D2B-60706721539C}" dt="2022-03-17T07:13:41.984" v="4326" actId="1076"/>
          <ac:spMkLst>
            <pc:docMk/>
            <pc:sldMk cId="3142308629" sldId="266"/>
            <ac:spMk id="45" creationId="{F3B0F58B-6D0F-4E9D-ADCC-91C51B2BB456}"/>
          </ac:spMkLst>
        </pc:spChg>
        <pc:spChg chg="add mod">
          <ac:chgData name="Phil Jeon(전필준)" userId="ff40bdec-9c19-4085-b494-972b854745bb" providerId="ADAL" clId="{2B8F85C9-BB5C-4D95-9D2B-60706721539C}" dt="2022-03-17T07:15:15.998" v="4381" actId="207"/>
          <ac:spMkLst>
            <pc:docMk/>
            <pc:sldMk cId="3142308629" sldId="266"/>
            <ac:spMk id="46" creationId="{7ED946AC-DB5A-4B92-AF7F-34F183B2373E}"/>
          </ac:spMkLst>
        </pc:spChg>
        <pc:grpChg chg="add mod">
          <ac:chgData name="Phil Jeon(전필준)" userId="ff40bdec-9c19-4085-b494-972b854745bb" providerId="ADAL" clId="{2B8F85C9-BB5C-4D95-9D2B-60706721539C}" dt="2022-03-17T06:21:57.965" v="3401" actId="1076"/>
          <ac:grpSpMkLst>
            <pc:docMk/>
            <pc:sldMk cId="3142308629" sldId="266"/>
            <ac:grpSpMk id="8" creationId="{BBA0531F-0B4C-453E-A8F6-22F5AD3B4ADE}"/>
          </ac:grpSpMkLst>
        </pc:grpChg>
        <pc:grpChg chg="add del mod">
          <ac:chgData name="Phil Jeon(전필준)" userId="ff40bdec-9c19-4085-b494-972b854745bb" providerId="ADAL" clId="{2B8F85C9-BB5C-4D95-9D2B-60706721539C}" dt="2022-03-17T06:38:32.310" v="4067" actId="165"/>
          <ac:grpSpMkLst>
            <pc:docMk/>
            <pc:sldMk cId="3142308629" sldId="266"/>
            <ac:grpSpMk id="22" creationId="{D80369F7-0A9D-4B35-BF6F-72532E8DC32C}"/>
          </ac:grpSpMkLst>
        </pc:grpChg>
        <pc:grpChg chg="add mod">
          <ac:chgData name="Phil Jeon(전필준)" userId="ff40bdec-9c19-4085-b494-972b854745bb" providerId="ADAL" clId="{2B8F85C9-BB5C-4D95-9D2B-60706721539C}" dt="2022-03-17T06:42:35.887" v="4096" actId="1076"/>
          <ac:grpSpMkLst>
            <pc:docMk/>
            <pc:sldMk cId="3142308629" sldId="266"/>
            <ac:grpSpMk id="41" creationId="{CFD04ABA-F61C-4F0F-AC3D-FAFEC29763E3}"/>
          </ac:grpSpMkLst>
        </pc:grpChg>
        <pc:picChg chg="add del mod">
          <ac:chgData name="Phil Jeon(전필준)" userId="ff40bdec-9c19-4085-b494-972b854745bb" providerId="ADAL" clId="{2B8F85C9-BB5C-4D95-9D2B-60706721539C}" dt="2022-03-17T06:27:26.342" v="4002" actId="478"/>
          <ac:picMkLst>
            <pc:docMk/>
            <pc:sldMk cId="3142308629" sldId="266"/>
            <ac:picMk id="5" creationId="{9A6DE7A9-40CA-439F-9CDE-6630330B033B}"/>
          </ac:picMkLst>
        </pc:picChg>
        <pc:picChg chg="add mod">
          <ac:chgData name="Phil Jeon(전필준)" userId="ff40bdec-9c19-4085-b494-972b854745bb" providerId="ADAL" clId="{2B8F85C9-BB5C-4D95-9D2B-60706721539C}" dt="2022-03-17T06:27:30.817" v="4005" actId="1076"/>
          <ac:picMkLst>
            <pc:docMk/>
            <pc:sldMk cId="3142308629" sldId="266"/>
            <ac:picMk id="21" creationId="{1AF30E68-006C-4067-AB62-B7DBC0DED6C0}"/>
          </ac:picMkLst>
        </pc:picChg>
        <pc:picChg chg="add mod">
          <ac:chgData name="Phil Jeon(전필준)" userId="ff40bdec-9c19-4085-b494-972b854745bb" providerId="ADAL" clId="{2B8F85C9-BB5C-4D95-9D2B-60706721539C}" dt="2022-03-17T06:37:57.669" v="4064" actId="1076"/>
          <ac:picMkLst>
            <pc:docMk/>
            <pc:sldMk cId="3142308629" sldId="266"/>
            <ac:picMk id="33" creationId="{4F82E392-317B-4774-9823-9CD8355F11E6}"/>
          </ac:picMkLst>
        </pc:picChg>
        <pc:picChg chg="add del mod">
          <ac:chgData name="Phil Jeon(전필준)" userId="ff40bdec-9c19-4085-b494-972b854745bb" providerId="ADAL" clId="{2B8F85C9-BB5C-4D95-9D2B-60706721539C}" dt="2022-03-17T06:39:09.588" v="4079" actId="478"/>
          <ac:picMkLst>
            <pc:docMk/>
            <pc:sldMk cId="3142308629" sldId="266"/>
            <ac:picMk id="34" creationId="{B4CACB60-A920-476B-87DF-8F9DAAB95BAA}"/>
          </ac:picMkLst>
        </pc:picChg>
        <pc:picChg chg="add mod">
          <ac:chgData name="Phil Jeon(전필준)" userId="ff40bdec-9c19-4085-b494-972b854745bb" providerId="ADAL" clId="{2B8F85C9-BB5C-4D95-9D2B-60706721539C}" dt="2022-03-17T06:39:22.186" v="4082" actId="1076"/>
          <ac:picMkLst>
            <pc:docMk/>
            <pc:sldMk cId="3142308629" sldId="266"/>
            <ac:picMk id="35" creationId="{7857B34D-F2F0-4875-AE47-979231673DFF}"/>
          </ac:picMkLst>
        </pc:picChg>
        <pc:picChg chg="add mod">
          <ac:chgData name="Phil Jeon(전필준)" userId="ff40bdec-9c19-4085-b494-972b854745bb" providerId="ADAL" clId="{2B8F85C9-BB5C-4D95-9D2B-60706721539C}" dt="2022-03-17T06:39:19.698" v="4081" actId="1076"/>
          <ac:picMkLst>
            <pc:docMk/>
            <pc:sldMk cId="3142308629" sldId="266"/>
            <ac:picMk id="39" creationId="{1B7BE794-5515-4D64-B19A-029A3924442B}"/>
          </ac:picMkLst>
        </pc:picChg>
        <pc:cxnChg chg="add del mod">
          <ac:chgData name="Phil Jeon(전필준)" userId="ff40bdec-9c19-4085-b494-972b854745bb" providerId="ADAL" clId="{2B8F85C9-BB5C-4D95-9D2B-60706721539C}" dt="2022-03-17T06:27:47.723" v="4007" actId="478"/>
          <ac:cxnSpMkLst>
            <pc:docMk/>
            <pc:sldMk cId="3142308629" sldId="266"/>
            <ac:cxnSpMk id="12" creationId="{D187DDBD-C574-4290-BCAD-D107FB8BD965}"/>
          </ac:cxnSpMkLst>
        </pc:cxnChg>
        <pc:cxnChg chg="mod topLvl">
          <ac:chgData name="Phil Jeon(전필준)" userId="ff40bdec-9c19-4085-b494-972b854745bb" providerId="ADAL" clId="{2B8F85C9-BB5C-4D95-9D2B-60706721539C}" dt="2022-03-17T06:39:09.588" v="4079" actId="478"/>
          <ac:cxnSpMkLst>
            <pc:docMk/>
            <pc:sldMk cId="3142308629" sldId="266"/>
            <ac:cxnSpMk id="23" creationId="{83776685-D535-4B09-A145-714D63E2E541}"/>
          </ac:cxnSpMkLst>
        </pc:cxnChg>
        <pc:cxnChg chg="mod topLvl">
          <ac:chgData name="Phil Jeon(전필준)" userId="ff40bdec-9c19-4085-b494-972b854745bb" providerId="ADAL" clId="{2B8F85C9-BB5C-4D95-9D2B-60706721539C}" dt="2022-03-17T06:38:32.310" v="4067" actId="165"/>
          <ac:cxnSpMkLst>
            <pc:docMk/>
            <pc:sldMk cId="3142308629" sldId="266"/>
            <ac:cxnSpMk id="24" creationId="{125555A5-2550-42A3-8778-009ACA5B9884}"/>
          </ac:cxnSpMkLst>
        </pc:cxnChg>
        <pc:cxnChg chg="mod topLvl">
          <ac:chgData name="Phil Jeon(전필준)" userId="ff40bdec-9c19-4085-b494-972b854745bb" providerId="ADAL" clId="{2B8F85C9-BB5C-4D95-9D2B-60706721539C}" dt="2022-03-17T06:38:40.282" v="4069" actId="14100"/>
          <ac:cxnSpMkLst>
            <pc:docMk/>
            <pc:sldMk cId="3142308629" sldId="266"/>
            <ac:cxnSpMk id="25" creationId="{1C05A721-476D-421C-A829-1059A4CCBDC9}"/>
          </ac:cxnSpMkLst>
        </pc:cxnChg>
        <pc:cxnChg chg="add del mod">
          <ac:chgData name="Phil Jeon(전필준)" userId="ff40bdec-9c19-4085-b494-972b854745bb" providerId="ADAL" clId="{2B8F85C9-BB5C-4D95-9D2B-60706721539C}" dt="2022-03-17T06:32:31.923" v="4035" actId="478"/>
          <ac:cxnSpMkLst>
            <pc:docMk/>
            <pc:sldMk cId="3142308629" sldId="266"/>
            <ac:cxnSpMk id="28" creationId="{DFC7A1E8-46EA-483F-89F2-1458F55AE80C}"/>
          </ac:cxnSpMkLst>
        </pc:cxnChg>
      </pc:sldChg>
      <pc:sldChg chg="addSp delSp modSp add">
        <pc:chgData name="Phil Jeon(전필준)" userId="ff40bdec-9c19-4085-b494-972b854745bb" providerId="ADAL" clId="{2B8F85C9-BB5C-4D95-9D2B-60706721539C}" dt="2022-03-17T07:17:55.924" v="4478" actId="1076"/>
        <pc:sldMkLst>
          <pc:docMk/>
          <pc:sldMk cId="2123422841" sldId="267"/>
        </pc:sldMkLst>
        <pc:spChg chg="mod">
          <ac:chgData name="Phil Jeon(전필준)" userId="ff40bdec-9c19-4085-b494-972b854745bb" providerId="ADAL" clId="{2B8F85C9-BB5C-4D95-9D2B-60706721539C}" dt="2022-03-17T06:26:47.559" v="3970" actId="20577"/>
          <ac:spMkLst>
            <pc:docMk/>
            <pc:sldMk cId="2123422841" sldId="267"/>
            <ac:spMk id="2" creationId="{35235DA9-9165-4887-9F36-0B76BFB07149}"/>
          </ac:spMkLst>
        </pc:spChg>
        <pc:spChg chg="add mod">
          <ac:chgData name="Phil Jeon(전필준)" userId="ff40bdec-9c19-4085-b494-972b854745bb" providerId="ADAL" clId="{2B8F85C9-BB5C-4D95-9D2B-60706721539C}" dt="2022-03-17T07:14:28.574" v="4369" actId="207"/>
          <ac:spMkLst>
            <pc:docMk/>
            <pc:sldMk cId="2123422841" sldId="267"/>
            <ac:spMk id="4" creationId="{7069F4EE-96A8-4199-85CF-B7EE7CDF7463}"/>
          </ac:spMkLst>
        </pc:spChg>
        <pc:spChg chg="del">
          <ac:chgData name="Phil Jeon(전필준)" userId="ff40bdec-9c19-4085-b494-972b854745bb" providerId="ADAL" clId="{2B8F85C9-BB5C-4D95-9D2B-60706721539C}" dt="2022-03-17T06:28:45.673" v="4017" actId="478"/>
          <ac:spMkLst>
            <pc:docMk/>
            <pc:sldMk cId="2123422841" sldId="267"/>
            <ac:spMk id="7" creationId="{E8E242C3-FCB4-4039-97A6-8AF2091FF2F7}"/>
          </ac:spMkLst>
        </pc:spChg>
        <pc:spChg chg="mod">
          <ac:chgData name="Phil Jeon(전필준)" userId="ff40bdec-9c19-4085-b494-972b854745bb" providerId="ADAL" clId="{2B8F85C9-BB5C-4D95-9D2B-60706721539C}" dt="2022-03-17T07:17:55.924" v="4478" actId="1076"/>
          <ac:spMkLst>
            <pc:docMk/>
            <pc:sldMk cId="2123422841" sldId="267"/>
            <ac:spMk id="20" creationId="{6D82AAAB-93FC-4F31-BD8D-742ACE87C13A}"/>
          </ac:spMkLst>
        </pc:spChg>
        <pc:spChg chg="add mod">
          <ac:chgData name="Phil Jeon(전필준)" userId="ff40bdec-9c19-4085-b494-972b854745bb" providerId="ADAL" clId="{2B8F85C9-BB5C-4D95-9D2B-60706721539C}" dt="2022-03-17T06:28:49.117" v="4019" actId="1076"/>
          <ac:spMkLst>
            <pc:docMk/>
            <pc:sldMk cId="2123422841" sldId="267"/>
            <ac:spMk id="21" creationId="{1C14F0C9-AF62-4E4E-993E-A1671B565011}"/>
          </ac:spMkLst>
        </pc:spChg>
        <pc:spChg chg="add mod">
          <ac:chgData name="Phil Jeon(전필준)" userId="ff40bdec-9c19-4085-b494-972b854745bb" providerId="ADAL" clId="{2B8F85C9-BB5C-4D95-9D2B-60706721539C}" dt="2022-03-17T07:14:45.293" v="4378" actId="1035"/>
          <ac:spMkLst>
            <pc:docMk/>
            <pc:sldMk cId="2123422841" sldId="267"/>
            <ac:spMk id="22" creationId="{CC9688BC-21D9-49BB-B650-73A73450257C}"/>
          </ac:spMkLst>
        </pc:spChg>
        <pc:cxnChg chg="mod ord">
          <ac:chgData name="Phil Jeon(전필준)" userId="ff40bdec-9c19-4085-b494-972b854745bb" providerId="ADAL" clId="{2B8F85C9-BB5C-4D95-9D2B-60706721539C}" dt="2022-03-17T06:29:02.270" v="4021" actId="208"/>
          <ac:cxnSpMkLst>
            <pc:docMk/>
            <pc:sldMk cId="2123422841" sldId="267"/>
            <ac:cxnSpMk id="12" creationId="{D187DDBD-C574-4290-BCAD-D107FB8BD965}"/>
          </ac:cxnSpMkLst>
        </pc:cxnChg>
      </pc:sldChg>
      <pc:sldChg chg="add del">
        <pc:chgData name="Phil Jeon(전필준)" userId="ff40bdec-9c19-4085-b494-972b854745bb" providerId="ADAL" clId="{2B8F85C9-BB5C-4D95-9D2B-60706721539C}" dt="2022-03-17T06:14:23.256" v="3239" actId="2696"/>
        <pc:sldMkLst>
          <pc:docMk/>
          <pc:sldMk cId="2863901224" sldId="267"/>
        </pc:sldMkLst>
      </pc:sldChg>
      <pc:sldChg chg="addSp delSp modSp add">
        <pc:chgData name="Phil Jeon(전필준)" userId="ff40bdec-9c19-4085-b494-972b854745bb" providerId="ADAL" clId="{2B8F85C9-BB5C-4D95-9D2B-60706721539C}" dt="2022-03-30T02:56:07.583" v="11306" actId="14100"/>
        <pc:sldMkLst>
          <pc:docMk/>
          <pc:sldMk cId="2803895764" sldId="268"/>
        </pc:sldMkLst>
        <pc:spChg chg="mod">
          <ac:chgData name="Phil Jeon(전필준)" userId="ff40bdec-9c19-4085-b494-972b854745bb" providerId="ADAL" clId="{2B8F85C9-BB5C-4D95-9D2B-60706721539C}" dt="2022-03-17T07:28:01.627" v="4763" actId="20577"/>
          <ac:spMkLst>
            <pc:docMk/>
            <pc:sldMk cId="2803895764" sldId="268"/>
            <ac:spMk id="2" creationId="{35235DA9-9165-4887-9F36-0B76BFB07149}"/>
          </ac:spMkLst>
        </pc:spChg>
        <pc:spChg chg="add del mod">
          <ac:chgData name="Phil Jeon(전필준)" userId="ff40bdec-9c19-4085-b494-972b854745bb" providerId="ADAL" clId="{2B8F85C9-BB5C-4D95-9D2B-60706721539C}" dt="2022-03-18T04:31:56.534" v="6115" actId="478"/>
          <ac:spMkLst>
            <pc:docMk/>
            <pc:sldMk cId="2803895764" sldId="268"/>
            <ac:spMk id="5" creationId="{3C0E12B6-F352-4539-89E0-B7A910069CAC}"/>
          </ac:spMkLst>
        </pc:spChg>
        <pc:spChg chg="mod">
          <ac:chgData name="Phil Jeon(전필준)" userId="ff40bdec-9c19-4085-b494-972b854745bb" providerId="ADAL" clId="{2B8F85C9-BB5C-4D95-9D2B-60706721539C}" dt="2022-03-18T06:03:21.969" v="6878" actId="1036"/>
          <ac:spMkLst>
            <pc:docMk/>
            <pc:sldMk cId="2803895764" sldId="268"/>
            <ac:spMk id="6" creationId="{090819F9-7B16-4BD0-AEC0-00FE1959BF50}"/>
          </ac:spMkLst>
        </pc:spChg>
        <pc:spChg chg="add del mod">
          <ac:chgData name="Phil Jeon(전필준)" userId="ff40bdec-9c19-4085-b494-972b854745bb" providerId="ADAL" clId="{2B8F85C9-BB5C-4D95-9D2B-60706721539C}" dt="2022-03-18T03:37:31.451" v="5985" actId="478"/>
          <ac:spMkLst>
            <pc:docMk/>
            <pc:sldMk cId="2803895764" sldId="268"/>
            <ac:spMk id="7" creationId="{EC3D61DD-7B3A-46C9-9367-715F5C795476}"/>
          </ac:spMkLst>
        </pc:spChg>
        <pc:spChg chg="add mod">
          <ac:chgData name="Phil Jeon(전필준)" userId="ff40bdec-9c19-4085-b494-972b854745bb" providerId="ADAL" clId="{2B8F85C9-BB5C-4D95-9D2B-60706721539C}" dt="2022-03-18T06:09:51.290" v="7008" actId="1037"/>
          <ac:spMkLst>
            <pc:docMk/>
            <pc:sldMk cId="2803895764" sldId="268"/>
            <ac:spMk id="11" creationId="{2892D973-5038-4F73-ABE7-996B13650DC8}"/>
          </ac:spMkLst>
        </pc:spChg>
        <pc:spChg chg="add mod">
          <ac:chgData name="Phil Jeon(전필준)" userId="ff40bdec-9c19-4085-b494-972b854745bb" providerId="ADAL" clId="{2B8F85C9-BB5C-4D95-9D2B-60706721539C}" dt="2022-03-18T06:02:54.487" v="6865" actId="1035"/>
          <ac:spMkLst>
            <pc:docMk/>
            <pc:sldMk cId="2803895764" sldId="268"/>
            <ac:spMk id="12" creationId="{D2B4267D-68FD-44D4-8ACB-82B92EBD7872}"/>
          </ac:spMkLst>
        </pc:spChg>
        <pc:spChg chg="add mod">
          <ac:chgData name="Phil Jeon(전필준)" userId="ff40bdec-9c19-4085-b494-972b854745bb" providerId="ADAL" clId="{2B8F85C9-BB5C-4D95-9D2B-60706721539C}" dt="2022-03-18T06:02:54.487" v="6865" actId="1035"/>
          <ac:spMkLst>
            <pc:docMk/>
            <pc:sldMk cId="2803895764" sldId="268"/>
            <ac:spMk id="13" creationId="{C8D9E793-19C6-41FE-BE4A-98810F8DF5AE}"/>
          </ac:spMkLst>
        </pc:spChg>
        <pc:spChg chg="del">
          <ac:chgData name="Phil Jeon(전필준)" userId="ff40bdec-9c19-4085-b494-972b854745bb" providerId="ADAL" clId="{2B8F85C9-BB5C-4D95-9D2B-60706721539C}" dt="2022-03-18T03:21:57.968" v="5964" actId="478"/>
          <ac:spMkLst>
            <pc:docMk/>
            <pc:sldMk cId="2803895764" sldId="268"/>
            <ac:spMk id="18" creationId="{39FFFC1A-0892-45A9-B512-40512BFC562F}"/>
          </ac:spMkLst>
        </pc:spChg>
        <pc:spChg chg="del">
          <ac:chgData name="Phil Jeon(전필준)" userId="ff40bdec-9c19-4085-b494-972b854745bb" providerId="ADAL" clId="{2B8F85C9-BB5C-4D95-9D2B-60706721539C}" dt="2022-03-18T03:21:57.968" v="5964" actId="478"/>
          <ac:spMkLst>
            <pc:docMk/>
            <pc:sldMk cId="2803895764" sldId="268"/>
            <ac:spMk id="19" creationId="{A858C924-65B2-4C0C-B1A6-61EACB7A382A}"/>
          </ac:spMkLst>
        </pc:spChg>
        <pc:spChg chg="del mod">
          <ac:chgData name="Phil Jeon(전필준)" userId="ff40bdec-9c19-4085-b494-972b854745bb" providerId="ADAL" clId="{2B8F85C9-BB5C-4D95-9D2B-60706721539C}" dt="2022-03-18T03:22:09.930" v="5970" actId="478"/>
          <ac:spMkLst>
            <pc:docMk/>
            <pc:sldMk cId="2803895764" sldId="268"/>
            <ac:spMk id="20" creationId="{6D82AAAB-93FC-4F31-BD8D-742ACE87C13A}"/>
          </ac:spMkLst>
        </pc:spChg>
        <pc:spChg chg="del">
          <ac:chgData name="Phil Jeon(전필준)" userId="ff40bdec-9c19-4085-b494-972b854745bb" providerId="ADAL" clId="{2B8F85C9-BB5C-4D95-9D2B-60706721539C}" dt="2022-03-18T03:21:57.968" v="5964" actId="478"/>
          <ac:spMkLst>
            <pc:docMk/>
            <pc:sldMk cId="2803895764" sldId="268"/>
            <ac:spMk id="26" creationId="{D5796483-48E7-4422-B941-B55CE0AD7723}"/>
          </ac:spMkLst>
        </pc:spChg>
        <pc:spChg chg="add del mod">
          <ac:chgData name="Phil Jeon(전필준)" userId="ff40bdec-9c19-4085-b494-972b854745bb" providerId="ADAL" clId="{2B8F85C9-BB5C-4D95-9D2B-60706721539C}" dt="2022-03-18T04:31:52.910" v="6114" actId="478"/>
          <ac:spMkLst>
            <pc:docMk/>
            <pc:sldMk cId="2803895764" sldId="268"/>
            <ac:spMk id="27" creationId="{99A096F1-7F05-4C8A-83DE-3CAB155F39F9}"/>
          </ac:spMkLst>
        </pc:spChg>
        <pc:spChg chg="add del">
          <ac:chgData name="Phil Jeon(전필준)" userId="ff40bdec-9c19-4085-b494-972b854745bb" providerId="ADAL" clId="{2B8F85C9-BB5C-4D95-9D2B-60706721539C}" dt="2022-03-18T04:33:03.881" v="6143" actId="478"/>
          <ac:spMkLst>
            <pc:docMk/>
            <pc:sldMk cId="2803895764" sldId="268"/>
            <ac:spMk id="31" creationId="{DED5AA44-16EE-4CB6-8B0E-3636CA1178D1}"/>
          </ac:spMkLst>
        </pc:spChg>
        <pc:spChg chg="add mod">
          <ac:chgData name="Phil Jeon(전필준)" userId="ff40bdec-9c19-4085-b494-972b854745bb" providerId="ADAL" clId="{2B8F85C9-BB5C-4D95-9D2B-60706721539C}" dt="2022-03-18T06:16:02.159" v="7147" actId="20577"/>
          <ac:spMkLst>
            <pc:docMk/>
            <pc:sldMk cId="2803895764" sldId="268"/>
            <ac:spMk id="32" creationId="{486F24C4-B58A-4B36-A99E-FCE23187E0C3}"/>
          </ac:spMkLst>
        </pc:spChg>
        <pc:spChg chg="add mod">
          <ac:chgData name="Phil Jeon(전필준)" userId="ff40bdec-9c19-4085-b494-972b854745bb" providerId="ADAL" clId="{2B8F85C9-BB5C-4D95-9D2B-60706721539C}" dt="2022-03-18T06:16:03.778" v="7148" actId="20577"/>
          <ac:spMkLst>
            <pc:docMk/>
            <pc:sldMk cId="2803895764" sldId="268"/>
            <ac:spMk id="34" creationId="{5B33714E-DA40-4B46-99A3-09DBA3EB6C45}"/>
          </ac:spMkLst>
        </pc:spChg>
        <pc:spChg chg="add mod">
          <ac:chgData name="Phil Jeon(전필준)" userId="ff40bdec-9c19-4085-b494-972b854745bb" providerId="ADAL" clId="{2B8F85C9-BB5C-4D95-9D2B-60706721539C}" dt="2022-03-18T06:16:05.129" v="7149" actId="20577"/>
          <ac:spMkLst>
            <pc:docMk/>
            <pc:sldMk cId="2803895764" sldId="268"/>
            <ac:spMk id="36" creationId="{12710E62-D3A4-4C07-81FF-99146C02EDF0}"/>
          </ac:spMkLst>
        </pc:spChg>
        <pc:spChg chg="del">
          <ac:chgData name="Phil Jeon(전필준)" userId="ff40bdec-9c19-4085-b494-972b854745bb" providerId="ADAL" clId="{2B8F85C9-BB5C-4D95-9D2B-60706721539C}" dt="2022-03-18T03:21:57.968" v="5964" actId="478"/>
          <ac:spMkLst>
            <pc:docMk/>
            <pc:sldMk cId="2803895764" sldId="268"/>
            <ac:spMk id="40" creationId="{35D055A7-A41C-49B5-B432-862A23957ACA}"/>
          </ac:spMkLst>
        </pc:spChg>
        <pc:spChg chg="del">
          <ac:chgData name="Phil Jeon(전필준)" userId="ff40bdec-9c19-4085-b494-972b854745bb" providerId="ADAL" clId="{2B8F85C9-BB5C-4D95-9D2B-60706721539C}" dt="2022-03-18T03:21:57.968" v="5964" actId="478"/>
          <ac:spMkLst>
            <pc:docMk/>
            <pc:sldMk cId="2803895764" sldId="268"/>
            <ac:spMk id="45" creationId="{F3B0F58B-6D0F-4E9D-ADCC-91C51B2BB456}"/>
          </ac:spMkLst>
        </pc:spChg>
        <pc:spChg chg="del">
          <ac:chgData name="Phil Jeon(전필준)" userId="ff40bdec-9c19-4085-b494-972b854745bb" providerId="ADAL" clId="{2B8F85C9-BB5C-4D95-9D2B-60706721539C}" dt="2022-03-17T07:27:57.709" v="4757" actId="478"/>
          <ac:spMkLst>
            <pc:docMk/>
            <pc:sldMk cId="2803895764" sldId="268"/>
            <ac:spMk id="46" creationId="{7ED946AC-DB5A-4B92-AF7F-34F183B2373E}"/>
          </ac:spMkLst>
        </pc:spChg>
        <pc:spChg chg="add mod">
          <ac:chgData name="Phil Jeon(전필준)" userId="ff40bdec-9c19-4085-b494-972b854745bb" providerId="ADAL" clId="{2B8F85C9-BB5C-4D95-9D2B-60706721539C}" dt="2022-03-18T06:09:51.290" v="7008" actId="1037"/>
          <ac:spMkLst>
            <pc:docMk/>
            <pc:sldMk cId="2803895764" sldId="268"/>
            <ac:spMk id="48" creationId="{F2C2D53C-26AF-4868-B496-77920ADB313F}"/>
          </ac:spMkLst>
        </pc:spChg>
        <pc:spChg chg="add mod">
          <ac:chgData name="Phil Jeon(전필준)" userId="ff40bdec-9c19-4085-b494-972b854745bb" providerId="ADAL" clId="{2B8F85C9-BB5C-4D95-9D2B-60706721539C}" dt="2022-03-18T06:09:51.290" v="7008" actId="1037"/>
          <ac:spMkLst>
            <pc:docMk/>
            <pc:sldMk cId="2803895764" sldId="268"/>
            <ac:spMk id="49" creationId="{801CDA29-AF08-493F-A015-BE6B5448B3CD}"/>
          </ac:spMkLst>
        </pc:spChg>
        <pc:spChg chg="add mod">
          <ac:chgData name="Phil Jeon(전필준)" userId="ff40bdec-9c19-4085-b494-972b854745bb" providerId="ADAL" clId="{2B8F85C9-BB5C-4D95-9D2B-60706721539C}" dt="2022-03-18T06:12:37.277" v="7072" actId="1036"/>
          <ac:spMkLst>
            <pc:docMk/>
            <pc:sldMk cId="2803895764" sldId="268"/>
            <ac:spMk id="50" creationId="{6FF2F9DD-F63D-45D4-A22D-530EDC776C1B}"/>
          </ac:spMkLst>
        </pc:spChg>
        <pc:spChg chg="add mod">
          <ac:chgData name="Phil Jeon(전필준)" userId="ff40bdec-9c19-4085-b494-972b854745bb" providerId="ADAL" clId="{2B8F85C9-BB5C-4D95-9D2B-60706721539C}" dt="2022-03-18T06:10:05.053" v="7035" actId="1037"/>
          <ac:spMkLst>
            <pc:docMk/>
            <pc:sldMk cId="2803895764" sldId="268"/>
            <ac:spMk id="53" creationId="{C604D712-FA00-4FE0-AEA1-F6F9B7182A8D}"/>
          </ac:spMkLst>
        </pc:spChg>
        <pc:spChg chg="add mod">
          <ac:chgData name="Phil Jeon(전필준)" userId="ff40bdec-9c19-4085-b494-972b854745bb" providerId="ADAL" clId="{2B8F85C9-BB5C-4D95-9D2B-60706721539C}" dt="2022-03-18T06:03:21.969" v="6878" actId="1036"/>
          <ac:spMkLst>
            <pc:docMk/>
            <pc:sldMk cId="2803895764" sldId="268"/>
            <ac:spMk id="54" creationId="{BDAD55BF-1CF3-49D0-B640-4D7425E43D6A}"/>
          </ac:spMkLst>
        </pc:spChg>
        <pc:spChg chg="add mod">
          <ac:chgData name="Phil Jeon(전필준)" userId="ff40bdec-9c19-4085-b494-972b854745bb" providerId="ADAL" clId="{2B8F85C9-BB5C-4D95-9D2B-60706721539C}" dt="2022-03-18T06:10:15.127" v="7054" actId="1037"/>
          <ac:spMkLst>
            <pc:docMk/>
            <pc:sldMk cId="2803895764" sldId="268"/>
            <ac:spMk id="64" creationId="{04261DC5-B8B2-4CC3-A00C-8C404A496CF0}"/>
          </ac:spMkLst>
        </pc:spChg>
        <pc:spChg chg="add mod">
          <ac:chgData name="Phil Jeon(전필준)" userId="ff40bdec-9c19-4085-b494-972b854745bb" providerId="ADAL" clId="{2B8F85C9-BB5C-4D95-9D2B-60706721539C}" dt="2022-03-18T06:10:15.127" v="7054" actId="1037"/>
          <ac:spMkLst>
            <pc:docMk/>
            <pc:sldMk cId="2803895764" sldId="268"/>
            <ac:spMk id="66" creationId="{76E81E08-B80E-4566-8694-905F0A21B1A6}"/>
          </ac:spMkLst>
        </pc:spChg>
        <pc:spChg chg="add mod">
          <ac:chgData name="Phil Jeon(전필준)" userId="ff40bdec-9c19-4085-b494-972b854745bb" providerId="ADAL" clId="{2B8F85C9-BB5C-4D95-9D2B-60706721539C}" dt="2022-03-18T06:10:15.127" v="7054" actId="1037"/>
          <ac:spMkLst>
            <pc:docMk/>
            <pc:sldMk cId="2803895764" sldId="268"/>
            <ac:spMk id="73" creationId="{DA49C3FA-D3A3-460E-B6B8-6976DC9F5DD3}"/>
          </ac:spMkLst>
        </pc:spChg>
        <pc:spChg chg="add mod">
          <ac:chgData name="Phil Jeon(전필준)" userId="ff40bdec-9c19-4085-b494-972b854745bb" providerId="ADAL" clId="{2B8F85C9-BB5C-4D95-9D2B-60706721539C}" dt="2022-03-18T06:10:15.127" v="7054" actId="1037"/>
          <ac:spMkLst>
            <pc:docMk/>
            <pc:sldMk cId="2803895764" sldId="268"/>
            <ac:spMk id="74" creationId="{D46DD3E8-7F23-4E47-AD44-BCF5E8FEFE00}"/>
          </ac:spMkLst>
        </pc:spChg>
        <pc:spChg chg="add mod">
          <ac:chgData name="Phil Jeon(전필준)" userId="ff40bdec-9c19-4085-b494-972b854745bb" providerId="ADAL" clId="{2B8F85C9-BB5C-4D95-9D2B-60706721539C}" dt="2022-03-18T06:03:21.969" v="6878" actId="1036"/>
          <ac:spMkLst>
            <pc:docMk/>
            <pc:sldMk cId="2803895764" sldId="268"/>
            <ac:spMk id="106" creationId="{95F08012-8D32-4EDD-A63A-AA5193826782}"/>
          </ac:spMkLst>
        </pc:spChg>
        <pc:spChg chg="add mod">
          <ac:chgData name="Phil Jeon(전필준)" userId="ff40bdec-9c19-4085-b494-972b854745bb" providerId="ADAL" clId="{2B8F85C9-BB5C-4D95-9D2B-60706721539C}" dt="2022-03-18T06:07:15.728" v="6960" actId="1076"/>
          <ac:spMkLst>
            <pc:docMk/>
            <pc:sldMk cId="2803895764" sldId="268"/>
            <ac:spMk id="127" creationId="{A64D4D05-AC07-4C03-BB1B-58BC5F9FEC69}"/>
          </ac:spMkLst>
        </pc:spChg>
        <pc:spChg chg="add mod">
          <ac:chgData name="Phil Jeon(전필준)" userId="ff40bdec-9c19-4085-b494-972b854745bb" providerId="ADAL" clId="{2B8F85C9-BB5C-4D95-9D2B-60706721539C}" dt="2022-03-18T06:18:50.655" v="7557" actId="1035"/>
          <ac:spMkLst>
            <pc:docMk/>
            <pc:sldMk cId="2803895764" sldId="268"/>
            <ac:spMk id="157" creationId="{CDC9F09E-986D-482F-9407-853F00ABB9C0}"/>
          </ac:spMkLst>
        </pc:spChg>
        <pc:grpChg chg="del">
          <ac:chgData name="Phil Jeon(전필준)" userId="ff40bdec-9c19-4085-b494-972b854745bb" providerId="ADAL" clId="{2B8F85C9-BB5C-4D95-9D2B-60706721539C}" dt="2022-03-18T03:21:57.968" v="5964" actId="478"/>
          <ac:grpSpMkLst>
            <pc:docMk/>
            <pc:sldMk cId="2803895764" sldId="268"/>
            <ac:grpSpMk id="8" creationId="{BBA0531F-0B4C-453E-A8F6-22F5AD3B4ADE}"/>
          </ac:grpSpMkLst>
        </pc:grpChg>
        <pc:grpChg chg="del">
          <ac:chgData name="Phil Jeon(전필준)" userId="ff40bdec-9c19-4085-b494-972b854745bb" providerId="ADAL" clId="{2B8F85C9-BB5C-4D95-9D2B-60706721539C}" dt="2022-03-18T03:21:57.968" v="5964" actId="478"/>
          <ac:grpSpMkLst>
            <pc:docMk/>
            <pc:sldMk cId="2803895764" sldId="268"/>
            <ac:grpSpMk id="41" creationId="{CFD04ABA-F61C-4F0F-AC3D-FAFEC29763E3}"/>
          </ac:grpSpMkLst>
        </pc:grpChg>
        <pc:picChg chg="add mod ord">
          <ac:chgData name="Phil Jeon(전필준)" userId="ff40bdec-9c19-4085-b494-972b854745bb" providerId="ADAL" clId="{2B8F85C9-BB5C-4D95-9D2B-60706721539C}" dt="2022-03-18T06:03:21.969" v="6878" actId="1036"/>
          <ac:picMkLst>
            <pc:docMk/>
            <pc:sldMk cId="2803895764" sldId="268"/>
            <ac:picMk id="4" creationId="{3BD17DC6-5498-4C8A-8721-9B2C52037203}"/>
          </ac:picMkLst>
        </pc:picChg>
        <pc:picChg chg="del">
          <ac:chgData name="Phil Jeon(전필준)" userId="ff40bdec-9c19-4085-b494-972b854745bb" providerId="ADAL" clId="{2B8F85C9-BB5C-4D95-9D2B-60706721539C}" dt="2022-03-17T07:24:53.529" v="4738" actId="478"/>
          <ac:picMkLst>
            <pc:docMk/>
            <pc:sldMk cId="2803895764" sldId="268"/>
            <ac:picMk id="21" creationId="{1AF30E68-006C-4067-AB62-B7DBC0DED6C0}"/>
          </ac:picMkLst>
        </pc:picChg>
        <pc:picChg chg="del">
          <ac:chgData name="Phil Jeon(전필준)" userId="ff40bdec-9c19-4085-b494-972b854745bb" providerId="ADAL" clId="{2B8F85C9-BB5C-4D95-9D2B-60706721539C}" dt="2022-03-18T03:21:57.968" v="5964" actId="478"/>
          <ac:picMkLst>
            <pc:docMk/>
            <pc:sldMk cId="2803895764" sldId="268"/>
            <ac:picMk id="33" creationId="{4F82E392-317B-4774-9823-9CD8355F11E6}"/>
          </ac:picMkLst>
        </pc:picChg>
        <pc:picChg chg="del">
          <ac:chgData name="Phil Jeon(전필준)" userId="ff40bdec-9c19-4085-b494-972b854745bb" providerId="ADAL" clId="{2B8F85C9-BB5C-4D95-9D2B-60706721539C}" dt="2022-03-18T03:21:57.968" v="5964" actId="478"/>
          <ac:picMkLst>
            <pc:docMk/>
            <pc:sldMk cId="2803895764" sldId="268"/>
            <ac:picMk id="35" creationId="{7857B34D-F2F0-4875-AE47-979231673DFF}"/>
          </ac:picMkLst>
        </pc:picChg>
        <pc:picChg chg="del">
          <ac:chgData name="Phil Jeon(전필준)" userId="ff40bdec-9c19-4085-b494-972b854745bb" providerId="ADAL" clId="{2B8F85C9-BB5C-4D95-9D2B-60706721539C}" dt="2022-03-18T03:21:57.968" v="5964" actId="478"/>
          <ac:picMkLst>
            <pc:docMk/>
            <pc:sldMk cId="2803895764" sldId="268"/>
            <ac:picMk id="39" creationId="{1B7BE794-5515-4D64-B19A-029A3924442B}"/>
          </ac:picMkLst>
        </pc:picChg>
        <pc:picChg chg="add mod">
          <ac:chgData name="Phil Jeon(전필준)" userId="ff40bdec-9c19-4085-b494-972b854745bb" providerId="ADAL" clId="{2B8F85C9-BB5C-4D95-9D2B-60706721539C}" dt="2022-03-18T06:09:53.951" v="7009" actId="1076"/>
          <ac:picMkLst>
            <pc:docMk/>
            <pc:sldMk cId="2803895764" sldId="268"/>
            <ac:picMk id="134" creationId="{6BB6B1EA-CB5A-4BF9-A809-6FC14F4A567A}"/>
          </ac:picMkLst>
        </pc:picChg>
        <pc:cxnChg chg="add del mod">
          <ac:chgData name="Phil Jeon(전필준)" userId="ff40bdec-9c19-4085-b494-972b854745bb" providerId="ADAL" clId="{2B8F85C9-BB5C-4D95-9D2B-60706721539C}" dt="2022-03-18T04:48:55.680" v="6570" actId="478"/>
          <ac:cxnSpMkLst>
            <pc:docMk/>
            <pc:sldMk cId="2803895764" sldId="268"/>
            <ac:cxnSpMk id="15" creationId="{D90520C7-895C-4909-8CA1-34F87A8FB47D}"/>
          </ac:cxnSpMkLst>
        </pc:cxnChg>
        <pc:cxnChg chg="del">
          <ac:chgData name="Phil Jeon(전필준)" userId="ff40bdec-9c19-4085-b494-972b854745bb" providerId="ADAL" clId="{2B8F85C9-BB5C-4D95-9D2B-60706721539C}" dt="2022-03-18T03:21:57.968" v="5964" actId="478"/>
          <ac:cxnSpMkLst>
            <pc:docMk/>
            <pc:sldMk cId="2803895764" sldId="268"/>
            <ac:cxnSpMk id="23" creationId="{83776685-D535-4B09-A145-714D63E2E541}"/>
          </ac:cxnSpMkLst>
        </pc:cxnChg>
        <pc:cxnChg chg="del">
          <ac:chgData name="Phil Jeon(전필준)" userId="ff40bdec-9c19-4085-b494-972b854745bb" providerId="ADAL" clId="{2B8F85C9-BB5C-4D95-9D2B-60706721539C}" dt="2022-03-18T03:21:57.968" v="5964" actId="478"/>
          <ac:cxnSpMkLst>
            <pc:docMk/>
            <pc:sldMk cId="2803895764" sldId="268"/>
            <ac:cxnSpMk id="24" creationId="{125555A5-2550-42A3-8778-009ACA5B9884}"/>
          </ac:cxnSpMkLst>
        </pc:cxnChg>
        <pc:cxnChg chg="del">
          <ac:chgData name="Phil Jeon(전필준)" userId="ff40bdec-9c19-4085-b494-972b854745bb" providerId="ADAL" clId="{2B8F85C9-BB5C-4D95-9D2B-60706721539C}" dt="2022-03-18T03:21:57.968" v="5964" actId="478"/>
          <ac:cxnSpMkLst>
            <pc:docMk/>
            <pc:sldMk cId="2803895764" sldId="268"/>
            <ac:cxnSpMk id="25" creationId="{1C05A721-476D-421C-A829-1059A4CCBDC9}"/>
          </ac:cxnSpMkLst>
        </pc:cxnChg>
        <pc:cxnChg chg="add mod">
          <ac:chgData name="Phil Jeon(전필준)" userId="ff40bdec-9c19-4085-b494-972b854745bb" providerId="ADAL" clId="{2B8F85C9-BB5C-4D95-9D2B-60706721539C}" dt="2022-03-18T06:09:51.290" v="7008" actId="1037"/>
          <ac:cxnSpMkLst>
            <pc:docMk/>
            <pc:sldMk cId="2803895764" sldId="268"/>
            <ac:cxnSpMk id="30" creationId="{012B1842-ED49-494A-AACD-E6DF01B0FF63}"/>
          </ac:cxnSpMkLst>
        </pc:cxnChg>
        <pc:cxnChg chg="add mod">
          <ac:chgData name="Phil Jeon(전필준)" userId="ff40bdec-9c19-4085-b494-972b854745bb" providerId="ADAL" clId="{2B8F85C9-BB5C-4D95-9D2B-60706721539C}" dt="2022-03-18T06:02:54.487" v="6865" actId="1035"/>
          <ac:cxnSpMkLst>
            <pc:docMk/>
            <pc:sldMk cId="2803895764" sldId="268"/>
            <ac:cxnSpMk id="37" creationId="{764BFD13-484B-4F81-BAFE-00C9657E3C95}"/>
          </ac:cxnSpMkLst>
        </pc:cxnChg>
        <pc:cxnChg chg="add mod">
          <ac:chgData name="Phil Jeon(전필준)" userId="ff40bdec-9c19-4085-b494-972b854745bb" providerId="ADAL" clId="{2B8F85C9-BB5C-4D95-9D2B-60706721539C}" dt="2022-03-18T06:02:54.487" v="6865" actId="1035"/>
          <ac:cxnSpMkLst>
            <pc:docMk/>
            <pc:sldMk cId="2803895764" sldId="268"/>
            <ac:cxnSpMk id="46" creationId="{46B7EFC6-8EA3-48B0-AC0D-394332B295BB}"/>
          </ac:cxnSpMkLst>
        </pc:cxnChg>
        <pc:cxnChg chg="add mod">
          <ac:chgData name="Phil Jeon(전필준)" userId="ff40bdec-9c19-4085-b494-972b854745bb" providerId="ADAL" clId="{2B8F85C9-BB5C-4D95-9D2B-60706721539C}" dt="2022-03-18T06:02:54.487" v="6865" actId="1035"/>
          <ac:cxnSpMkLst>
            <pc:docMk/>
            <pc:sldMk cId="2803895764" sldId="268"/>
            <ac:cxnSpMk id="47" creationId="{CA6004B1-F06D-4D96-9D86-10045BDEFB1B}"/>
          </ac:cxnSpMkLst>
        </pc:cxnChg>
        <pc:cxnChg chg="add mod">
          <ac:chgData name="Phil Jeon(전필준)" userId="ff40bdec-9c19-4085-b494-972b854745bb" providerId="ADAL" clId="{2B8F85C9-BB5C-4D95-9D2B-60706721539C}" dt="2022-03-18T06:12:32.328" v="7069" actId="1035"/>
          <ac:cxnSpMkLst>
            <pc:docMk/>
            <pc:sldMk cId="2803895764" sldId="268"/>
            <ac:cxnSpMk id="51" creationId="{DCF3216D-740A-4937-9351-31AB293A3E5C}"/>
          </ac:cxnSpMkLst>
        </pc:cxnChg>
        <pc:cxnChg chg="add del mod">
          <ac:chgData name="Phil Jeon(전필준)" userId="ff40bdec-9c19-4085-b494-972b854745bb" providerId="ADAL" clId="{2B8F85C9-BB5C-4D95-9D2B-60706721539C}" dt="2022-03-18T04:49:14.444" v="6596" actId="478"/>
          <ac:cxnSpMkLst>
            <pc:docMk/>
            <pc:sldMk cId="2803895764" sldId="268"/>
            <ac:cxnSpMk id="52" creationId="{E25262FF-EAD8-41EB-A30F-5B53C22FABF8}"/>
          </ac:cxnSpMkLst>
        </pc:cxnChg>
        <pc:cxnChg chg="add del mod">
          <ac:chgData name="Phil Jeon(전필준)" userId="ff40bdec-9c19-4085-b494-972b854745bb" providerId="ADAL" clId="{2B8F85C9-BB5C-4D95-9D2B-60706721539C}" dt="2022-03-18T06:09:43.387" v="6977" actId="478"/>
          <ac:cxnSpMkLst>
            <pc:docMk/>
            <pc:sldMk cId="2803895764" sldId="268"/>
            <ac:cxnSpMk id="56" creationId="{588A781B-7407-4C3B-A169-39FD33749DA9}"/>
          </ac:cxnSpMkLst>
        </pc:cxnChg>
        <pc:cxnChg chg="add del mod">
          <ac:chgData name="Phil Jeon(전필준)" userId="ff40bdec-9c19-4085-b494-972b854745bb" providerId="ADAL" clId="{2B8F85C9-BB5C-4D95-9D2B-60706721539C}" dt="2022-03-18T04:52:42.005" v="6661" actId="478"/>
          <ac:cxnSpMkLst>
            <pc:docMk/>
            <pc:sldMk cId="2803895764" sldId="268"/>
            <ac:cxnSpMk id="61" creationId="{8E742BF1-B7A7-460D-BD2C-7B9BDD93705D}"/>
          </ac:cxnSpMkLst>
        </pc:cxnChg>
        <pc:cxnChg chg="add mod">
          <ac:chgData name="Phil Jeon(전필준)" userId="ff40bdec-9c19-4085-b494-972b854745bb" providerId="ADAL" clId="{2B8F85C9-BB5C-4D95-9D2B-60706721539C}" dt="2022-03-18T06:03:50.010" v="6915" actId="1036"/>
          <ac:cxnSpMkLst>
            <pc:docMk/>
            <pc:sldMk cId="2803895764" sldId="268"/>
            <ac:cxnSpMk id="62" creationId="{FCB65282-899F-4EEC-95F5-513DD83A1AB3}"/>
          </ac:cxnSpMkLst>
        </pc:cxnChg>
        <pc:cxnChg chg="add del mod">
          <ac:chgData name="Phil Jeon(전필준)" userId="ff40bdec-9c19-4085-b494-972b854745bb" providerId="ADAL" clId="{2B8F85C9-BB5C-4D95-9D2B-60706721539C}" dt="2022-03-18T06:03:50.010" v="6915" actId="1036"/>
          <ac:cxnSpMkLst>
            <pc:docMk/>
            <pc:sldMk cId="2803895764" sldId="268"/>
            <ac:cxnSpMk id="67" creationId="{998F432B-03A8-4B73-A213-6371BE5BAA79}"/>
          </ac:cxnSpMkLst>
        </pc:cxnChg>
        <pc:cxnChg chg="add del mod">
          <ac:chgData name="Phil Jeon(전필준)" userId="ff40bdec-9c19-4085-b494-972b854745bb" providerId="ADAL" clId="{2B8F85C9-BB5C-4D95-9D2B-60706721539C}" dt="2022-03-18T04:54:57.238" v="6734" actId="478"/>
          <ac:cxnSpMkLst>
            <pc:docMk/>
            <pc:sldMk cId="2803895764" sldId="268"/>
            <ac:cxnSpMk id="71" creationId="{EB1043E8-AE25-4E26-871B-5F428B75196B}"/>
          </ac:cxnSpMkLst>
        </pc:cxnChg>
        <pc:cxnChg chg="add del mod">
          <ac:chgData name="Phil Jeon(전필준)" userId="ff40bdec-9c19-4085-b494-972b854745bb" providerId="ADAL" clId="{2B8F85C9-BB5C-4D95-9D2B-60706721539C}" dt="2022-03-18T05:57:46.683" v="6807" actId="478"/>
          <ac:cxnSpMkLst>
            <pc:docMk/>
            <pc:sldMk cId="2803895764" sldId="268"/>
            <ac:cxnSpMk id="72" creationId="{B8B8A76B-05CA-4AC9-82FA-0F111B07103D}"/>
          </ac:cxnSpMkLst>
        </pc:cxnChg>
        <pc:cxnChg chg="add del mod">
          <ac:chgData name="Phil Jeon(전필준)" userId="ff40bdec-9c19-4085-b494-972b854745bb" providerId="ADAL" clId="{2B8F85C9-BB5C-4D95-9D2B-60706721539C}" dt="2022-03-18T04:55:59.890" v="6778" actId="478"/>
          <ac:cxnSpMkLst>
            <pc:docMk/>
            <pc:sldMk cId="2803895764" sldId="268"/>
            <ac:cxnSpMk id="75" creationId="{B91E1BDB-BC2D-424B-8FAA-09EE0B4FE818}"/>
          </ac:cxnSpMkLst>
        </pc:cxnChg>
        <pc:cxnChg chg="add del mod">
          <ac:chgData name="Phil Jeon(전필준)" userId="ff40bdec-9c19-4085-b494-972b854745bb" providerId="ADAL" clId="{2B8F85C9-BB5C-4D95-9D2B-60706721539C}" dt="2022-03-18T04:56:19.138" v="6783" actId="478"/>
          <ac:cxnSpMkLst>
            <pc:docMk/>
            <pc:sldMk cId="2803895764" sldId="268"/>
            <ac:cxnSpMk id="80" creationId="{4009513E-66D2-4ABF-A850-7F3680A796D4}"/>
          </ac:cxnSpMkLst>
        </pc:cxnChg>
        <pc:cxnChg chg="add del mod">
          <ac:chgData name="Phil Jeon(전필준)" userId="ff40bdec-9c19-4085-b494-972b854745bb" providerId="ADAL" clId="{2B8F85C9-BB5C-4D95-9D2B-60706721539C}" dt="2022-03-18T04:56:47.532" v="6788" actId="478"/>
          <ac:cxnSpMkLst>
            <pc:docMk/>
            <pc:sldMk cId="2803895764" sldId="268"/>
            <ac:cxnSpMk id="83" creationId="{28D4B78D-B066-445C-921A-4FFA8CF93F80}"/>
          </ac:cxnSpMkLst>
        </pc:cxnChg>
        <pc:cxnChg chg="add del mod">
          <ac:chgData name="Phil Jeon(전필준)" userId="ff40bdec-9c19-4085-b494-972b854745bb" providerId="ADAL" clId="{2B8F85C9-BB5C-4D95-9D2B-60706721539C}" dt="2022-03-18T04:57:03.291" v="6792" actId="478"/>
          <ac:cxnSpMkLst>
            <pc:docMk/>
            <pc:sldMk cId="2803895764" sldId="268"/>
            <ac:cxnSpMk id="88" creationId="{0BAC9ACB-3260-4A1C-A016-2C135C4CBC0E}"/>
          </ac:cxnSpMkLst>
        </pc:cxnChg>
        <pc:cxnChg chg="add del mod">
          <ac:chgData name="Phil Jeon(전필준)" userId="ff40bdec-9c19-4085-b494-972b854745bb" providerId="ADAL" clId="{2B8F85C9-BB5C-4D95-9D2B-60706721539C}" dt="2022-03-18T04:57:13.436" v="6794" actId="478"/>
          <ac:cxnSpMkLst>
            <pc:docMk/>
            <pc:sldMk cId="2803895764" sldId="268"/>
            <ac:cxnSpMk id="91" creationId="{47081BED-44F9-4CA2-AC1B-8B37E1C31D66}"/>
          </ac:cxnSpMkLst>
        </pc:cxnChg>
        <pc:cxnChg chg="add mod">
          <ac:chgData name="Phil Jeon(전필준)" userId="ff40bdec-9c19-4085-b494-972b854745bb" providerId="ADAL" clId="{2B8F85C9-BB5C-4D95-9D2B-60706721539C}" dt="2022-03-18T06:10:30.169" v="7060" actId="14100"/>
          <ac:cxnSpMkLst>
            <pc:docMk/>
            <pc:sldMk cId="2803895764" sldId="268"/>
            <ac:cxnSpMk id="93" creationId="{5087610A-0241-4657-9E6D-FA59FBE11BF0}"/>
          </ac:cxnSpMkLst>
        </pc:cxnChg>
        <pc:cxnChg chg="add mod">
          <ac:chgData name="Phil Jeon(전필준)" userId="ff40bdec-9c19-4085-b494-972b854745bb" providerId="ADAL" clId="{2B8F85C9-BB5C-4D95-9D2B-60706721539C}" dt="2022-03-30T02:56:07.583" v="11306" actId="14100"/>
          <ac:cxnSpMkLst>
            <pc:docMk/>
            <pc:sldMk cId="2803895764" sldId="268"/>
            <ac:cxnSpMk id="100" creationId="{BA0F6A59-9975-4E1C-8855-798B1AF5259E}"/>
          </ac:cxnSpMkLst>
        </pc:cxnChg>
        <pc:cxnChg chg="add mod">
          <ac:chgData name="Phil Jeon(전필준)" userId="ff40bdec-9c19-4085-b494-972b854745bb" providerId="ADAL" clId="{2B8F85C9-BB5C-4D95-9D2B-60706721539C}" dt="2022-03-18T06:10:15.127" v="7054" actId="1037"/>
          <ac:cxnSpMkLst>
            <pc:docMk/>
            <pc:sldMk cId="2803895764" sldId="268"/>
            <ac:cxnSpMk id="103" creationId="{2C252B22-04A1-4B0D-BCA7-6642C423E38A}"/>
          </ac:cxnSpMkLst>
        </pc:cxnChg>
        <pc:cxnChg chg="add del mod">
          <ac:chgData name="Phil Jeon(전필준)" userId="ff40bdec-9c19-4085-b494-972b854745bb" providerId="ADAL" clId="{2B8F85C9-BB5C-4D95-9D2B-60706721539C}" dt="2022-03-18T05:59:07.924" v="6821"/>
          <ac:cxnSpMkLst>
            <pc:docMk/>
            <pc:sldMk cId="2803895764" sldId="268"/>
            <ac:cxnSpMk id="104" creationId="{4F44A43B-B902-4B1C-AAAC-9060B8CA8A75}"/>
          </ac:cxnSpMkLst>
        </pc:cxnChg>
        <pc:cxnChg chg="add del mod">
          <ac:chgData name="Phil Jeon(전필준)" userId="ff40bdec-9c19-4085-b494-972b854745bb" providerId="ADAL" clId="{2B8F85C9-BB5C-4D95-9D2B-60706721539C}" dt="2022-03-18T05:59:07.924" v="6821"/>
          <ac:cxnSpMkLst>
            <pc:docMk/>
            <pc:sldMk cId="2803895764" sldId="268"/>
            <ac:cxnSpMk id="105" creationId="{A93AD59D-9626-4E4C-9144-60D225CC96EA}"/>
          </ac:cxnSpMkLst>
        </pc:cxnChg>
        <pc:cxnChg chg="add del mod">
          <ac:chgData name="Phil Jeon(전필준)" userId="ff40bdec-9c19-4085-b494-972b854745bb" providerId="ADAL" clId="{2B8F85C9-BB5C-4D95-9D2B-60706721539C}" dt="2022-03-18T06:02:15.219" v="6827" actId="478"/>
          <ac:cxnSpMkLst>
            <pc:docMk/>
            <pc:sldMk cId="2803895764" sldId="268"/>
            <ac:cxnSpMk id="107" creationId="{BECFC8DF-4539-4804-A1F6-BB8C4D37CB75}"/>
          </ac:cxnSpMkLst>
        </pc:cxnChg>
        <pc:cxnChg chg="add mod">
          <ac:chgData name="Phil Jeon(전필준)" userId="ff40bdec-9c19-4085-b494-972b854745bb" providerId="ADAL" clId="{2B8F85C9-BB5C-4D95-9D2B-60706721539C}" dt="2022-03-18T06:13:35.727" v="7082" actId="14100"/>
          <ac:cxnSpMkLst>
            <pc:docMk/>
            <pc:sldMk cId="2803895764" sldId="268"/>
            <ac:cxnSpMk id="109" creationId="{DCFB4FBD-C080-48E9-89EC-EB14C14E3B88}"/>
          </ac:cxnSpMkLst>
        </pc:cxnChg>
        <pc:cxnChg chg="add del mod">
          <ac:chgData name="Phil Jeon(전필준)" userId="ff40bdec-9c19-4085-b494-972b854745bb" providerId="ADAL" clId="{2B8F85C9-BB5C-4D95-9D2B-60706721539C}" dt="2022-03-18T06:07:43.086" v="6966" actId="478"/>
          <ac:cxnSpMkLst>
            <pc:docMk/>
            <pc:sldMk cId="2803895764" sldId="268"/>
            <ac:cxnSpMk id="128" creationId="{4FCC9B93-F839-4108-A448-C371199EF735}"/>
          </ac:cxnSpMkLst>
        </pc:cxnChg>
        <pc:cxnChg chg="add mod">
          <ac:chgData name="Phil Jeon(전필준)" userId="ff40bdec-9c19-4085-b494-972b854745bb" providerId="ADAL" clId="{2B8F85C9-BB5C-4D95-9D2B-60706721539C}" dt="2022-03-18T06:13:32.679" v="7081" actId="14100"/>
          <ac:cxnSpMkLst>
            <pc:docMk/>
            <pc:sldMk cId="2803895764" sldId="268"/>
            <ac:cxnSpMk id="131" creationId="{06E23FB3-6E90-4174-BE31-7938CA54E6D8}"/>
          </ac:cxnSpMkLst>
        </pc:cxnChg>
        <pc:cxnChg chg="add del mod">
          <ac:chgData name="Phil Jeon(전필준)" userId="ff40bdec-9c19-4085-b494-972b854745bb" providerId="ADAL" clId="{2B8F85C9-BB5C-4D95-9D2B-60706721539C}" dt="2022-03-18T06:14:31.383" v="7096" actId="478"/>
          <ac:cxnSpMkLst>
            <pc:docMk/>
            <pc:sldMk cId="2803895764" sldId="268"/>
            <ac:cxnSpMk id="145" creationId="{9A5F4E58-9232-488A-A27A-FDE88FE6769C}"/>
          </ac:cxnSpMkLst>
        </pc:cxnChg>
        <pc:cxnChg chg="add mod">
          <ac:chgData name="Phil Jeon(전필준)" userId="ff40bdec-9c19-4085-b494-972b854745bb" providerId="ADAL" clId="{2B8F85C9-BB5C-4D95-9D2B-60706721539C}" dt="2022-03-18T06:15:14.992" v="7106" actId="208"/>
          <ac:cxnSpMkLst>
            <pc:docMk/>
            <pc:sldMk cId="2803895764" sldId="268"/>
            <ac:cxnSpMk id="152" creationId="{2ADC8257-7865-4CD0-B882-40D1ADE56F8E}"/>
          </ac:cxnSpMkLst>
        </pc:cxnChg>
        <pc:cxnChg chg="add mod">
          <ac:chgData name="Phil Jeon(전필준)" userId="ff40bdec-9c19-4085-b494-972b854745bb" providerId="ADAL" clId="{2B8F85C9-BB5C-4D95-9D2B-60706721539C}" dt="2022-03-18T06:15:14.992" v="7106" actId="208"/>
          <ac:cxnSpMkLst>
            <pc:docMk/>
            <pc:sldMk cId="2803895764" sldId="268"/>
            <ac:cxnSpMk id="153" creationId="{5F0A7618-69B3-4223-9838-D6B1B7788BB8}"/>
          </ac:cxnSpMkLst>
        </pc:cxnChg>
      </pc:sldChg>
      <pc:sldChg chg="addSp delSp modSp add ord">
        <pc:chgData name="Phil Jeon(전필준)" userId="ff40bdec-9c19-4085-b494-972b854745bb" providerId="ADAL" clId="{2B8F85C9-BB5C-4D95-9D2B-60706721539C}" dt="2022-03-21T00:54:27.946" v="10913" actId="207"/>
        <pc:sldMkLst>
          <pc:docMk/>
          <pc:sldMk cId="3740081066" sldId="269"/>
        </pc:sldMkLst>
        <pc:spChg chg="del mod">
          <ac:chgData name="Phil Jeon(전필준)" userId="ff40bdec-9c19-4085-b494-972b854745bb" providerId="ADAL" clId="{2B8F85C9-BB5C-4D95-9D2B-60706721539C}" dt="2022-03-18T00:29:17.007" v="4772" actId="478"/>
          <ac:spMkLst>
            <pc:docMk/>
            <pc:sldMk cId="3740081066" sldId="269"/>
            <ac:spMk id="6" creationId="{090819F9-7B16-4BD0-AEC0-00FE1959BF50}"/>
          </ac:spMkLst>
        </pc:spChg>
        <pc:spChg chg="del">
          <ac:chgData name="Phil Jeon(전필준)" userId="ff40bdec-9c19-4085-b494-972b854745bb" providerId="ADAL" clId="{2B8F85C9-BB5C-4D95-9D2B-60706721539C}" dt="2022-03-18T00:29:09.523" v="4766" actId="478"/>
          <ac:spMkLst>
            <pc:docMk/>
            <pc:sldMk cId="3740081066" sldId="269"/>
            <ac:spMk id="18" creationId="{39FFFC1A-0892-45A9-B512-40512BFC562F}"/>
          </ac:spMkLst>
        </pc:spChg>
        <pc:spChg chg="del">
          <ac:chgData name="Phil Jeon(전필준)" userId="ff40bdec-9c19-4085-b494-972b854745bb" providerId="ADAL" clId="{2B8F85C9-BB5C-4D95-9D2B-60706721539C}" dt="2022-03-18T00:29:09.523" v="4766" actId="478"/>
          <ac:spMkLst>
            <pc:docMk/>
            <pc:sldMk cId="3740081066" sldId="269"/>
            <ac:spMk id="19" creationId="{A858C924-65B2-4C0C-B1A6-61EACB7A382A}"/>
          </ac:spMkLst>
        </pc:spChg>
        <pc:spChg chg="mod">
          <ac:chgData name="Phil Jeon(전필준)" userId="ff40bdec-9c19-4085-b494-972b854745bb" providerId="ADAL" clId="{2B8F85C9-BB5C-4D95-9D2B-60706721539C}" dt="2022-03-21T00:54:27.946" v="10913" actId="207"/>
          <ac:spMkLst>
            <pc:docMk/>
            <pc:sldMk cId="3740081066" sldId="269"/>
            <ac:spMk id="20" creationId="{6D82AAAB-93FC-4F31-BD8D-742ACE87C13A}"/>
          </ac:spMkLst>
        </pc:spChg>
        <pc:spChg chg="del">
          <ac:chgData name="Phil Jeon(전필준)" userId="ff40bdec-9c19-4085-b494-972b854745bb" providerId="ADAL" clId="{2B8F85C9-BB5C-4D95-9D2B-60706721539C}" dt="2022-03-18T00:29:09.523" v="4766" actId="478"/>
          <ac:spMkLst>
            <pc:docMk/>
            <pc:sldMk cId="3740081066" sldId="269"/>
            <ac:spMk id="26" creationId="{D5796483-48E7-4422-B941-B55CE0AD7723}"/>
          </ac:spMkLst>
        </pc:spChg>
        <pc:spChg chg="del">
          <ac:chgData name="Phil Jeon(전필준)" userId="ff40bdec-9c19-4085-b494-972b854745bb" providerId="ADAL" clId="{2B8F85C9-BB5C-4D95-9D2B-60706721539C}" dt="2022-03-18T00:29:09.523" v="4766" actId="478"/>
          <ac:spMkLst>
            <pc:docMk/>
            <pc:sldMk cId="3740081066" sldId="269"/>
            <ac:spMk id="40" creationId="{35D055A7-A41C-49B5-B432-862A23957ACA}"/>
          </ac:spMkLst>
        </pc:spChg>
        <pc:spChg chg="del">
          <ac:chgData name="Phil Jeon(전필준)" userId="ff40bdec-9c19-4085-b494-972b854745bb" providerId="ADAL" clId="{2B8F85C9-BB5C-4D95-9D2B-60706721539C}" dt="2022-03-18T00:29:09.523" v="4766" actId="478"/>
          <ac:spMkLst>
            <pc:docMk/>
            <pc:sldMk cId="3740081066" sldId="269"/>
            <ac:spMk id="45" creationId="{F3B0F58B-6D0F-4E9D-ADCC-91C51B2BB456}"/>
          </ac:spMkLst>
        </pc:spChg>
        <pc:grpChg chg="del">
          <ac:chgData name="Phil Jeon(전필준)" userId="ff40bdec-9c19-4085-b494-972b854745bb" providerId="ADAL" clId="{2B8F85C9-BB5C-4D95-9D2B-60706721539C}" dt="2022-03-18T00:29:09.523" v="4766" actId="478"/>
          <ac:grpSpMkLst>
            <pc:docMk/>
            <pc:sldMk cId="3740081066" sldId="269"/>
            <ac:grpSpMk id="8" creationId="{BBA0531F-0B4C-453E-A8F6-22F5AD3B4ADE}"/>
          </ac:grpSpMkLst>
        </pc:grpChg>
        <pc:grpChg chg="del">
          <ac:chgData name="Phil Jeon(전필준)" userId="ff40bdec-9c19-4085-b494-972b854745bb" providerId="ADAL" clId="{2B8F85C9-BB5C-4D95-9D2B-60706721539C}" dt="2022-03-18T00:29:09.523" v="4766" actId="478"/>
          <ac:grpSpMkLst>
            <pc:docMk/>
            <pc:sldMk cId="3740081066" sldId="269"/>
            <ac:grpSpMk id="41" creationId="{CFD04ABA-F61C-4F0F-AC3D-FAFEC29763E3}"/>
          </ac:grpSpMkLst>
        </pc:grpChg>
        <pc:picChg chg="del">
          <ac:chgData name="Phil Jeon(전필준)" userId="ff40bdec-9c19-4085-b494-972b854745bb" providerId="ADAL" clId="{2B8F85C9-BB5C-4D95-9D2B-60706721539C}" dt="2022-03-18T00:29:14.900" v="4770" actId="478"/>
          <ac:picMkLst>
            <pc:docMk/>
            <pc:sldMk cId="3740081066" sldId="269"/>
            <ac:picMk id="4" creationId="{3BD17DC6-5498-4C8A-8721-9B2C52037203}"/>
          </ac:picMkLst>
        </pc:picChg>
        <pc:picChg chg="add mod ord">
          <ac:chgData name="Phil Jeon(전필준)" userId="ff40bdec-9c19-4085-b494-972b854745bb" providerId="ADAL" clId="{2B8F85C9-BB5C-4D95-9D2B-60706721539C}" dt="2022-03-18T03:21:26.020" v="5963" actId="1076"/>
          <ac:picMkLst>
            <pc:docMk/>
            <pc:sldMk cId="3740081066" sldId="269"/>
            <ac:picMk id="5" creationId="{0C8F5BC7-BC2E-4974-963A-C067F0C0D37C}"/>
          </ac:picMkLst>
        </pc:picChg>
        <pc:picChg chg="del">
          <ac:chgData name="Phil Jeon(전필준)" userId="ff40bdec-9c19-4085-b494-972b854745bb" providerId="ADAL" clId="{2B8F85C9-BB5C-4D95-9D2B-60706721539C}" dt="2022-03-18T00:29:09.523" v="4766" actId="478"/>
          <ac:picMkLst>
            <pc:docMk/>
            <pc:sldMk cId="3740081066" sldId="269"/>
            <ac:picMk id="33" creationId="{4F82E392-317B-4774-9823-9CD8355F11E6}"/>
          </ac:picMkLst>
        </pc:picChg>
        <pc:picChg chg="del">
          <ac:chgData name="Phil Jeon(전필준)" userId="ff40bdec-9c19-4085-b494-972b854745bb" providerId="ADAL" clId="{2B8F85C9-BB5C-4D95-9D2B-60706721539C}" dt="2022-03-18T00:29:09.523" v="4766" actId="478"/>
          <ac:picMkLst>
            <pc:docMk/>
            <pc:sldMk cId="3740081066" sldId="269"/>
            <ac:picMk id="35" creationId="{7857B34D-F2F0-4875-AE47-979231673DFF}"/>
          </ac:picMkLst>
        </pc:picChg>
        <pc:picChg chg="del">
          <ac:chgData name="Phil Jeon(전필준)" userId="ff40bdec-9c19-4085-b494-972b854745bb" providerId="ADAL" clId="{2B8F85C9-BB5C-4D95-9D2B-60706721539C}" dt="2022-03-18T00:29:09.523" v="4766" actId="478"/>
          <ac:picMkLst>
            <pc:docMk/>
            <pc:sldMk cId="3740081066" sldId="269"/>
            <ac:picMk id="39" creationId="{1B7BE794-5515-4D64-B19A-029A3924442B}"/>
          </ac:picMkLst>
        </pc:picChg>
        <pc:cxnChg chg="del">
          <ac:chgData name="Phil Jeon(전필준)" userId="ff40bdec-9c19-4085-b494-972b854745bb" providerId="ADAL" clId="{2B8F85C9-BB5C-4D95-9D2B-60706721539C}" dt="2022-03-18T00:29:09.523" v="4766" actId="478"/>
          <ac:cxnSpMkLst>
            <pc:docMk/>
            <pc:sldMk cId="3740081066" sldId="269"/>
            <ac:cxnSpMk id="23" creationId="{83776685-D535-4B09-A145-714D63E2E541}"/>
          </ac:cxnSpMkLst>
        </pc:cxnChg>
        <pc:cxnChg chg="del">
          <ac:chgData name="Phil Jeon(전필준)" userId="ff40bdec-9c19-4085-b494-972b854745bb" providerId="ADAL" clId="{2B8F85C9-BB5C-4D95-9D2B-60706721539C}" dt="2022-03-18T00:29:09.523" v="4766" actId="478"/>
          <ac:cxnSpMkLst>
            <pc:docMk/>
            <pc:sldMk cId="3740081066" sldId="269"/>
            <ac:cxnSpMk id="24" creationId="{125555A5-2550-42A3-8778-009ACA5B9884}"/>
          </ac:cxnSpMkLst>
        </pc:cxnChg>
        <pc:cxnChg chg="del">
          <ac:chgData name="Phil Jeon(전필준)" userId="ff40bdec-9c19-4085-b494-972b854745bb" providerId="ADAL" clId="{2B8F85C9-BB5C-4D95-9D2B-60706721539C}" dt="2022-03-18T00:29:09.523" v="4766" actId="478"/>
          <ac:cxnSpMkLst>
            <pc:docMk/>
            <pc:sldMk cId="3740081066" sldId="269"/>
            <ac:cxnSpMk id="25" creationId="{1C05A721-476D-421C-A829-1059A4CCBDC9}"/>
          </ac:cxnSpMkLst>
        </pc:cxnChg>
      </pc:sldChg>
      <pc:sldChg chg="addSp delSp modSp add">
        <pc:chgData name="Phil Jeon(전필준)" userId="ff40bdec-9c19-4085-b494-972b854745bb" providerId="ADAL" clId="{2B8F85C9-BB5C-4D95-9D2B-60706721539C}" dt="2022-03-21T00:22:28.271" v="8129" actId="1035"/>
        <pc:sldMkLst>
          <pc:docMk/>
          <pc:sldMk cId="569926639" sldId="270"/>
        </pc:sldMkLst>
        <pc:spChg chg="mod">
          <ac:chgData name="Phil Jeon(전필준)" userId="ff40bdec-9c19-4085-b494-972b854745bb" providerId="ADAL" clId="{2B8F85C9-BB5C-4D95-9D2B-60706721539C}" dt="2022-03-18T06:19:10.297" v="7592" actId="20577"/>
          <ac:spMkLst>
            <pc:docMk/>
            <pc:sldMk cId="569926639" sldId="270"/>
            <ac:spMk id="2" creationId="{35235DA9-9165-4887-9F36-0B76BFB07149}"/>
          </ac:spMkLst>
        </pc:spChg>
        <pc:spChg chg="add del mod">
          <ac:chgData name="Phil Jeon(전필준)" userId="ff40bdec-9c19-4085-b494-972b854745bb" providerId="ADAL" clId="{2B8F85C9-BB5C-4D95-9D2B-60706721539C}" dt="2022-03-21T00:22:21.628" v="8111" actId="478"/>
          <ac:spMkLst>
            <pc:docMk/>
            <pc:sldMk cId="569926639" sldId="270"/>
            <ac:spMk id="4" creationId="{83F2E622-381B-45A3-85F0-B16A28266A42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6" creationId="{090819F9-7B16-4BD0-AEC0-00FE1959BF50}"/>
          </ac:spMkLst>
        </pc:spChg>
        <pc:spChg chg="add mod">
          <ac:chgData name="Phil Jeon(전필준)" userId="ff40bdec-9c19-4085-b494-972b854745bb" providerId="ADAL" clId="{2B8F85C9-BB5C-4D95-9D2B-60706721539C}" dt="2022-03-21T00:22:28.271" v="8129" actId="1035"/>
          <ac:spMkLst>
            <pc:docMk/>
            <pc:sldMk cId="569926639" sldId="270"/>
            <ac:spMk id="8" creationId="{58B07574-435B-4EC5-A8AF-76BA2D1FB672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11" creationId="{2892D973-5038-4F73-ABE7-996B13650DC8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12" creationId="{D2B4267D-68FD-44D4-8ACB-82B92EBD7872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13" creationId="{C8D9E793-19C6-41FE-BE4A-98810F8DF5AE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32" creationId="{486F24C4-B58A-4B36-A99E-FCE23187E0C3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34" creationId="{5B33714E-DA40-4B46-99A3-09DBA3EB6C45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36" creationId="{12710E62-D3A4-4C07-81FF-99146C02EDF0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48" creationId="{F2C2D53C-26AF-4868-B496-77920ADB313F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49" creationId="{801CDA29-AF08-493F-A015-BE6B5448B3CD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50" creationId="{6FF2F9DD-F63D-45D4-A22D-530EDC776C1B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53" creationId="{C604D712-FA00-4FE0-AEA1-F6F9B7182A8D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54" creationId="{BDAD55BF-1CF3-49D0-B640-4D7425E43D6A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64" creationId="{04261DC5-B8B2-4CC3-A00C-8C404A496CF0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66" creationId="{76E81E08-B80E-4566-8694-905F0A21B1A6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73" creationId="{DA49C3FA-D3A3-460E-B6B8-6976DC9F5DD3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74" creationId="{D46DD3E8-7F23-4E47-AD44-BCF5E8FEFE00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106" creationId="{95F08012-8D32-4EDD-A63A-AA5193826782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127" creationId="{A64D4D05-AC07-4C03-BB1B-58BC5F9FEC69}"/>
          </ac:spMkLst>
        </pc:spChg>
        <pc:spChg chg="del">
          <ac:chgData name="Phil Jeon(전필준)" userId="ff40bdec-9c19-4085-b494-972b854745bb" providerId="ADAL" clId="{2B8F85C9-BB5C-4D95-9D2B-60706721539C}" dt="2022-03-18T06:19:15.568" v="7593" actId="478"/>
          <ac:spMkLst>
            <pc:docMk/>
            <pc:sldMk cId="569926639" sldId="270"/>
            <ac:spMk id="157" creationId="{CDC9F09E-986D-482F-9407-853F00ABB9C0}"/>
          </ac:spMkLst>
        </pc:spChg>
        <pc:picChg chg="del">
          <ac:chgData name="Phil Jeon(전필준)" userId="ff40bdec-9c19-4085-b494-972b854745bb" providerId="ADAL" clId="{2B8F85C9-BB5C-4D95-9D2B-60706721539C}" dt="2022-03-18T06:19:15.568" v="7593" actId="478"/>
          <ac:picMkLst>
            <pc:docMk/>
            <pc:sldMk cId="569926639" sldId="270"/>
            <ac:picMk id="4" creationId="{3BD17DC6-5498-4C8A-8721-9B2C52037203}"/>
          </ac:picMkLst>
        </pc:picChg>
        <pc:picChg chg="add del mod">
          <ac:chgData name="Phil Jeon(전필준)" userId="ff40bdec-9c19-4085-b494-972b854745bb" providerId="ADAL" clId="{2B8F85C9-BB5C-4D95-9D2B-60706721539C}" dt="2022-03-21T00:15:06.292" v="7893" actId="478"/>
          <ac:picMkLst>
            <pc:docMk/>
            <pc:sldMk cId="569926639" sldId="270"/>
            <ac:picMk id="5" creationId="{6AFA7839-F81E-4A19-B775-9943B9EF4564}"/>
          </ac:picMkLst>
        </pc:picChg>
        <pc:picChg chg="add mod modCrop">
          <ac:chgData name="Phil Jeon(전필준)" userId="ff40bdec-9c19-4085-b494-972b854745bb" providerId="ADAL" clId="{2B8F85C9-BB5C-4D95-9D2B-60706721539C}" dt="2022-03-21T00:22:25.392" v="8126" actId="1036"/>
          <ac:picMkLst>
            <pc:docMk/>
            <pc:sldMk cId="569926639" sldId="270"/>
            <ac:picMk id="7" creationId="{71C3060F-FE50-467F-93D1-3E25B2DB213F}"/>
          </ac:picMkLst>
        </pc:picChg>
        <pc:picChg chg="del">
          <ac:chgData name="Phil Jeon(전필준)" userId="ff40bdec-9c19-4085-b494-972b854745bb" providerId="ADAL" clId="{2B8F85C9-BB5C-4D95-9D2B-60706721539C}" dt="2022-03-18T06:19:15.568" v="7593" actId="478"/>
          <ac:picMkLst>
            <pc:docMk/>
            <pc:sldMk cId="569926639" sldId="270"/>
            <ac:picMk id="134" creationId="{6BB6B1EA-CB5A-4BF9-A809-6FC14F4A567A}"/>
          </ac:picMkLst>
        </pc:pic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30" creationId="{012B1842-ED49-494A-AACD-E6DF01B0FF63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37" creationId="{764BFD13-484B-4F81-BAFE-00C9657E3C95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46" creationId="{46B7EFC6-8EA3-48B0-AC0D-394332B295BB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47" creationId="{CA6004B1-F06D-4D96-9D86-10045BDEFB1B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51" creationId="{DCF3216D-740A-4937-9351-31AB293A3E5C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62" creationId="{FCB65282-899F-4EEC-95F5-513DD83A1AB3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67" creationId="{998F432B-03A8-4B73-A213-6371BE5BAA79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93" creationId="{5087610A-0241-4657-9E6D-FA59FBE11BF0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100" creationId="{BA0F6A59-9975-4E1C-8855-798B1AF5259E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103" creationId="{2C252B22-04A1-4B0D-BCA7-6642C423E38A}"/>
          </ac:cxnSpMkLst>
        </pc:cxnChg>
        <pc:cxnChg chg="del mod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109" creationId="{DCFB4FBD-C080-48E9-89EC-EB14C14E3B88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131" creationId="{06E23FB3-6E90-4174-BE31-7938CA54E6D8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152" creationId="{2ADC8257-7865-4CD0-B882-40D1ADE56F8E}"/>
          </ac:cxnSpMkLst>
        </pc:cxnChg>
        <pc:cxnChg chg="del">
          <ac:chgData name="Phil Jeon(전필준)" userId="ff40bdec-9c19-4085-b494-972b854745bb" providerId="ADAL" clId="{2B8F85C9-BB5C-4D95-9D2B-60706721539C}" dt="2022-03-18T06:19:15.568" v="7593" actId="478"/>
          <ac:cxnSpMkLst>
            <pc:docMk/>
            <pc:sldMk cId="569926639" sldId="270"/>
            <ac:cxnSpMk id="153" creationId="{5F0A7618-69B3-4223-9838-D6B1B7788BB8}"/>
          </ac:cxnSpMkLst>
        </pc:cxnChg>
      </pc:sldChg>
      <pc:sldChg chg="addSp modSp add">
        <pc:chgData name="Phil Jeon(전필준)" userId="ff40bdec-9c19-4085-b494-972b854745bb" providerId="ADAL" clId="{2B8F85C9-BB5C-4D95-9D2B-60706721539C}" dt="2022-03-21T00:22:14.631" v="8110" actId="1076"/>
        <pc:sldMkLst>
          <pc:docMk/>
          <pc:sldMk cId="765100447" sldId="271"/>
        </pc:sldMkLst>
        <pc:spChg chg="mod">
          <ac:chgData name="Phil Jeon(전필준)" userId="ff40bdec-9c19-4085-b494-972b854745bb" providerId="ADAL" clId="{2B8F85C9-BB5C-4D95-9D2B-60706721539C}" dt="2022-03-21T00:22:14.631" v="8110" actId="1076"/>
          <ac:spMkLst>
            <pc:docMk/>
            <pc:sldMk cId="765100447" sldId="271"/>
            <ac:spMk id="4" creationId="{83F2E622-381B-45A3-85F0-B16A28266A42}"/>
          </ac:spMkLst>
        </pc:spChg>
        <pc:spChg chg="add mod">
          <ac:chgData name="Phil Jeon(전필준)" userId="ff40bdec-9c19-4085-b494-972b854745bb" providerId="ADAL" clId="{2B8F85C9-BB5C-4D95-9D2B-60706721539C}" dt="2022-03-21T00:19:33.240" v="7946" actId="208"/>
          <ac:spMkLst>
            <pc:docMk/>
            <pc:sldMk cId="765100447" sldId="271"/>
            <ac:spMk id="6" creationId="{54BF2737-63E3-4363-9D4D-DCC75561DDF8}"/>
          </ac:spMkLst>
        </pc:spChg>
        <pc:spChg chg="add mod">
          <ac:chgData name="Phil Jeon(전필준)" userId="ff40bdec-9c19-4085-b494-972b854745bb" providerId="ADAL" clId="{2B8F85C9-BB5C-4D95-9D2B-60706721539C}" dt="2022-03-21T00:19:33.240" v="7946" actId="208"/>
          <ac:spMkLst>
            <pc:docMk/>
            <pc:sldMk cId="765100447" sldId="271"/>
            <ac:spMk id="14" creationId="{0095E30E-0274-40F6-AA2C-5C42A86F5400}"/>
          </ac:spMkLst>
        </pc:spChg>
        <pc:picChg chg="mod">
          <ac:chgData name="Phil Jeon(전필준)" userId="ff40bdec-9c19-4085-b494-972b854745bb" providerId="ADAL" clId="{2B8F85C9-BB5C-4D95-9D2B-60706721539C}" dt="2022-03-21T00:19:19.071" v="7945" actId="208"/>
          <ac:picMkLst>
            <pc:docMk/>
            <pc:sldMk cId="765100447" sldId="271"/>
            <ac:picMk id="5" creationId="{6AFA7839-F81E-4A19-B775-9943B9EF4564}"/>
          </ac:picMkLst>
        </pc:picChg>
        <pc:picChg chg="mod">
          <ac:chgData name="Phil Jeon(전필준)" userId="ff40bdec-9c19-4085-b494-972b854745bb" providerId="ADAL" clId="{2B8F85C9-BB5C-4D95-9D2B-60706721539C}" dt="2022-03-21T00:18:31.454" v="7939" actId="1036"/>
          <ac:picMkLst>
            <pc:docMk/>
            <pc:sldMk cId="765100447" sldId="271"/>
            <ac:picMk id="7" creationId="{71C3060F-FE50-467F-93D1-3E25B2DB213F}"/>
          </ac:picMkLst>
        </pc:picChg>
        <pc:picChg chg="add mod">
          <ac:chgData name="Phil Jeon(전필준)" userId="ff40bdec-9c19-4085-b494-972b854745bb" providerId="ADAL" clId="{2B8F85C9-BB5C-4D95-9D2B-60706721539C}" dt="2022-03-21T00:19:19.071" v="7945" actId="208"/>
          <ac:picMkLst>
            <pc:docMk/>
            <pc:sldMk cId="765100447" sldId="271"/>
            <ac:picMk id="8" creationId="{724F0077-8F01-481A-BF90-C6863F64DBF5}"/>
          </ac:picMkLst>
        </pc:picChg>
        <pc:cxnChg chg="add mod">
          <ac:chgData name="Phil Jeon(전필준)" userId="ff40bdec-9c19-4085-b494-972b854745bb" providerId="ADAL" clId="{2B8F85C9-BB5C-4D95-9D2B-60706721539C}" dt="2022-03-21T00:19:33.240" v="7946" actId="208"/>
          <ac:cxnSpMkLst>
            <pc:docMk/>
            <pc:sldMk cId="765100447" sldId="271"/>
            <ac:cxnSpMk id="10" creationId="{A8C45E24-2EE9-4020-8939-DB8DA8D6A20D}"/>
          </ac:cxnSpMkLst>
        </pc:cxnChg>
        <pc:cxnChg chg="add mod">
          <ac:chgData name="Phil Jeon(전필준)" userId="ff40bdec-9c19-4085-b494-972b854745bb" providerId="ADAL" clId="{2B8F85C9-BB5C-4D95-9D2B-60706721539C}" dt="2022-03-21T00:19:33.240" v="7946" actId="208"/>
          <ac:cxnSpMkLst>
            <pc:docMk/>
            <pc:sldMk cId="765100447" sldId="271"/>
            <ac:cxnSpMk id="12" creationId="{234BFFB3-8B02-4FE0-9AC9-EC6E3D4FB4F8}"/>
          </ac:cxnSpMkLst>
        </pc:cxnChg>
        <pc:cxnChg chg="add mod">
          <ac:chgData name="Phil Jeon(전필준)" userId="ff40bdec-9c19-4085-b494-972b854745bb" providerId="ADAL" clId="{2B8F85C9-BB5C-4D95-9D2B-60706721539C}" dt="2022-03-21T00:19:33.240" v="7946" actId="208"/>
          <ac:cxnSpMkLst>
            <pc:docMk/>
            <pc:sldMk cId="765100447" sldId="271"/>
            <ac:cxnSpMk id="15" creationId="{72382249-610C-4850-A48E-B0F9751C8524}"/>
          </ac:cxnSpMkLst>
        </pc:cxnChg>
        <pc:cxnChg chg="add mod">
          <ac:chgData name="Phil Jeon(전필준)" userId="ff40bdec-9c19-4085-b494-972b854745bb" providerId="ADAL" clId="{2B8F85C9-BB5C-4D95-9D2B-60706721539C}" dt="2022-03-21T00:19:33.240" v="7946" actId="208"/>
          <ac:cxnSpMkLst>
            <pc:docMk/>
            <pc:sldMk cId="765100447" sldId="271"/>
            <ac:cxnSpMk id="16" creationId="{3910FBA3-583A-40CD-BCA6-14FA1584A1C9}"/>
          </ac:cxnSpMkLst>
        </pc:cxnChg>
      </pc:sldChg>
      <pc:sldChg chg="addSp delSp modSp add ord">
        <pc:chgData name="Phil Jeon(전필준)" userId="ff40bdec-9c19-4085-b494-972b854745bb" providerId="ADAL" clId="{2B8F85C9-BB5C-4D95-9D2B-60706721539C}" dt="2022-03-21T00:53:12.198" v="10824" actId="20577"/>
        <pc:sldMkLst>
          <pc:docMk/>
          <pc:sldMk cId="2553931554" sldId="272"/>
        </pc:sldMkLst>
        <pc:spChg chg="mod">
          <ac:chgData name="Phil Jeon(전필준)" userId="ff40bdec-9c19-4085-b494-972b854745bb" providerId="ADAL" clId="{2B8F85C9-BB5C-4D95-9D2B-60706721539C}" dt="2022-03-21T00:24:02.005" v="8143" actId="20577"/>
          <ac:spMkLst>
            <pc:docMk/>
            <pc:sldMk cId="2553931554" sldId="272"/>
            <ac:spMk id="2" creationId="{35235DA9-9165-4887-9F36-0B76BFB07149}"/>
          </ac:spMkLst>
        </pc:spChg>
        <pc:spChg chg="mod">
          <ac:chgData name="Phil Jeon(전필준)" userId="ff40bdec-9c19-4085-b494-972b854745bb" providerId="ADAL" clId="{2B8F85C9-BB5C-4D95-9D2B-60706721539C}" dt="2022-03-21T00:53:12.198" v="10824" actId="20577"/>
          <ac:spMkLst>
            <pc:docMk/>
            <pc:sldMk cId="2553931554" sldId="272"/>
            <ac:spMk id="20" creationId="{6D82AAAB-93FC-4F31-BD8D-742ACE87C13A}"/>
          </ac:spMkLst>
        </pc:spChg>
        <pc:picChg chg="del">
          <ac:chgData name="Phil Jeon(전필준)" userId="ff40bdec-9c19-4085-b494-972b854745bb" providerId="ADAL" clId="{2B8F85C9-BB5C-4D95-9D2B-60706721539C}" dt="2022-03-21T00:24:03.060" v="8144" actId="478"/>
          <ac:picMkLst>
            <pc:docMk/>
            <pc:sldMk cId="2553931554" sldId="272"/>
            <ac:picMk id="5" creationId="{0C8F5BC7-BC2E-4974-963A-C067F0C0D37C}"/>
          </ac:picMkLst>
        </pc:picChg>
        <pc:picChg chg="add mod">
          <ac:chgData name="Phil Jeon(전필준)" userId="ff40bdec-9c19-4085-b494-972b854745bb" providerId="ADAL" clId="{2B8F85C9-BB5C-4D95-9D2B-60706721539C}" dt="2022-03-21T00:28:53.856" v="9075" actId="1076"/>
          <ac:picMkLst>
            <pc:docMk/>
            <pc:sldMk cId="2553931554" sldId="272"/>
            <ac:picMk id="6" creationId="{35B9E92A-4DDD-4630-976E-F68BFAE65F93}"/>
          </ac:picMkLst>
        </pc:picChg>
      </pc:sldChg>
      <pc:sldChg chg="addSp delSp modSp add ord">
        <pc:chgData name="Phil Jeon(전필준)" userId="ff40bdec-9c19-4085-b494-972b854745bb" providerId="ADAL" clId="{2B8F85C9-BB5C-4D95-9D2B-60706721539C}" dt="2022-03-21T00:52:56.172" v="10821" actId="20577"/>
        <pc:sldMkLst>
          <pc:docMk/>
          <pc:sldMk cId="2302488020" sldId="273"/>
        </pc:sldMkLst>
        <pc:spChg chg="mod">
          <ac:chgData name="Phil Jeon(전필준)" userId="ff40bdec-9c19-4085-b494-972b854745bb" providerId="ADAL" clId="{2B8F85C9-BB5C-4D95-9D2B-60706721539C}" dt="2022-03-21T00:36:02.806" v="9882" actId="20577"/>
          <ac:spMkLst>
            <pc:docMk/>
            <pc:sldMk cId="2302488020" sldId="273"/>
            <ac:spMk id="2" creationId="{35235DA9-9165-4887-9F36-0B76BFB07149}"/>
          </ac:spMkLst>
        </pc:spChg>
        <pc:spChg chg="add mod">
          <ac:chgData name="Phil Jeon(전필준)" userId="ff40bdec-9c19-4085-b494-972b854745bb" providerId="ADAL" clId="{2B8F85C9-BB5C-4D95-9D2B-60706721539C}" dt="2022-03-21T00:41:44.345" v="10191" actId="14100"/>
          <ac:spMkLst>
            <pc:docMk/>
            <pc:sldMk cId="2302488020" sldId="273"/>
            <ac:spMk id="11" creationId="{2F04817E-0099-45B2-B965-B1EE3F9D67E5}"/>
          </ac:spMkLst>
        </pc:spChg>
        <pc:spChg chg="add mod">
          <ac:chgData name="Phil Jeon(전필준)" userId="ff40bdec-9c19-4085-b494-972b854745bb" providerId="ADAL" clId="{2B8F85C9-BB5C-4D95-9D2B-60706721539C}" dt="2022-03-21T00:42:56.753" v="10275" actId="1076"/>
          <ac:spMkLst>
            <pc:docMk/>
            <pc:sldMk cId="2302488020" sldId="273"/>
            <ac:spMk id="15" creationId="{7F9EBC11-6546-4C36-A38E-F4EC848EBFBB}"/>
          </ac:spMkLst>
        </pc:spChg>
        <pc:spChg chg="add del mod">
          <ac:chgData name="Phil Jeon(전필준)" userId="ff40bdec-9c19-4085-b494-972b854745bb" providerId="ADAL" clId="{2B8F85C9-BB5C-4D95-9D2B-60706721539C}" dt="2022-03-21T00:43:06.219" v="10277" actId="478"/>
          <ac:spMkLst>
            <pc:docMk/>
            <pc:sldMk cId="2302488020" sldId="273"/>
            <ac:spMk id="16" creationId="{88B59D5E-5E07-4165-BB1D-4D91F86FFBC4}"/>
          </ac:spMkLst>
        </pc:spChg>
        <pc:spChg chg="add mod">
          <ac:chgData name="Phil Jeon(전필준)" userId="ff40bdec-9c19-4085-b494-972b854745bb" providerId="ADAL" clId="{2B8F85C9-BB5C-4D95-9D2B-60706721539C}" dt="2022-03-21T00:43:45.208" v="10336" actId="1038"/>
          <ac:spMkLst>
            <pc:docMk/>
            <pc:sldMk cId="2302488020" sldId="273"/>
            <ac:spMk id="18" creationId="{D44A8C95-CC14-4598-A0EE-894820EEBF70}"/>
          </ac:spMkLst>
        </pc:spChg>
        <pc:spChg chg="mod">
          <ac:chgData name="Phil Jeon(전필준)" userId="ff40bdec-9c19-4085-b494-972b854745bb" providerId="ADAL" clId="{2B8F85C9-BB5C-4D95-9D2B-60706721539C}" dt="2022-03-21T00:52:56.172" v="10821" actId="20577"/>
          <ac:spMkLst>
            <pc:docMk/>
            <pc:sldMk cId="2302488020" sldId="273"/>
            <ac:spMk id="20" creationId="{6D82AAAB-93FC-4F31-BD8D-742ACE87C13A}"/>
          </ac:spMkLst>
        </pc:spChg>
        <pc:picChg chg="del">
          <ac:chgData name="Phil Jeon(전필준)" userId="ff40bdec-9c19-4085-b494-972b854745bb" providerId="ADAL" clId="{2B8F85C9-BB5C-4D95-9D2B-60706721539C}" dt="2022-03-21T00:29:45.628" v="9105" actId="478"/>
          <ac:picMkLst>
            <pc:docMk/>
            <pc:sldMk cId="2302488020" sldId="273"/>
            <ac:picMk id="5" creationId="{0C8F5BC7-BC2E-4974-963A-C067F0C0D37C}"/>
          </ac:picMkLst>
        </pc:picChg>
        <pc:picChg chg="add mod modCrop">
          <ac:chgData name="Phil Jeon(전필준)" userId="ff40bdec-9c19-4085-b494-972b854745bb" providerId="ADAL" clId="{2B8F85C9-BB5C-4D95-9D2B-60706721539C}" dt="2022-03-21T00:42:17.960" v="10194" actId="732"/>
          <ac:picMkLst>
            <pc:docMk/>
            <pc:sldMk cId="2302488020" sldId="273"/>
            <ac:picMk id="6" creationId="{7E32FE66-F7B4-455E-9216-9F021C2776F9}"/>
          </ac:picMkLst>
        </pc:picChg>
        <pc:picChg chg="add mod">
          <ac:chgData name="Phil Jeon(전필준)" userId="ff40bdec-9c19-4085-b494-972b854745bb" providerId="ADAL" clId="{2B8F85C9-BB5C-4D95-9D2B-60706721539C}" dt="2022-03-21T00:41:21.504" v="10165" actId="1076"/>
          <ac:picMkLst>
            <pc:docMk/>
            <pc:sldMk cId="2302488020" sldId="273"/>
            <ac:picMk id="8" creationId="{5B1F7E2C-3645-49F9-BE27-FA80B444CA33}"/>
          </ac:picMkLst>
        </pc:picChg>
        <pc:picChg chg="add mod modCrop">
          <ac:chgData name="Phil Jeon(전필준)" userId="ff40bdec-9c19-4085-b494-972b854745bb" providerId="ADAL" clId="{2B8F85C9-BB5C-4D95-9D2B-60706721539C}" dt="2022-03-21T00:41:21.504" v="10165" actId="1076"/>
          <ac:picMkLst>
            <pc:docMk/>
            <pc:sldMk cId="2302488020" sldId="273"/>
            <ac:picMk id="9" creationId="{4F5A414D-F27A-4FBE-9997-1530A6B7FC3B}"/>
          </ac:picMkLst>
        </pc:picChg>
        <pc:picChg chg="add mod">
          <ac:chgData name="Phil Jeon(전필준)" userId="ff40bdec-9c19-4085-b494-972b854745bb" providerId="ADAL" clId="{2B8F85C9-BB5C-4D95-9D2B-60706721539C}" dt="2022-03-21T00:41:26.321" v="10167" actId="1076"/>
          <ac:picMkLst>
            <pc:docMk/>
            <pc:sldMk cId="2302488020" sldId="273"/>
            <ac:picMk id="12" creationId="{39CC827F-467C-4850-A121-D652F49A0E9F}"/>
          </ac:picMkLst>
        </pc:picChg>
        <pc:picChg chg="add mod">
          <ac:chgData name="Phil Jeon(전필준)" userId="ff40bdec-9c19-4085-b494-972b854745bb" providerId="ADAL" clId="{2B8F85C9-BB5C-4D95-9D2B-60706721539C}" dt="2022-03-21T00:41:31.039" v="10189" actId="1037"/>
          <ac:picMkLst>
            <pc:docMk/>
            <pc:sldMk cId="2302488020" sldId="273"/>
            <ac:picMk id="13" creationId="{7BA3482B-6C8F-492B-AAFA-BE48B9D2EFFB}"/>
          </ac:picMkLst>
        </pc:picChg>
        <pc:cxnChg chg="add mod">
          <ac:chgData name="Phil Jeon(전필준)" userId="ff40bdec-9c19-4085-b494-972b854745bb" providerId="ADAL" clId="{2B8F85C9-BB5C-4D95-9D2B-60706721539C}" dt="2022-03-21T00:41:21.504" v="10165" actId="1076"/>
          <ac:cxnSpMkLst>
            <pc:docMk/>
            <pc:sldMk cId="2302488020" sldId="273"/>
            <ac:cxnSpMk id="10" creationId="{A7CB4AF1-409D-49FA-9C83-C6580666B6AB}"/>
          </ac:cxnSpMkLst>
        </pc:cxnChg>
        <pc:cxnChg chg="add mod">
          <ac:chgData name="Phil Jeon(전필준)" userId="ff40bdec-9c19-4085-b494-972b854745bb" providerId="ADAL" clId="{2B8F85C9-BB5C-4D95-9D2B-60706721539C}" dt="2022-03-21T00:41:26.321" v="10167" actId="1076"/>
          <ac:cxnSpMkLst>
            <pc:docMk/>
            <pc:sldMk cId="2302488020" sldId="273"/>
            <ac:cxnSpMk id="14" creationId="{A4F48271-6FD8-4D85-9BD7-B5B2670BD585}"/>
          </ac:cxnSpMkLst>
        </pc:cxnChg>
      </pc:sldChg>
      <pc:sldChg chg="modSp add">
        <pc:chgData name="Phil Jeon(전필준)" userId="ff40bdec-9c19-4085-b494-972b854745bb" providerId="ADAL" clId="{2B8F85C9-BB5C-4D95-9D2B-60706721539C}" dt="2022-03-30T03:37:27.775" v="11402" actId="20577"/>
        <pc:sldMkLst>
          <pc:docMk/>
          <pc:sldMk cId="1561375521" sldId="274"/>
        </pc:sldMkLst>
        <pc:spChg chg="mod">
          <ac:chgData name="Phil Jeon(전필준)" userId="ff40bdec-9c19-4085-b494-972b854745bb" providerId="ADAL" clId="{2B8F85C9-BB5C-4D95-9D2B-60706721539C}" dt="2022-03-24T01:43:25.678" v="11002" actId="20577"/>
          <ac:spMkLst>
            <pc:docMk/>
            <pc:sldMk cId="1561375521" sldId="274"/>
            <ac:spMk id="2" creationId="{EC0D9549-4F13-4829-B3F5-0FF7F3E45073}"/>
          </ac:spMkLst>
        </pc:spChg>
        <pc:spChg chg="mod">
          <ac:chgData name="Phil Jeon(전필준)" userId="ff40bdec-9c19-4085-b494-972b854745bb" providerId="ADAL" clId="{2B8F85C9-BB5C-4D95-9D2B-60706721539C}" dt="2022-03-30T03:37:27.775" v="11402" actId="20577"/>
          <ac:spMkLst>
            <pc:docMk/>
            <pc:sldMk cId="1561375521" sldId="274"/>
            <ac:spMk id="4" creationId="{77A3A73C-B890-439E-AF26-2FCBA6C01BB2}"/>
          </ac:spMkLst>
        </pc:spChg>
      </pc:sldChg>
      <pc:sldChg chg="modSp add">
        <pc:chgData name="Phil Jeon(전필준)" userId="ff40bdec-9c19-4085-b494-972b854745bb" providerId="ADAL" clId="{2B8F85C9-BB5C-4D95-9D2B-60706721539C}" dt="2022-03-24T01:43:56.790" v="11050" actId="20577"/>
        <pc:sldMkLst>
          <pc:docMk/>
          <pc:sldMk cId="3103295102" sldId="275"/>
        </pc:sldMkLst>
        <pc:spChg chg="mod">
          <ac:chgData name="Phil Jeon(전필준)" userId="ff40bdec-9c19-4085-b494-972b854745bb" providerId="ADAL" clId="{2B8F85C9-BB5C-4D95-9D2B-60706721539C}" dt="2022-03-24T01:43:56.790" v="11050" actId="20577"/>
          <ac:spMkLst>
            <pc:docMk/>
            <pc:sldMk cId="3103295102" sldId="275"/>
            <ac:spMk id="2" creationId="{EC0D9549-4F13-4829-B3F5-0FF7F3E45073}"/>
          </ac:spMkLst>
        </pc:spChg>
      </pc:sldChg>
      <pc:sldChg chg="addSp delSp modSp add">
        <pc:chgData name="Phil Jeon(전필준)" userId="ff40bdec-9c19-4085-b494-972b854745bb" providerId="ADAL" clId="{2B8F85C9-BB5C-4D95-9D2B-60706721539C}" dt="2022-03-31T02:59:41.215" v="12989" actId="20577"/>
        <pc:sldMkLst>
          <pc:docMk/>
          <pc:sldMk cId="3089746908" sldId="276"/>
        </pc:sldMkLst>
        <pc:spChg chg="mod">
          <ac:chgData name="Phil Jeon(전필준)" userId="ff40bdec-9c19-4085-b494-972b854745bb" providerId="ADAL" clId="{2B8F85C9-BB5C-4D95-9D2B-60706721539C}" dt="2022-03-31T02:12:15.889" v="11429" actId="12"/>
          <ac:spMkLst>
            <pc:docMk/>
            <pc:sldMk cId="3089746908" sldId="276"/>
            <ac:spMk id="2" creationId="{5271210A-EA06-45D1-B337-5040AE9988DA}"/>
          </ac:spMkLst>
        </pc:spChg>
        <pc:spChg chg="add mod">
          <ac:chgData name="Phil Jeon(전필준)" userId="ff40bdec-9c19-4085-b494-972b854745bb" providerId="ADAL" clId="{2B8F85C9-BB5C-4D95-9D2B-60706721539C}" dt="2022-03-31T02:58:57.846" v="12942" actId="1035"/>
          <ac:spMkLst>
            <pc:docMk/>
            <pc:sldMk cId="3089746908" sldId="276"/>
            <ac:spMk id="4" creationId="{3FA7C05C-CA6E-4849-84A5-2E0ABFC69BA2}"/>
          </ac:spMkLst>
        </pc:spChg>
        <pc:spChg chg="add mod">
          <ac:chgData name="Phil Jeon(전필준)" userId="ff40bdec-9c19-4085-b494-972b854745bb" providerId="ADAL" clId="{2B8F85C9-BB5C-4D95-9D2B-60706721539C}" dt="2022-03-31T02:58:57.846" v="12942" actId="1035"/>
          <ac:spMkLst>
            <pc:docMk/>
            <pc:sldMk cId="3089746908" sldId="276"/>
            <ac:spMk id="7" creationId="{CEEC14C4-653F-4AED-B52C-1A672128989A}"/>
          </ac:spMkLst>
        </pc:spChg>
        <pc:spChg chg="add del mod">
          <ac:chgData name="Phil Jeon(전필준)" userId="ff40bdec-9c19-4085-b494-972b854745bb" providerId="ADAL" clId="{2B8F85C9-BB5C-4D95-9D2B-60706721539C}" dt="2022-03-31T02:15:20.609" v="11557"/>
          <ac:spMkLst>
            <pc:docMk/>
            <pc:sldMk cId="3089746908" sldId="276"/>
            <ac:spMk id="14" creationId="{1AD81C45-D154-4D0E-AF62-768EE7809BC3}"/>
          </ac:spMkLst>
        </pc:spChg>
        <pc:spChg chg="add del mod">
          <ac:chgData name="Phil Jeon(전필준)" userId="ff40bdec-9c19-4085-b494-972b854745bb" providerId="ADAL" clId="{2B8F85C9-BB5C-4D95-9D2B-60706721539C}" dt="2022-03-31T02:15:27.991" v="11560"/>
          <ac:spMkLst>
            <pc:docMk/>
            <pc:sldMk cId="3089746908" sldId="276"/>
            <ac:spMk id="15" creationId="{04EAB073-7A7B-4071-BD62-35AA01640277}"/>
          </ac:spMkLst>
        </pc:spChg>
        <pc:spChg chg="add mod">
          <ac:chgData name="Phil Jeon(전필준)" userId="ff40bdec-9c19-4085-b494-972b854745bb" providerId="ADAL" clId="{2B8F85C9-BB5C-4D95-9D2B-60706721539C}" dt="2022-03-31T02:58:57.846" v="12942" actId="1035"/>
          <ac:spMkLst>
            <pc:docMk/>
            <pc:sldMk cId="3089746908" sldId="276"/>
            <ac:spMk id="16" creationId="{D8E3E57E-D2DD-4FC8-85B2-33D9526F10F1}"/>
          </ac:spMkLst>
        </pc:spChg>
        <pc:spChg chg="add del mod">
          <ac:chgData name="Phil Jeon(전필준)" userId="ff40bdec-9c19-4085-b494-972b854745bb" providerId="ADAL" clId="{2B8F85C9-BB5C-4D95-9D2B-60706721539C}" dt="2022-03-31T02:17:10.508" v="11627" actId="478"/>
          <ac:spMkLst>
            <pc:docMk/>
            <pc:sldMk cId="3089746908" sldId="276"/>
            <ac:spMk id="22" creationId="{512CB273-58CF-42A9-A5BB-84333216B069}"/>
          </ac:spMkLst>
        </pc:spChg>
        <pc:spChg chg="add mod">
          <ac:chgData name="Phil Jeon(전필준)" userId="ff40bdec-9c19-4085-b494-972b854745bb" providerId="ADAL" clId="{2B8F85C9-BB5C-4D95-9D2B-60706721539C}" dt="2022-03-31T02:58:57.846" v="12942" actId="1035"/>
          <ac:spMkLst>
            <pc:docMk/>
            <pc:sldMk cId="3089746908" sldId="276"/>
            <ac:spMk id="31" creationId="{A1F1BE2D-2070-4E12-A10A-6E63E26D20FB}"/>
          </ac:spMkLst>
        </pc:spChg>
        <pc:spChg chg="add mod">
          <ac:chgData name="Phil Jeon(전필준)" userId="ff40bdec-9c19-4085-b494-972b854745bb" providerId="ADAL" clId="{2B8F85C9-BB5C-4D95-9D2B-60706721539C}" dt="2022-03-31T02:58:57.846" v="12942" actId="1035"/>
          <ac:spMkLst>
            <pc:docMk/>
            <pc:sldMk cId="3089746908" sldId="276"/>
            <ac:spMk id="32" creationId="{3C21B85D-6239-493A-8DDB-0AB412C90BAA}"/>
          </ac:spMkLst>
        </pc:spChg>
        <pc:spChg chg="add del mod">
          <ac:chgData name="Phil Jeon(전필준)" userId="ff40bdec-9c19-4085-b494-972b854745bb" providerId="ADAL" clId="{2B8F85C9-BB5C-4D95-9D2B-60706721539C}" dt="2022-03-31T02:33:37.262" v="11679"/>
          <ac:spMkLst>
            <pc:docMk/>
            <pc:sldMk cId="3089746908" sldId="276"/>
            <ac:spMk id="33" creationId="{529BACF2-4091-4EE0-8528-06C45D765E97}"/>
          </ac:spMkLst>
        </pc:spChg>
        <pc:spChg chg="add mod">
          <ac:chgData name="Phil Jeon(전필준)" userId="ff40bdec-9c19-4085-b494-972b854745bb" providerId="ADAL" clId="{2B8F85C9-BB5C-4D95-9D2B-60706721539C}" dt="2022-03-31T02:58:57.846" v="12942" actId="1035"/>
          <ac:spMkLst>
            <pc:docMk/>
            <pc:sldMk cId="3089746908" sldId="276"/>
            <ac:spMk id="34" creationId="{BA46D18C-2DA1-46C3-8DE9-7A6DE3514FC4}"/>
          </ac:spMkLst>
        </pc:spChg>
        <pc:spChg chg="add mod">
          <ac:chgData name="Phil Jeon(전필준)" userId="ff40bdec-9c19-4085-b494-972b854745bb" providerId="ADAL" clId="{2B8F85C9-BB5C-4D95-9D2B-60706721539C}" dt="2022-03-31T02:58:57.846" v="12942" actId="1035"/>
          <ac:spMkLst>
            <pc:docMk/>
            <pc:sldMk cId="3089746908" sldId="276"/>
            <ac:spMk id="35" creationId="{E59D2955-FDDB-4F9E-8F27-3B5215EE745B}"/>
          </ac:spMkLst>
        </pc:spChg>
        <pc:spChg chg="add mod">
          <ac:chgData name="Phil Jeon(전필준)" userId="ff40bdec-9c19-4085-b494-972b854745bb" providerId="ADAL" clId="{2B8F85C9-BB5C-4D95-9D2B-60706721539C}" dt="2022-03-31T02:58:57.846" v="12942" actId="1035"/>
          <ac:spMkLst>
            <pc:docMk/>
            <pc:sldMk cId="3089746908" sldId="276"/>
            <ac:spMk id="36" creationId="{AE058A29-F712-4EFE-937A-B093C3ED72AC}"/>
          </ac:spMkLst>
        </pc:spChg>
        <pc:spChg chg="add mod">
          <ac:chgData name="Phil Jeon(전필준)" userId="ff40bdec-9c19-4085-b494-972b854745bb" providerId="ADAL" clId="{2B8F85C9-BB5C-4D95-9D2B-60706721539C}" dt="2022-03-31T02:58:57.846" v="12942" actId="1035"/>
          <ac:spMkLst>
            <pc:docMk/>
            <pc:sldMk cId="3089746908" sldId="276"/>
            <ac:spMk id="37" creationId="{FCB93DC1-BD3D-4537-ABA3-3231C82C03A0}"/>
          </ac:spMkLst>
        </pc:spChg>
        <pc:spChg chg="add mod">
          <ac:chgData name="Phil Jeon(전필준)" userId="ff40bdec-9c19-4085-b494-972b854745bb" providerId="ADAL" clId="{2B8F85C9-BB5C-4D95-9D2B-60706721539C}" dt="2022-03-31T02:59:41.215" v="12989" actId="20577"/>
          <ac:spMkLst>
            <pc:docMk/>
            <pc:sldMk cId="3089746908" sldId="276"/>
            <ac:spMk id="38" creationId="{97A02A0E-2FF9-4DFF-A042-15CD77DC537C}"/>
          </ac:spMkLst>
        </pc:spChg>
        <pc:graphicFrameChg chg="add del mod">
          <ac:chgData name="Phil Jeon(전필준)" userId="ff40bdec-9c19-4085-b494-972b854745bb" providerId="ADAL" clId="{2B8F85C9-BB5C-4D95-9D2B-60706721539C}" dt="2022-03-31T02:28:01.900" v="11644" actId="478"/>
          <ac:graphicFrameMkLst>
            <pc:docMk/>
            <pc:sldMk cId="3089746908" sldId="276"/>
            <ac:graphicFrameMk id="25" creationId="{1E071EFC-ADB6-4FA5-A78B-EC0A014B626E}"/>
          </ac:graphicFrameMkLst>
        </pc:graphicFrameChg>
        <pc:graphicFrameChg chg="add del mod">
          <ac:chgData name="Phil Jeon(전필준)" userId="ff40bdec-9c19-4085-b494-972b854745bb" providerId="ADAL" clId="{2B8F85C9-BB5C-4D95-9D2B-60706721539C}" dt="2022-03-31T02:28:01.346" v="11643" actId="478"/>
          <ac:graphicFrameMkLst>
            <pc:docMk/>
            <pc:sldMk cId="3089746908" sldId="276"/>
            <ac:graphicFrameMk id="26" creationId="{5B7DC15E-567F-4067-8CEF-19C9FF7024BA}"/>
          </ac:graphicFrameMkLst>
        </pc:graphicFrameChg>
        <pc:graphicFrameChg chg="add del mod">
          <ac:chgData name="Phil Jeon(전필준)" userId="ff40bdec-9c19-4085-b494-972b854745bb" providerId="ADAL" clId="{2B8F85C9-BB5C-4D95-9D2B-60706721539C}" dt="2022-03-31T02:28:00.754" v="11642" actId="478"/>
          <ac:graphicFrameMkLst>
            <pc:docMk/>
            <pc:sldMk cId="3089746908" sldId="276"/>
            <ac:graphicFrameMk id="27" creationId="{826D4159-746C-4B02-BD77-1827ACA810B5}"/>
          </ac:graphicFrameMkLst>
        </pc:graphicFrameChg>
        <pc:graphicFrameChg chg="add del mod">
          <ac:chgData name="Phil Jeon(전필준)" userId="ff40bdec-9c19-4085-b494-972b854745bb" providerId="ADAL" clId="{2B8F85C9-BB5C-4D95-9D2B-60706721539C}" dt="2022-03-31T02:27:58.654" v="11641" actId="478"/>
          <ac:graphicFrameMkLst>
            <pc:docMk/>
            <pc:sldMk cId="3089746908" sldId="276"/>
            <ac:graphicFrameMk id="28" creationId="{0F0FF328-C037-412F-886A-DD72D645F6E5}"/>
          </ac:graphicFrameMkLst>
        </pc:graphicFrameChg>
        <pc:picChg chg="add mod modCrop">
          <ac:chgData name="Phil Jeon(전필준)" userId="ff40bdec-9c19-4085-b494-972b854745bb" providerId="ADAL" clId="{2B8F85C9-BB5C-4D95-9D2B-60706721539C}" dt="2022-03-31T02:58:57.846" v="12942" actId="1035"/>
          <ac:picMkLst>
            <pc:docMk/>
            <pc:sldMk cId="3089746908" sldId="276"/>
            <ac:picMk id="24" creationId="{9E31C745-D282-4FFF-8D8C-685A57690964}"/>
          </ac:picMkLst>
        </pc:picChg>
        <pc:picChg chg="add mod modCrop">
          <ac:chgData name="Phil Jeon(전필준)" userId="ff40bdec-9c19-4085-b494-972b854745bb" providerId="ADAL" clId="{2B8F85C9-BB5C-4D95-9D2B-60706721539C}" dt="2022-03-31T02:39:13.448" v="11726" actId="1076"/>
          <ac:picMkLst>
            <pc:docMk/>
            <pc:sldMk cId="3089746908" sldId="276"/>
            <ac:picMk id="30" creationId="{2A1B3BA5-BDBA-453F-A244-93B1E87C4C7B}"/>
          </ac:picMkLst>
        </pc:picChg>
        <pc:cxnChg chg="add mod">
          <ac:chgData name="Phil Jeon(전필준)" userId="ff40bdec-9c19-4085-b494-972b854745bb" providerId="ADAL" clId="{2B8F85C9-BB5C-4D95-9D2B-60706721539C}" dt="2022-03-31T02:58:57.846" v="12942" actId="1035"/>
          <ac:cxnSpMkLst>
            <pc:docMk/>
            <pc:sldMk cId="3089746908" sldId="276"/>
            <ac:cxnSpMk id="6" creationId="{EFB34372-B1FB-4751-9086-C8A0DAA57E1E}"/>
          </ac:cxnSpMkLst>
        </pc:cxnChg>
        <pc:cxnChg chg="add mod">
          <ac:chgData name="Phil Jeon(전필준)" userId="ff40bdec-9c19-4085-b494-972b854745bb" providerId="ADAL" clId="{2B8F85C9-BB5C-4D95-9D2B-60706721539C}" dt="2022-03-31T02:58:57.846" v="12942" actId="1035"/>
          <ac:cxnSpMkLst>
            <pc:docMk/>
            <pc:sldMk cId="3089746908" sldId="276"/>
            <ac:cxnSpMk id="9" creationId="{9CB273E6-FA48-482D-9FD2-0BE7BD2ACA11}"/>
          </ac:cxnSpMkLst>
        </pc:cxnChg>
        <pc:cxnChg chg="add mod">
          <ac:chgData name="Phil Jeon(전필준)" userId="ff40bdec-9c19-4085-b494-972b854745bb" providerId="ADAL" clId="{2B8F85C9-BB5C-4D95-9D2B-60706721539C}" dt="2022-03-31T02:58:57.846" v="12942" actId="1035"/>
          <ac:cxnSpMkLst>
            <pc:docMk/>
            <pc:sldMk cId="3089746908" sldId="276"/>
            <ac:cxnSpMk id="10" creationId="{26EECD5E-56CB-4872-BE22-597D92423D6B}"/>
          </ac:cxnSpMkLst>
        </pc:cxnChg>
        <pc:cxnChg chg="add del mod">
          <ac:chgData name="Phil Jeon(전필준)" userId="ff40bdec-9c19-4085-b494-972b854745bb" providerId="ADAL" clId="{2B8F85C9-BB5C-4D95-9D2B-60706721539C}" dt="2022-03-31T02:16:09.832" v="11617" actId="11529"/>
          <ac:cxnSpMkLst>
            <pc:docMk/>
            <pc:sldMk cId="3089746908" sldId="276"/>
            <ac:cxnSpMk id="18" creationId="{95AE8FF1-CBFF-4C11-A151-FB6DB4C68611}"/>
          </ac:cxnSpMkLst>
        </pc:cxnChg>
        <pc:cxnChg chg="add mod">
          <ac:chgData name="Phil Jeon(전필준)" userId="ff40bdec-9c19-4085-b494-972b854745bb" providerId="ADAL" clId="{2B8F85C9-BB5C-4D95-9D2B-60706721539C}" dt="2022-03-31T02:58:57.846" v="12942" actId="1035"/>
          <ac:cxnSpMkLst>
            <pc:docMk/>
            <pc:sldMk cId="3089746908" sldId="276"/>
            <ac:cxnSpMk id="20" creationId="{18B74EFB-D2BD-4698-8020-29530A492FCA}"/>
          </ac:cxnSpMkLst>
        </pc:cxnChg>
      </pc:sldChg>
      <pc:sldMasterChg chg="addSp modSp">
        <pc:chgData name="Phil Jeon(전필준)" userId="ff40bdec-9c19-4085-b494-972b854745bb" providerId="ADAL" clId="{2B8F85C9-BB5C-4D95-9D2B-60706721539C}" dt="2022-03-21T00:47:11.818" v="10671"/>
        <pc:sldMasterMkLst>
          <pc:docMk/>
          <pc:sldMasterMk cId="1149892062" sldId="2147483660"/>
        </pc:sldMasterMkLst>
        <pc:spChg chg="add mod ord modVis">
          <ac:chgData name="Phil Jeon(전필준)" userId="ff40bdec-9c19-4085-b494-972b854745bb" providerId="ADAL" clId="{2B8F85C9-BB5C-4D95-9D2B-60706721539C}" dt="2022-03-21T00:47:11.780" v="10640"/>
          <ac:spMkLst>
            <pc:docMk/>
            <pc:sldMasterMk cId="1149892062" sldId="2147483660"/>
            <ac:spMk id="7" creationId="{2E118E36-A383-49F0-A2FE-30C0210007BB}"/>
          </ac:spMkLst>
        </pc:spChg>
        <pc:spChg chg="add mod ord modVis">
          <ac:chgData name="Phil Jeon(전필준)" userId="ff40bdec-9c19-4085-b494-972b854745bb" providerId="ADAL" clId="{2B8F85C9-BB5C-4D95-9D2B-60706721539C}" dt="2022-03-21T00:47:11.818" v="10671"/>
          <ac:spMkLst>
            <pc:docMk/>
            <pc:sldMasterMk cId="1149892062" sldId="2147483660"/>
            <ac:spMk id="8" creationId="{5292F460-8987-430A-95E5-47D0CB9B1487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1566-2830-4BA5-9FE0-CC97B731BAB5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BA7D3-A236-4DCD-A6F6-05CA7FA11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9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한국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A90072D-F093-4D87-A984-B7C2C3DDE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B7F9D5-506B-48F2-8DAD-9FF1FA18CD95}"/>
              </a:ext>
            </a:extLst>
          </p:cNvPr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8042531-E5BC-4B58-AEFA-AB3EAD87F58B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DDC009-3C6A-4483-B538-066AA43EA7AB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4D49C7-F0A4-446D-BCBA-1DCCAAE5B6D2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B71D58-5CE2-463C-BF95-C133911748A9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689BF7F-DB66-4A64-928E-19F7E3B4FF56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ABB963-0C59-4219-B702-87033D2A8505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D97E9BEE-6F13-46EF-A8C5-2E6217C4B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영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1B03CCD-8E43-4F37-A793-5DF3911D2699}"/>
              </a:ext>
            </a:extLst>
          </p:cNvPr>
          <p:cNvGrpSpPr/>
          <p:nvPr userDrawn="1"/>
        </p:nvGrpSpPr>
        <p:grpSpPr>
          <a:xfrm>
            <a:off x="134814" y="332656"/>
            <a:ext cx="6883715" cy="307777"/>
            <a:chOff x="222448" y="313013"/>
            <a:chExt cx="6883715" cy="307777"/>
          </a:xfrm>
        </p:grpSpPr>
        <p:cxnSp>
          <p:nvCxnSpPr>
            <p:cNvPr id="20" name="직선 연결선 8">
              <a:extLst>
                <a:ext uri="{FF2B5EF4-FFF2-40B4-BE49-F238E27FC236}">
                  <a16:creationId xmlns:a16="http://schemas.microsoft.com/office/drawing/2014/main" id="{1BB12FD1-AD31-42F4-91F2-363DCD09E2EF}"/>
                </a:ext>
              </a:extLst>
            </p:cNvPr>
            <p:cNvCxnSpPr/>
            <p:nvPr/>
          </p:nvCxnSpPr>
          <p:spPr>
            <a:xfrm rot="16200000">
              <a:off x="3413577" y="477008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F59BD9-1507-4003-A3B3-212265126D40}"/>
                </a:ext>
              </a:extLst>
            </p:cNvPr>
            <p:cNvSpPr txBox="1"/>
            <p:nvPr/>
          </p:nvSpPr>
          <p:spPr>
            <a:xfrm>
              <a:off x="3577771" y="378733"/>
              <a:ext cx="1054152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Customer Focus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8E009B-CE34-40D8-A78A-DED85517D3BA}"/>
                </a:ext>
              </a:extLst>
            </p:cNvPr>
            <p:cNvSpPr txBox="1"/>
            <p:nvPr/>
          </p:nvSpPr>
          <p:spPr>
            <a:xfrm>
              <a:off x="4752121" y="378733"/>
              <a:ext cx="95832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New Challenge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EB24A3-5FA1-45E2-A116-94DA47DECB84}"/>
                </a:ext>
              </a:extLst>
            </p:cNvPr>
            <p:cNvSpPr txBox="1"/>
            <p:nvPr/>
          </p:nvSpPr>
          <p:spPr>
            <a:xfrm>
              <a:off x="5830639" y="378733"/>
              <a:ext cx="1275524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Striving for Success</a:t>
              </a:r>
            </a:p>
          </p:txBody>
        </p:sp>
        <p:sp>
          <p:nvSpPr>
            <p:cNvPr id="24" name="타원 12">
              <a:extLst>
                <a:ext uri="{FF2B5EF4-FFF2-40B4-BE49-F238E27FC236}">
                  <a16:creationId xmlns:a16="http://schemas.microsoft.com/office/drawing/2014/main" id="{8799C88D-A87F-408A-A7B6-BDF8317F38BC}"/>
                </a:ext>
              </a:extLst>
            </p:cNvPr>
            <p:cNvSpPr/>
            <p:nvPr/>
          </p:nvSpPr>
          <p:spPr>
            <a:xfrm>
              <a:off x="4674022" y="459008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13">
              <a:extLst>
                <a:ext uri="{FF2B5EF4-FFF2-40B4-BE49-F238E27FC236}">
                  <a16:creationId xmlns:a16="http://schemas.microsoft.com/office/drawing/2014/main" id="{82F44BC4-9933-4BF0-A4D5-771FFAD07B1C}"/>
                </a:ext>
              </a:extLst>
            </p:cNvPr>
            <p:cNvSpPr/>
            <p:nvPr/>
          </p:nvSpPr>
          <p:spPr>
            <a:xfrm>
              <a:off x="5752540" y="459008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ADE853-CF68-4E9D-AED4-EBCE87F720B2}"/>
                </a:ext>
              </a:extLst>
            </p:cNvPr>
            <p:cNvSpPr txBox="1"/>
            <p:nvPr userDrawn="1"/>
          </p:nvSpPr>
          <p:spPr>
            <a:xfrm>
              <a:off x="1175246" y="330233"/>
              <a:ext cx="23695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Material &amp; Component Company</a:t>
              </a:r>
            </a:p>
          </p:txBody>
        </p:sp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B5B98EA5-7EF0-4D95-AC61-AC5176738CA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858217" y="368781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CB6128-B44F-47EF-9C30-0DA794BBDE28}"/>
                </a:ext>
              </a:extLst>
            </p:cNvPr>
            <p:cNvSpPr txBox="1"/>
            <p:nvPr userDrawn="1"/>
          </p:nvSpPr>
          <p:spPr>
            <a:xfrm>
              <a:off x="222448" y="313013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Global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  <p:pic>
        <p:nvPicPr>
          <p:cNvPr id="29" name="그림 14">
            <a:extLst>
              <a:ext uri="{FF2B5EF4-FFF2-40B4-BE49-F238E27FC236}">
                <a16:creationId xmlns:a16="http://schemas.microsoft.com/office/drawing/2014/main" id="{2E0B3E43-1598-40B6-BFB4-8720277B2D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5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중국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" name="그림 14">
            <a:extLst>
              <a:ext uri="{FF2B5EF4-FFF2-40B4-BE49-F238E27FC236}">
                <a16:creationId xmlns:a16="http://schemas.microsoft.com/office/drawing/2014/main" id="{DF1F75BA-E7E3-4BC7-9562-0BCFEDCCF7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A34BFFE-B466-48A7-B53A-EF128D2600AE}"/>
              </a:ext>
            </a:extLst>
          </p:cNvPr>
          <p:cNvGrpSpPr/>
          <p:nvPr userDrawn="1"/>
        </p:nvGrpSpPr>
        <p:grpSpPr>
          <a:xfrm>
            <a:off x="128464" y="338311"/>
            <a:ext cx="4658536" cy="307777"/>
            <a:chOff x="222448" y="286886"/>
            <a:chExt cx="4658536" cy="307777"/>
          </a:xfrm>
        </p:grpSpPr>
        <p:cxnSp>
          <p:nvCxnSpPr>
            <p:cNvPr id="21" name="직선 연결선 8">
              <a:extLst>
                <a:ext uri="{FF2B5EF4-FFF2-40B4-BE49-F238E27FC236}">
                  <a16:creationId xmlns:a16="http://schemas.microsoft.com/office/drawing/2014/main" id="{EFBC375E-5E29-4E1B-B29A-ED183AA0BA82}"/>
                </a:ext>
              </a:extLst>
            </p:cNvPr>
            <p:cNvCxnSpPr/>
            <p:nvPr/>
          </p:nvCxnSpPr>
          <p:spPr>
            <a:xfrm rot="16200000">
              <a:off x="2172806" y="454730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E40375-956E-4FA4-B91D-F9B7FB3A9690}"/>
                </a:ext>
              </a:extLst>
            </p:cNvPr>
            <p:cNvSpPr txBox="1"/>
            <p:nvPr/>
          </p:nvSpPr>
          <p:spPr>
            <a:xfrm>
              <a:off x="2370495" y="356455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顾客价值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69326C-6913-47EC-A3FB-F1C57B10F0A9}"/>
                </a:ext>
              </a:extLst>
            </p:cNvPr>
            <p:cNvSpPr txBox="1"/>
            <p:nvPr/>
          </p:nvSpPr>
          <p:spPr>
            <a:xfrm>
              <a:off x="3229739" y="356455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新的尝试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A33566-30B5-4168-A8D2-A9A1FF853F6E}"/>
                </a:ext>
              </a:extLst>
            </p:cNvPr>
            <p:cNvSpPr txBox="1"/>
            <p:nvPr/>
          </p:nvSpPr>
          <p:spPr>
            <a:xfrm>
              <a:off x="4088984" y="356455"/>
              <a:ext cx="792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执着的实行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5" name="타원 12">
              <a:extLst>
                <a:ext uri="{FF2B5EF4-FFF2-40B4-BE49-F238E27FC236}">
                  <a16:creationId xmlns:a16="http://schemas.microsoft.com/office/drawing/2014/main" id="{0C5AC6F7-4003-4F90-8817-C4607C88DDF2}"/>
                </a:ext>
              </a:extLst>
            </p:cNvPr>
            <p:cNvSpPr/>
            <p:nvPr/>
          </p:nvSpPr>
          <p:spPr>
            <a:xfrm>
              <a:off x="3142117" y="436730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13">
              <a:extLst>
                <a:ext uri="{FF2B5EF4-FFF2-40B4-BE49-F238E27FC236}">
                  <a16:creationId xmlns:a16="http://schemas.microsoft.com/office/drawing/2014/main" id="{6FEA7F39-AD46-427A-8DBC-09A958D24B5A}"/>
                </a:ext>
              </a:extLst>
            </p:cNvPr>
            <p:cNvSpPr/>
            <p:nvPr/>
          </p:nvSpPr>
          <p:spPr>
            <a:xfrm>
              <a:off x="4001361" y="436730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CF7BD3-DCE7-4385-86FF-8C6A3516C66C}"/>
                </a:ext>
              </a:extLst>
            </p:cNvPr>
            <p:cNvSpPr txBox="1"/>
            <p:nvPr userDrawn="1"/>
          </p:nvSpPr>
          <p:spPr>
            <a:xfrm>
              <a:off x="1187946" y="304106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素材</a:t>
              </a:r>
              <a:r>
                <a:rPr lang="en-US" altLang="zh-CN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·</a:t>
              </a:r>
              <a:r>
                <a:rPr lang="zh-CN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部品企业</a:t>
              </a:r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DF42998D-9236-4E6D-84D8-497D2050C07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858217" y="342654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F58939-CBCD-4DA6-BB81-35387C77B630}"/>
                </a:ext>
              </a:extLst>
            </p:cNvPr>
            <p:cNvSpPr txBox="1"/>
            <p:nvPr userDrawn="1"/>
          </p:nvSpPr>
          <p:spPr>
            <a:xfrm>
              <a:off x="222448" y="286886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Global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1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- 일본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04304"/>
            <a:ext cx="8420100" cy="467592"/>
          </a:xfrm>
        </p:spPr>
        <p:txBody>
          <a:bodyPr anchor="b">
            <a:normAutofit/>
          </a:bodyPr>
          <a:lstStyle>
            <a:lvl1pPr algn="ctr">
              <a:defRPr sz="2400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4">
            <a:extLst>
              <a:ext uri="{FF2B5EF4-FFF2-40B4-BE49-F238E27FC236}">
                <a16:creationId xmlns:a16="http://schemas.microsoft.com/office/drawing/2014/main" id="{9D5509B9-BDF8-45E3-9709-3437E94B17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4C87491A-4435-4303-8D40-0F27E5593EC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" name="그림 14">
            <a:extLst>
              <a:ext uri="{FF2B5EF4-FFF2-40B4-BE49-F238E27FC236}">
                <a16:creationId xmlns:a16="http://schemas.microsoft.com/office/drawing/2014/main" id="{0D7162F3-AC89-43A3-820A-531F0E1C7A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3287479C-C34B-45D6-B7B1-36EA1E102692}"/>
              </a:ext>
            </a:extLst>
          </p:cNvPr>
          <p:cNvGrpSpPr/>
          <p:nvPr userDrawn="1"/>
        </p:nvGrpSpPr>
        <p:grpSpPr>
          <a:xfrm>
            <a:off x="152598" y="331961"/>
            <a:ext cx="4985127" cy="307777"/>
            <a:chOff x="152598" y="331961"/>
            <a:chExt cx="4985127" cy="307777"/>
          </a:xfrm>
        </p:grpSpPr>
        <p:cxnSp>
          <p:nvCxnSpPr>
            <p:cNvPr id="32" name="직선 연결선 8">
              <a:extLst>
                <a:ext uri="{FF2B5EF4-FFF2-40B4-BE49-F238E27FC236}">
                  <a16:creationId xmlns:a16="http://schemas.microsoft.com/office/drawing/2014/main" id="{6712002A-155B-4D42-A80D-EE3F6B386127}"/>
                </a:ext>
              </a:extLst>
            </p:cNvPr>
            <p:cNvCxnSpPr/>
            <p:nvPr/>
          </p:nvCxnSpPr>
          <p:spPr>
            <a:xfrm rot="16200000">
              <a:off x="2363897" y="49595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E027EF-6099-429F-A064-AD8EAB9C12D5}"/>
                </a:ext>
              </a:extLst>
            </p:cNvPr>
            <p:cNvSpPr txBox="1"/>
            <p:nvPr/>
          </p:nvSpPr>
          <p:spPr>
            <a:xfrm>
              <a:off x="2555236" y="40403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顧客価値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A3192E-8272-475C-ADDE-E3AEE2BBCF2A}"/>
                </a:ext>
              </a:extLst>
            </p:cNvPr>
            <p:cNvSpPr txBox="1"/>
            <p:nvPr/>
          </p:nvSpPr>
          <p:spPr>
            <a:xfrm>
              <a:off x="3414480" y="40403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新</a:t>
              </a:r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しい</a:t>
              </a:r>
              <a:r>
                <a:rPr lang="zh-CN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試</a:t>
              </a:r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み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124AA2-85EB-4EF6-A54D-5A3267730CF0}"/>
                </a:ext>
              </a:extLst>
            </p:cNvPr>
            <p:cNvSpPr txBox="1"/>
            <p:nvPr/>
          </p:nvSpPr>
          <p:spPr>
            <a:xfrm>
              <a:off x="4273725" y="404031"/>
              <a:ext cx="864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ja-JP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執念深い実行</a:t>
              </a:r>
            </a:p>
          </p:txBody>
        </p:sp>
        <p:sp>
          <p:nvSpPr>
            <p:cNvPr id="36" name="타원 12">
              <a:extLst>
                <a:ext uri="{FF2B5EF4-FFF2-40B4-BE49-F238E27FC236}">
                  <a16:creationId xmlns:a16="http://schemas.microsoft.com/office/drawing/2014/main" id="{AF5220B2-6222-4F5D-BAD0-8032C748AA43}"/>
                </a:ext>
              </a:extLst>
            </p:cNvPr>
            <p:cNvSpPr/>
            <p:nvPr/>
          </p:nvSpPr>
          <p:spPr>
            <a:xfrm>
              <a:off x="3326858" y="48430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13">
              <a:extLst>
                <a:ext uri="{FF2B5EF4-FFF2-40B4-BE49-F238E27FC236}">
                  <a16:creationId xmlns:a16="http://schemas.microsoft.com/office/drawing/2014/main" id="{FB5D4F94-7AEC-4BE9-AD4C-DBF440C1F485}"/>
                </a:ext>
              </a:extLst>
            </p:cNvPr>
            <p:cNvSpPr/>
            <p:nvPr/>
          </p:nvSpPr>
          <p:spPr>
            <a:xfrm>
              <a:off x="4186102" y="48430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F8514BF-1139-4504-B662-F0C29A5E948A}"/>
                </a:ext>
              </a:extLst>
            </p:cNvPr>
            <p:cNvSpPr txBox="1"/>
            <p:nvPr userDrawn="1"/>
          </p:nvSpPr>
          <p:spPr>
            <a:xfrm>
              <a:off x="1366337" y="349181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504F4F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素材・部品企業</a:t>
              </a:r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B08924D2-B856-4511-8B32-BB7A92367D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1049308" y="387729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145E8E-873F-423D-AC73-0D7AD989FEBB}"/>
                </a:ext>
              </a:extLst>
            </p:cNvPr>
            <p:cNvSpPr txBox="1"/>
            <p:nvPr userDrawn="1"/>
          </p:nvSpPr>
          <p:spPr>
            <a:xfrm>
              <a:off x="152598" y="331961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7004C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グローバル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004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90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35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- 영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EDE79C-6403-43A8-AD0A-F743F607B5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570" y="6614634"/>
            <a:ext cx="987279" cy="18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6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2E118E36-A383-49F0-A2FE-30C0210007BB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5292F460-8987-430A-95E5-47D0CB9B1487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7" r:id="rId5"/>
    <p:sldLayoutId id="2147483668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G스마트체 SemiBold" panose="020B0600000101010101" pitchFamily="50" charset="-127"/>
          <a:ea typeface="LG스마트체 Semi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D13C8-09F8-4170-8F3A-194681D52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Quartus Inc.</a:t>
            </a:r>
            <a:r>
              <a:rPr lang="ko-KR" altLang="en-US" dirty="0"/>
              <a:t>의 </a:t>
            </a:r>
            <a:r>
              <a:rPr lang="en-US" altLang="ko-KR" dirty="0"/>
              <a:t>Tesseract </a:t>
            </a:r>
            <a:r>
              <a:rPr lang="ko-KR" altLang="en-US" dirty="0"/>
              <a:t>기술분석</a:t>
            </a:r>
          </a:p>
        </p:txBody>
      </p:sp>
    </p:spTree>
    <p:extLst>
      <p:ext uri="{BB962C8B-B14F-4D97-AF65-F5344CB8AC3E}">
        <p14:creationId xmlns:p14="http://schemas.microsoft.com/office/powerpoint/2010/main" val="113895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5DA9-9165-4887-9F36-0B76BFB0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776564" cy="418721"/>
          </a:xfrm>
        </p:spPr>
        <p:txBody>
          <a:bodyPr/>
          <a:lstStyle/>
          <a:p>
            <a:r>
              <a:rPr lang="en-US" altLang="ko-KR" dirty="0"/>
              <a:t>Tesseract calibration model – Data analysis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14457-2DA4-4327-9660-E5FBBD8B2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C3060F-FE50-467F-93D1-3E25B2DB2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8157" r="8792" b="6356"/>
          <a:stretch/>
        </p:blipFill>
        <p:spPr>
          <a:xfrm>
            <a:off x="328748" y="929278"/>
            <a:ext cx="9248503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F2E622-381B-45A3-85F0-B16A28266A42}"/>
              </a:ext>
            </a:extLst>
          </p:cNvPr>
          <p:cNvSpPr txBox="1"/>
          <p:nvPr/>
        </p:nvSpPr>
        <p:spPr>
          <a:xfrm>
            <a:off x="1069596" y="5661988"/>
            <a:ext cx="72202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Raw data(blue): </a:t>
            </a:r>
            <a:r>
              <a:rPr lang="ko-KR" altLang="en-US" sz="1600" dirty="0"/>
              <a:t>센서면에서의 </a:t>
            </a:r>
            <a:r>
              <a:rPr lang="en-US" altLang="ko-KR" sz="1600" dirty="0"/>
              <a:t>data points</a:t>
            </a:r>
          </a:p>
          <a:p>
            <a:r>
              <a:rPr lang="en-US" altLang="ko-KR" sz="1600" dirty="0"/>
              <a:t>Distortion model(orange): object </a:t>
            </a:r>
            <a:r>
              <a:rPr lang="ko-KR" altLang="en-US" sz="1600" dirty="0"/>
              <a:t>정보를 주어진 </a:t>
            </a:r>
            <a:r>
              <a:rPr lang="en-US" altLang="ko-KR" sz="1600" dirty="0"/>
              <a:t>distortion model</a:t>
            </a:r>
            <a:r>
              <a:rPr lang="ko-KR" altLang="en-US" sz="1600" dirty="0"/>
              <a:t>에 적용한 결과</a:t>
            </a:r>
            <a:endParaRPr lang="en-US" altLang="ko-KR" sz="1600" dirty="0"/>
          </a:p>
          <a:p>
            <a:r>
              <a:rPr lang="ko-KR" altLang="en-US" sz="1600" dirty="0"/>
              <a:t>→ 오차가 존재하나 </a:t>
            </a:r>
            <a:r>
              <a:rPr lang="en-US" altLang="ko-KR" sz="1600" dirty="0"/>
              <a:t>Tesseract</a:t>
            </a:r>
            <a:r>
              <a:rPr lang="ko-KR" altLang="en-US" sz="1600" dirty="0"/>
              <a:t>가 사용하는 모델은 확실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FA7839-F81E-4A19-B775-9943B9EF4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7" y="3820890"/>
            <a:ext cx="4027714" cy="206383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4BF2737-63E3-4363-9D4D-DCC75561DDF8}"/>
              </a:ext>
            </a:extLst>
          </p:cNvPr>
          <p:cNvSpPr/>
          <p:nvPr/>
        </p:nvSpPr>
        <p:spPr>
          <a:xfrm>
            <a:off x="7132320" y="1515295"/>
            <a:ext cx="1837509" cy="13149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4F0077-8F01-481A-BF90-C6863F64D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5" y="660429"/>
            <a:ext cx="4315097" cy="2203699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C45E24-2EE9-4020-8939-DB8DA8D6A20D}"/>
              </a:ext>
            </a:extLst>
          </p:cNvPr>
          <p:cNvCxnSpPr/>
          <p:nvPr/>
        </p:nvCxnSpPr>
        <p:spPr>
          <a:xfrm flipH="1">
            <a:off x="5878286" y="2830289"/>
            <a:ext cx="1237706" cy="9906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34BFFB3-8B02-4FE0-9AC9-EC6E3D4FB4F8}"/>
              </a:ext>
            </a:extLst>
          </p:cNvPr>
          <p:cNvCxnSpPr>
            <a:cxnSpLocks/>
          </p:cNvCxnSpPr>
          <p:nvPr/>
        </p:nvCxnSpPr>
        <p:spPr>
          <a:xfrm>
            <a:off x="8969829" y="2830289"/>
            <a:ext cx="936171" cy="9905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95E30E-0274-40F6-AA2C-5C42A86F5400}"/>
              </a:ext>
            </a:extLst>
          </p:cNvPr>
          <p:cNvSpPr/>
          <p:nvPr/>
        </p:nvSpPr>
        <p:spPr>
          <a:xfrm flipV="1">
            <a:off x="1149530" y="3356393"/>
            <a:ext cx="1837509" cy="13149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2382249-610C-4850-A48E-B0F9751C8524}"/>
              </a:ext>
            </a:extLst>
          </p:cNvPr>
          <p:cNvCxnSpPr>
            <a:cxnSpLocks/>
          </p:cNvCxnSpPr>
          <p:nvPr/>
        </p:nvCxnSpPr>
        <p:spPr>
          <a:xfrm flipH="1" flipV="1">
            <a:off x="101722" y="2872378"/>
            <a:ext cx="1047807" cy="4840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910FBA3-583A-40CD-BCA6-14FA1584A1C9}"/>
              </a:ext>
            </a:extLst>
          </p:cNvPr>
          <p:cNvCxnSpPr>
            <a:cxnSpLocks/>
          </p:cNvCxnSpPr>
          <p:nvPr/>
        </p:nvCxnSpPr>
        <p:spPr>
          <a:xfrm flipV="1">
            <a:off x="2977786" y="2864128"/>
            <a:ext cx="1454876" cy="4953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10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5DA9-9165-4887-9F36-0B76BFB0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776564" cy="418721"/>
          </a:xfrm>
        </p:spPr>
        <p:txBody>
          <a:bodyPr/>
          <a:lstStyle/>
          <a:p>
            <a:r>
              <a:rPr lang="en-US" altLang="ko-KR" dirty="0"/>
              <a:t>DOE method for stereo camera?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14457-2DA4-4327-9660-E5FBBD8B2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2AAAB-93FC-4F31-BD8D-742ACE87C13A}"/>
              </a:ext>
            </a:extLst>
          </p:cNvPr>
          <p:cNvSpPr txBox="1"/>
          <p:nvPr/>
        </p:nvSpPr>
        <p:spPr>
          <a:xfrm>
            <a:off x="206225" y="1413109"/>
            <a:ext cx="6175682" cy="411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DOE</a:t>
            </a:r>
            <a:r>
              <a:rPr lang="ko-KR" altLang="en-US" sz="1600" dirty="0"/>
              <a:t>방식은 중심축 정렬 민감도가 낮지만</a:t>
            </a:r>
            <a:r>
              <a:rPr lang="en-US" altLang="ko-KR" sz="1600" dirty="0"/>
              <a:t>, </a:t>
            </a:r>
            <a:r>
              <a:rPr lang="ko-KR" altLang="en-US" sz="1600" dirty="0"/>
              <a:t>과다하게 틀어질 경우 문제 발생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Stereo camera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 </a:t>
            </a:r>
            <a:r>
              <a:rPr lang="ko-KR" altLang="en-US" sz="1600" dirty="0"/>
              <a:t>두 카메라 사이의 </a:t>
            </a:r>
            <a:r>
              <a:rPr lang="en-US" altLang="ko-KR" sz="1600" dirty="0"/>
              <a:t>extrinsic parameter</a:t>
            </a:r>
            <a:r>
              <a:rPr lang="ko-KR" altLang="en-US" sz="1600" dirty="0"/>
              <a:t>의 관계를 수식적으로 보정이 가능은 하지만 </a:t>
            </a:r>
            <a:r>
              <a:rPr lang="en-US" altLang="ko-KR" sz="1600" dirty="0"/>
              <a:t>baseline </a:t>
            </a:r>
            <a:r>
              <a:rPr lang="ko-KR" altLang="en-US" sz="1600" dirty="0"/>
              <a:t>길이에 따라 오차가 커짐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매우 짧은 </a:t>
            </a:r>
            <a:r>
              <a:rPr lang="en-US" altLang="ko-KR" sz="1600" dirty="0"/>
              <a:t>baseline</a:t>
            </a:r>
            <a:r>
              <a:rPr lang="ko-KR" altLang="en-US" sz="1600" dirty="0"/>
              <a:t>을 가진 경우가 아니면 </a:t>
            </a:r>
            <a:r>
              <a:rPr lang="en-US" altLang="ko-KR" sz="1600" dirty="0"/>
              <a:t>DOE </a:t>
            </a:r>
            <a:r>
              <a:rPr lang="ko-KR" altLang="en-US" sz="1600" dirty="0"/>
              <a:t>방식으로 한 번에 측정 불가</a:t>
            </a:r>
            <a:br>
              <a:rPr lang="en-US" altLang="ko-KR" sz="1600" dirty="0"/>
            </a:br>
            <a:r>
              <a:rPr lang="ko-KR" altLang="en-US" sz="1600" dirty="0"/>
              <a:t>→ 두 카메라를 각각 </a:t>
            </a:r>
            <a:r>
              <a:rPr lang="en-US" altLang="ko-KR" sz="1600" dirty="0"/>
              <a:t>calibration </a:t>
            </a:r>
            <a:r>
              <a:rPr lang="ko-KR" altLang="en-US" sz="1600" dirty="0"/>
              <a:t>해야함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또한 </a:t>
            </a:r>
            <a:r>
              <a:rPr lang="en-US" altLang="ko-KR" sz="1600" dirty="0"/>
              <a:t>Otter</a:t>
            </a:r>
            <a:r>
              <a:rPr lang="ko-KR" altLang="en-US" sz="1600" dirty="0"/>
              <a:t>는 두 카메라의 </a:t>
            </a:r>
            <a:r>
              <a:rPr lang="en-US" altLang="ko-KR" sz="1600" dirty="0"/>
              <a:t>axial position</a:t>
            </a:r>
            <a:r>
              <a:rPr lang="ko-KR" altLang="en-US" sz="1600" dirty="0"/>
              <a:t>이 다르게 되어 있기 때문에 더더욱 한 번에 측정이 어려움</a:t>
            </a:r>
            <a:br>
              <a:rPr lang="en-US" altLang="ko-KR" sz="1600" dirty="0"/>
            </a:br>
            <a:r>
              <a:rPr lang="ko-KR" altLang="en-US" sz="1600" dirty="0"/>
              <a:t>→ </a:t>
            </a:r>
            <a:r>
              <a:rPr lang="en-US" altLang="ko-KR" sz="1600" dirty="0"/>
              <a:t>Otter</a:t>
            </a:r>
            <a:r>
              <a:rPr lang="ko-KR" altLang="en-US" sz="1600" dirty="0"/>
              <a:t>는 </a:t>
            </a:r>
            <a:r>
              <a:rPr lang="en-US" altLang="ko-KR" sz="1600" dirty="0"/>
              <a:t>chart </a:t>
            </a:r>
            <a:r>
              <a:rPr lang="ko-KR" altLang="en-US" sz="1600" dirty="0"/>
              <a:t>방식 채택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32FE66-F7B4-455E-9216-9F021C277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0" t="14032"/>
          <a:stretch/>
        </p:blipFill>
        <p:spPr>
          <a:xfrm>
            <a:off x="7196316" y="3997233"/>
            <a:ext cx="1782185" cy="20613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1F7E2C-3645-49F9-BE27-FA80B444C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83" y="1449321"/>
            <a:ext cx="1410789" cy="2435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5A414D-F27A-4FBE-9997-1530A6B7FC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2" t="49705" r="69132" b="7440"/>
          <a:stretch/>
        </p:blipFill>
        <p:spPr>
          <a:xfrm>
            <a:off x="7087301" y="2421532"/>
            <a:ext cx="640041" cy="369049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CB4AF1-409D-49FA-9C83-C6580666B6AB}"/>
              </a:ext>
            </a:extLst>
          </p:cNvPr>
          <p:cNvCxnSpPr/>
          <p:nvPr/>
        </p:nvCxnSpPr>
        <p:spPr>
          <a:xfrm>
            <a:off x="7194777" y="1196433"/>
            <a:ext cx="0" cy="181138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9CC827F-467C-4850-A121-D652F49A0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644" y="1443218"/>
            <a:ext cx="1410789" cy="2435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A3482B-6C8F-492B-AAFA-BE48B9D2EF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2" t="49705" r="69132" b="7440"/>
          <a:stretch/>
        </p:blipFill>
        <p:spPr>
          <a:xfrm>
            <a:off x="8387712" y="2415429"/>
            <a:ext cx="640041" cy="36904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F48271-6FD8-4D85-9BD7-B5B2670BD585}"/>
              </a:ext>
            </a:extLst>
          </p:cNvPr>
          <p:cNvCxnSpPr/>
          <p:nvPr/>
        </p:nvCxnSpPr>
        <p:spPr>
          <a:xfrm>
            <a:off x="8948038" y="1190330"/>
            <a:ext cx="0" cy="181138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F04817E-0099-45B2-B965-B1EE3F9D67E5}"/>
              </a:ext>
            </a:extLst>
          </p:cNvPr>
          <p:cNvSpPr/>
          <p:nvPr/>
        </p:nvSpPr>
        <p:spPr>
          <a:xfrm>
            <a:off x="7932174" y="1950720"/>
            <a:ext cx="310470" cy="320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EBC11-6546-4C36-A38E-F4EC848EBFBB}"/>
              </a:ext>
            </a:extLst>
          </p:cNvPr>
          <p:cNvSpPr txBox="1"/>
          <p:nvPr/>
        </p:nvSpPr>
        <p:spPr>
          <a:xfrm>
            <a:off x="6480237" y="3265713"/>
            <a:ext cx="3214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DOE </a:t>
            </a:r>
            <a:r>
              <a:rPr lang="ko-KR" altLang="en-US" sz="1600" dirty="0"/>
              <a:t>방식으로 </a:t>
            </a:r>
            <a:r>
              <a:rPr lang="en-US" altLang="ko-KR" sz="1600" dirty="0"/>
              <a:t>stereo camera </a:t>
            </a:r>
            <a:r>
              <a:rPr lang="ko-KR" altLang="en-US" sz="1600" dirty="0"/>
              <a:t>보정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A8C95-CC14-4598-A0EE-894820EEBF70}"/>
              </a:ext>
            </a:extLst>
          </p:cNvPr>
          <p:cNvSpPr txBox="1"/>
          <p:nvPr/>
        </p:nvSpPr>
        <p:spPr>
          <a:xfrm>
            <a:off x="7443668" y="6009541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Otter </a:t>
            </a:r>
            <a:r>
              <a:rPr lang="ko-KR" altLang="en-US" sz="1600" dirty="0"/>
              <a:t>디자인</a:t>
            </a:r>
          </a:p>
        </p:txBody>
      </p:sp>
    </p:spTree>
    <p:extLst>
      <p:ext uri="{BB962C8B-B14F-4D97-AF65-F5344CB8AC3E}">
        <p14:creationId xmlns:p14="http://schemas.microsoft.com/office/powerpoint/2010/main" val="2302488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D9549-4F13-4829-B3F5-0FF7F3E4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DOE calibration</a:t>
            </a:r>
            <a:r>
              <a:rPr lang="ko-KR" altLang="en-US"/>
              <a:t>의 요구 기술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ECE19-6991-4A12-AC9C-379E2FBFA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54DBDF-3E0B-4DE1-9C91-C1D0994337C5}"/>
              </a:ext>
            </a:extLst>
          </p:cNvPr>
          <p:cNvSpPr/>
          <p:nvPr/>
        </p:nvSpPr>
        <p:spPr>
          <a:xfrm>
            <a:off x="1434736" y="1730389"/>
            <a:ext cx="1341120" cy="4187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17611A-F44D-432E-8550-3003E72355D6}"/>
              </a:ext>
            </a:extLst>
          </p:cNvPr>
          <p:cNvSpPr/>
          <p:nvPr/>
        </p:nvSpPr>
        <p:spPr>
          <a:xfrm flipH="1">
            <a:off x="4839789" y="1313087"/>
            <a:ext cx="148045" cy="1253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B91ADFC-352C-4591-AAF1-82ADCB9BB260}"/>
              </a:ext>
            </a:extLst>
          </p:cNvPr>
          <p:cNvSpPr/>
          <p:nvPr/>
        </p:nvSpPr>
        <p:spPr>
          <a:xfrm>
            <a:off x="3594461" y="1313087"/>
            <a:ext cx="148045" cy="12533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3C7C36-CBB2-4233-A35F-93E1DAEFAD2D}"/>
              </a:ext>
            </a:extLst>
          </p:cNvPr>
          <p:cNvCxnSpPr>
            <a:cxnSpLocks/>
          </p:cNvCxnSpPr>
          <p:nvPr/>
        </p:nvCxnSpPr>
        <p:spPr>
          <a:xfrm flipV="1">
            <a:off x="2775856" y="1444378"/>
            <a:ext cx="840286" cy="44311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656BA1-EEB9-4F79-B701-3F4C6017B7F2}"/>
              </a:ext>
            </a:extLst>
          </p:cNvPr>
          <p:cNvCxnSpPr>
            <a:cxnSpLocks/>
          </p:cNvCxnSpPr>
          <p:nvPr/>
        </p:nvCxnSpPr>
        <p:spPr>
          <a:xfrm>
            <a:off x="2773725" y="1996685"/>
            <a:ext cx="840286" cy="44311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CA19D4-709C-407F-B632-E472E3476604}"/>
              </a:ext>
            </a:extLst>
          </p:cNvPr>
          <p:cNvCxnSpPr>
            <a:cxnSpLocks/>
          </p:cNvCxnSpPr>
          <p:nvPr/>
        </p:nvCxnSpPr>
        <p:spPr>
          <a:xfrm>
            <a:off x="3716379" y="1435671"/>
            <a:ext cx="112341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A2EE370-1E47-4F1B-9A21-BFB1171EB182}"/>
              </a:ext>
            </a:extLst>
          </p:cNvPr>
          <p:cNvCxnSpPr>
            <a:cxnSpLocks/>
          </p:cNvCxnSpPr>
          <p:nvPr/>
        </p:nvCxnSpPr>
        <p:spPr>
          <a:xfrm>
            <a:off x="3716379" y="2437535"/>
            <a:ext cx="112341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3E069C-343D-4755-A6AE-2FC819B45669}"/>
              </a:ext>
            </a:extLst>
          </p:cNvPr>
          <p:cNvGrpSpPr/>
          <p:nvPr/>
        </p:nvGrpSpPr>
        <p:grpSpPr>
          <a:xfrm flipH="1">
            <a:off x="5003075" y="1894030"/>
            <a:ext cx="1299754" cy="56603"/>
            <a:chOff x="4110446" y="3161211"/>
            <a:chExt cx="1299754" cy="56603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7FA23A8-6AA3-4CDA-8783-DCC21CF20376}"/>
                </a:ext>
              </a:extLst>
            </p:cNvPr>
            <p:cNvCxnSpPr/>
            <p:nvPr/>
          </p:nvCxnSpPr>
          <p:spPr>
            <a:xfrm>
              <a:off x="4110446" y="3161211"/>
              <a:ext cx="129757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8495F12-C556-49A1-855D-39CD10F90BA5}"/>
                </a:ext>
              </a:extLst>
            </p:cNvPr>
            <p:cNvCxnSpPr>
              <a:cxnSpLocks/>
            </p:cNvCxnSpPr>
            <p:nvPr/>
          </p:nvCxnSpPr>
          <p:spPr>
            <a:xfrm>
              <a:off x="4112623" y="3217814"/>
              <a:ext cx="129757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198CA7-9D7B-44FA-B245-2F688426D582}"/>
              </a:ext>
            </a:extLst>
          </p:cNvPr>
          <p:cNvGrpSpPr/>
          <p:nvPr/>
        </p:nvGrpSpPr>
        <p:grpSpPr>
          <a:xfrm rot="444595" flipH="1">
            <a:off x="4988329" y="1764308"/>
            <a:ext cx="1299754" cy="56603"/>
            <a:chOff x="4110446" y="3161211"/>
            <a:chExt cx="1299754" cy="5660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399E26E-C26D-4EB4-A265-3234B492EA26}"/>
                </a:ext>
              </a:extLst>
            </p:cNvPr>
            <p:cNvCxnSpPr/>
            <p:nvPr/>
          </p:nvCxnSpPr>
          <p:spPr>
            <a:xfrm>
              <a:off x="4110446" y="3161211"/>
              <a:ext cx="129757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C5F4F1A-06E4-4705-934F-9EDB9DA1E5DB}"/>
                </a:ext>
              </a:extLst>
            </p:cNvPr>
            <p:cNvCxnSpPr>
              <a:cxnSpLocks/>
            </p:cNvCxnSpPr>
            <p:nvPr/>
          </p:nvCxnSpPr>
          <p:spPr>
            <a:xfrm>
              <a:off x="4112623" y="3217814"/>
              <a:ext cx="129757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6043EB4-9233-484E-B63D-50712E529000}"/>
              </a:ext>
            </a:extLst>
          </p:cNvPr>
          <p:cNvGrpSpPr/>
          <p:nvPr/>
        </p:nvGrpSpPr>
        <p:grpSpPr>
          <a:xfrm rot="874618" flipH="1">
            <a:off x="4984349" y="1608092"/>
            <a:ext cx="1299754" cy="56603"/>
            <a:chOff x="4110446" y="3161211"/>
            <a:chExt cx="1299754" cy="56603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9230FF1-D52A-47F8-A90D-A4EDFE09B9F1}"/>
                </a:ext>
              </a:extLst>
            </p:cNvPr>
            <p:cNvCxnSpPr/>
            <p:nvPr/>
          </p:nvCxnSpPr>
          <p:spPr>
            <a:xfrm>
              <a:off x="4110446" y="3161211"/>
              <a:ext cx="129757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06CC7CF-8B1A-4302-8142-6B01B8B2AF2B}"/>
                </a:ext>
              </a:extLst>
            </p:cNvPr>
            <p:cNvCxnSpPr>
              <a:cxnSpLocks/>
            </p:cNvCxnSpPr>
            <p:nvPr/>
          </p:nvCxnSpPr>
          <p:spPr>
            <a:xfrm>
              <a:off x="4112623" y="3217814"/>
              <a:ext cx="129757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FE307BF-99E5-4A21-A262-4830BA67A15A}"/>
              </a:ext>
            </a:extLst>
          </p:cNvPr>
          <p:cNvGrpSpPr/>
          <p:nvPr/>
        </p:nvGrpSpPr>
        <p:grpSpPr>
          <a:xfrm rot="21155405" flipH="1" flipV="1">
            <a:off x="4975147" y="2055107"/>
            <a:ext cx="1299754" cy="56603"/>
            <a:chOff x="4110446" y="3161211"/>
            <a:chExt cx="1299754" cy="56603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5B9C380-4691-4F7E-89D4-D59B5E28055A}"/>
                </a:ext>
              </a:extLst>
            </p:cNvPr>
            <p:cNvCxnSpPr/>
            <p:nvPr/>
          </p:nvCxnSpPr>
          <p:spPr>
            <a:xfrm>
              <a:off x="4110446" y="3161211"/>
              <a:ext cx="129757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69CB4AF-7309-4D30-A777-E1999725DAD5}"/>
                </a:ext>
              </a:extLst>
            </p:cNvPr>
            <p:cNvCxnSpPr>
              <a:cxnSpLocks/>
            </p:cNvCxnSpPr>
            <p:nvPr/>
          </p:nvCxnSpPr>
          <p:spPr>
            <a:xfrm>
              <a:off x="4112623" y="3217814"/>
              <a:ext cx="129757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D76CED6-80EF-4A55-9122-0FC408F41058}"/>
              </a:ext>
            </a:extLst>
          </p:cNvPr>
          <p:cNvGrpSpPr/>
          <p:nvPr/>
        </p:nvGrpSpPr>
        <p:grpSpPr>
          <a:xfrm rot="20725382" flipH="1" flipV="1">
            <a:off x="4953000" y="2228741"/>
            <a:ext cx="1299754" cy="56603"/>
            <a:chOff x="4110446" y="3161211"/>
            <a:chExt cx="1299754" cy="56603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1D7B413-1877-473C-B372-83722403729F}"/>
                </a:ext>
              </a:extLst>
            </p:cNvPr>
            <p:cNvCxnSpPr/>
            <p:nvPr/>
          </p:nvCxnSpPr>
          <p:spPr>
            <a:xfrm>
              <a:off x="4110446" y="3161211"/>
              <a:ext cx="129757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9708923-4315-40CD-A9E2-D7EA8A88B1A2}"/>
                </a:ext>
              </a:extLst>
            </p:cNvPr>
            <p:cNvCxnSpPr>
              <a:cxnSpLocks/>
            </p:cNvCxnSpPr>
            <p:nvPr/>
          </p:nvCxnSpPr>
          <p:spPr>
            <a:xfrm>
              <a:off x="4112623" y="3217814"/>
              <a:ext cx="129757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8DD6483-B086-458F-8FA1-BB07F2C61A47}"/>
              </a:ext>
            </a:extLst>
          </p:cNvPr>
          <p:cNvSpPr txBox="1"/>
          <p:nvPr/>
        </p:nvSpPr>
        <p:spPr>
          <a:xfrm>
            <a:off x="1787547" y="319253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Laser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7C6B50-FD65-4A4E-A1A6-57D648C32DD3}"/>
              </a:ext>
            </a:extLst>
          </p:cNvPr>
          <p:cNvSpPr txBox="1"/>
          <p:nvPr/>
        </p:nvSpPr>
        <p:spPr>
          <a:xfrm>
            <a:off x="3099062" y="319365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Collimator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5AA4B2-8951-491D-B919-795E82DF82E4}"/>
              </a:ext>
            </a:extLst>
          </p:cNvPr>
          <p:cNvSpPr txBox="1"/>
          <p:nvPr/>
        </p:nvSpPr>
        <p:spPr>
          <a:xfrm>
            <a:off x="4642549" y="3188712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DOE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A906985-7E37-4187-866D-B56E9FE896C2}"/>
              </a:ext>
            </a:extLst>
          </p:cNvPr>
          <p:cNvSpPr/>
          <p:nvPr/>
        </p:nvSpPr>
        <p:spPr>
          <a:xfrm>
            <a:off x="6523229" y="1379716"/>
            <a:ext cx="444137" cy="11267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CE07BF-FE7E-47BC-A9B7-0D7C8D3670A5}"/>
              </a:ext>
            </a:extLst>
          </p:cNvPr>
          <p:cNvSpPr/>
          <p:nvPr/>
        </p:nvSpPr>
        <p:spPr>
          <a:xfrm>
            <a:off x="6253263" y="1697526"/>
            <a:ext cx="272143" cy="4910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69DD95B-3051-495B-8348-A56EAEC531F1}"/>
              </a:ext>
            </a:extLst>
          </p:cNvPr>
          <p:cNvSpPr/>
          <p:nvPr/>
        </p:nvSpPr>
        <p:spPr>
          <a:xfrm>
            <a:off x="7959628" y="2437535"/>
            <a:ext cx="754323" cy="6166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348BE248-D9BC-4298-96A7-9CDD7C030BA1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6967366" y="1943074"/>
            <a:ext cx="992262" cy="802773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27F43BE-F1E6-4245-8415-19263FF02A11}"/>
              </a:ext>
            </a:extLst>
          </p:cNvPr>
          <p:cNvSpPr txBox="1"/>
          <p:nvPr/>
        </p:nvSpPr>
        <p:spPr>
          <a:xfrm>
            <a:off x="6859604" y="318871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Calibration algorithm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B9DCE86-21E2-4D3C-ACD8-03CB95C3948C}"/>
              </a:ext>
            </a:extLst>
          </p:cNvPr>
          <p:cNvSpPr/>
          <p:nvPr/>
        </p:nvSpPr>
        <p:spPr>
          <a:xfrm>
            <a:off x="428780" y="3927001"/>
            <a:ext cx="2090057" cy="1356570"/>
          </a:xfrm>
          <a:prstGeom prst="rect">
            <a:avLst/>
          </a:prstGeom>
          <a:solidFill>
            <a:srgbClr val="E7E6E6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좁은</a:t>
            </a:r>
            <a:r>
              <a:rPr lang="en-US" altLang="ko-KR" sz="1600" dirty="0">
                <a:solidFill>
                  <a:schemeClr val="tx1"/>
                </a:solidFill>
              </a:rPr>
              <a:t> linewidth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Single mode</a:t>
            </a:r>
          </a:p>
          <a:p>
            <a:pPr marL="182563" indent="-182563"/>
            <a:r>
              <a:rPr lang="ko-KR" altLang="en-US" sz="1600" dirty="0">
                <a:solidFill>
                  <a:schemeClr val="tx1"/>
                </a:solidFill>
              </a:rPr>
              <a:t>→ </a:t>
            </a:r>
            <a:r>
              <a:rPr lang="en-US" altLang="ko-KR" sz="1600" dirty="0">
                <a:solidFill>
                  <a:schemeClr val="tx1"/>
                </a:solidFill>
              </a:rPr>
              <a:t>DPSS Laser</a:t>
            </a:r>
            <a:r>
              <a:rPr lang="ko-KR" altLang="en-US" sz="1600" dirty="0">
                <a:solidFill>
                  <a:schemeClr val="tx1"/>
                </a:solidFill>
              </a:rPr>
              <a:t>가 적합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82563" indent="-182563"/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(532nm)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2F30380-AAAB-44E5-94E9-8AE701E0F7E9}"/>
              </a:ext>
            </a:extLst>
          </p:cNvPr>
          <p:cNvSpPr/>
          <p:nvPr/>
        </p:nvSpPr>
        <p:spPr>
          <a:xfrm>
            <a:off x="2697478" y="3927001"/>
            <a:ext cx="1796146" cy="1356570"/>
          </a:xfrm>
          <a:prstGeom prst="rect">
            <a:avLst/>
          </a:prstGeom>
          <a:solidFill>
            <a:srgbClr val="E7E6E6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평행광을 정확히 만들어 </a:t>
            </a:r>
            <a:r>
              <a:rPr lang="en-US" altLang="ko-KR" sz="1600" dirty="0">
                <a:solidFill>
                  <a:schemeClr val="tx1"/>
                </a:solidFill>
              </a:rPr>
              <a:t>DOE</a:t>
            </a:r>
            <a:r>
              <a:rPr lang="ko-KR" altLang="en-US" sz="1600" dirty="0">
                <a:solidFill>
                  <a:schemeClr val="tx1"/>
                </a:solidFill>
              </a:rPr>
              <a:t>에 입사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1D58A89-6ECA-4478-A342-07DB964CED78}"/>
              </a:ext>
            </a:extLst>
          </p:cNvPr>
          <p:cNvSpPr/>
          <p:nvPr/>
        </p:nvSpPr>
        <p:spPr>
          <a:xfrm>
            <a:off x="4642548" y="3927001"/>
            <a:ext cx="2454938" cy="1356570"/>
          </a:xfrm>
          <a:prstGeom prst="rect">
            <a:avLst/>
          </a:prstGeom>
          <a:solidFill>
            <a:srgbClr val="E7E6E6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목표 </a:t>
            </a:r>
            <a:r>
              <a:rPr lang="en-US" altLang="ko-KR" sz="1600" dirty="0" err="1">
                <a:solidFill>
                  <a:schemeClr val="tx1"/>
                </a:solidFill>
              </a:rPr>
              <a:t>FoV</a:t>
            </a:r>
            <a:r>
              <a:rPr lang="ko-KR" altLang="en-US" sz="1600" dirty="0">
                <a:solidFill>
                  <a:schemeClr val="tx1"/>
                </a:solidFill>
              </a:rPr>
              <a:t>를 커버하면서 </a:t>
            </a:r>
            <a:r>
              <a:rPr lang="en-US" altLang="ko-KR" sz="1600" dirty="0">
                <a:solidFill>
                  <a:schemeClr val="tx1"/>
                </a:solidFill>
              </a:rPr>
              <a:t>uniform</a:t>
            </a:r>
            <a:r>
              <a:rPr lang="ko-KR" altLang="en-US" sz="1600" dirty="0">
                <a:solidFill>
                  <a:schemeClr val="tx1"/>
                </a:solidFill>
              </a:rPr>
              <a:t>한 세기를 가지는 </a:t>
            </a:r>
            <a:r>
              <a:rPr lang="en-US" altLang="ko-KR" sz="1600" dirty="0">
                <a:solidFill>
                  <a:schemeClr val="tx1"/>
                </a:solidFill>
              </a:rPr>
              <a:t>dot</a:t>
            </a:r>
            <a:r>
              <a:rPr lang="ko-KR" altLang="en-US" sz="1600" dirty="0">
                <a:solidFill>
                  <a:schemeClr val="tx1"/>
                </a:solidFill>
              </a:rPr>
              <a:t>을 생성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405F644-F113-466E-8A34-52A00964B2CD}"/>
              </a:ext>
            </a:extLst>
          </p:cNvPr>
          <p:cNvSpPr/>
          <p:nvPr/>
        </p:nvSpPr>
        <p:spPr>
          <a:xfrm>
            <a:off x="7266759" y="3927001"/>
            <a:ext cx="2326277" cy="1356570"/>
          </a:xfrm>
          <a:prstGeom prst="rect">
            <a:avLst/>
          </a:prstGeom>
          <a:solidFill>
            <a:srgbClr val="E7E6E6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Distortion model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</a:rPr>
              <a:t>parameter</a:t>
            </a:r>
            <a:r>
              <a:rPr lang="ko-KR" altLang="en-US" sz="1600" dirty="0">
                <a:solidFill>
                  <a:schemeClr val="tx1"/>
                </a:solidFill>
              </a:rPr>
              <a:t>들을 빠르게 추출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Kannala</a:t>
            </a:r>
            <a:r>
              <a:rPr lang="en-US" altLang="ko-KR" sz="1600" dirty="0">
                <a:solidFill>
                  <a:schemeClr val="tx1"/>
                </a:solidFill>
              </a:rPr>
              <a:t> model)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B3BB718-080F-4EC0-B0CE-2C0DFC79BE9F}"/>
              </a:ext>
            </a:extLst>
          </p:cNvPr>
          <p:cNvCxnSpPr>
            <a:stCxn id="55" idx="0"/>
            <a:endCxn id="43" idx="2"/>
          </p:cNvCxnSpPr>
          <p:nvPr/>
        </p:nvCxnSpPr>
        <p:spPr>
          <a:xfrm flipV="1">
            <a:off x="1473809" y="3561864"/>
            <a:ext cx="679383" cy="3651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EFD4175-F332-482D-A531-0177DD6D7947}"/>
              </a:ext>
            </a:extLst>
          </p:cNvPr>
          <p:cNvCxnSpPr>
            <a:stCxn id="44" idx="2"/>
            <a:endCxn id="56" idx="0"/>
          </p:cNvCxnSpPr>
          <p:nvPr/>
        </p:nvCxnSpPr>
        <p:spPr>
          <a:xfrm flipH="1">
            <a:off x="3595551" y="3562987"/>
            <a:ext cx="120828" cy="3640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EE8840-9024-4436-95D8-9CD7DA642766}"/>
              </a:ext>
            </a:extLst>
          </p:cNvPr>
          <p:cNvCxnSpPr>
            <a:cxnSpLocks/>
            <a:stCxn id="45" idx="2"/>
            <a:endCxn id="57" idx="0"/>
          </p:cNvCxnSpPr>
          <p:nvPr/>
        </p:nvCxnSpPr>
        <p:spPr>
          <a:xfrm>
            <a:off x="4961707" y="3558044"/>
            <a:ext cx="908310" cy="3689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34E5CEC-671E-45CA-8F98-E26726FC77C9}"/>
              </a:ext>
            </a:extLst>
          </p:cNvPr>
          <p:cNvCxnSpPr>
            <a:stCxn id="54" idx="2"/>
            <a:endCxn id="58" idx="0"/>
          </p:cNvCxnSpPr>
          <p:nvPr/>
        </p:nvCxnSpPr>
        <p:spPr>
          <a:xfrm>
            <a:off x="8022743" y="3558044"/>
            <a:ext cx="407155" cy="3689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C9D080F-7A6F-4499-AB4C-2A28DA65A09E}"/>
              </a:ext>
            </a:extLst>
          </p:cNvPr>
          <p:cNvSpPr txBox="1"/>
          <p:nvPr/>
        </p:nvSpPr>
        <p:spPr>
          <a:xfrm>
            <a:off x="2362386" y="5621027"/>
            <a:ext cx="5181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⇒ </a:t>
            </a:r>
            <a:r>
              <a:rPr lang="ko-KR" altLang="en-US" sz="2000" dirty="0"/>
              <a:t>기술적 난이도가 있으나</a:t>
            </a:r>
            <a:r>
              <a:rPr lang="en-US" altLang="ko-KR" sz="2000" dirty="0"/>
              <a:t> </a:t>
            </a:r>
            <a:r>
              <a:rPr lang="ko-KR" altLang="en-US" sz="2000" dirty="0"/>
              <a:t>도전해 볼만한 기술</a:t>
            </a:r>
          </a:p>
        </p:txBody>
      </p:sp>
    </p:spTree>
    <p:extLst>
      <p:ext uri="{BB962C8B-B14F-4D97-AF65-F5344CB8AC3E}">
        <p14:creationId xmlns:p14="http://schemas.microsoft.com/office/powerpoint/2010/main" val="310329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D9549-4F13-4829-B3F5-0FF7F3E4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DOE calibration</a:t>
            </a:r>
            <a:r>
              <a:rPr lang="ko-KR" altLang="en-US" dirty="0"/>
              <a:t>의 가능성과 한계점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ECE19-6991-4A12-AC9C-379E2FBFA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3A73C-B890-439E-AF26-2FCBA6C01BB2}"/>
              </a:ext>
            </a:extLst>
          </p:cNvPr>
          <p:cNvSpPr txBox="1"/>
          <p:nvPr/>
        </p:nvSpPr>
        <p:spPr>
          <a:xfrm>
            <a:off x="635726" y="1053737"/>
            <a:ext cx="7459093" cy="420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DOE calibration</a:t>
            </a:r>
            <a:r>
              <a:rPr lang="ko-KR" altLang="en-US" dirty="0"/>
              <a:t>은 다음의 특성으로 </a:t>
            </a:r>
            <a:r>
              <a:rPr lang="en-US" altLang="ko-KR" dirty="0">
                <a:solidFill>
                  <a:srgbClr val="FF0000"/>
                </a:solidFill>
              </a:rPr>
              <a:t>calibration </a:t>
            </a:r>
            <a:r>
              <a:rPr lang="ko-KR" altLang="en-US" dirty="0">
                <a:solidFill>
                  <a:srgbClr val="FF0000"/>
                </a:solidFill>
              </a:rPr>
              <a:t>소요 시간과 필요 공간 감소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단일 이미지로 </a:t>
            </a:r>
            <a:r>
              <a:rPr lang="en-US" altLang="ko-KR" dirty="0"/>
              <a:t>geometric calibration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Chart</a:t>
            </a:r>
            <a:r>
              <a:rPr lang="ko-KR" altLang="en-US" dirty="0"/>
              <a:t>가 차지하는 공간 불필요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정렬 민감도 낮음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그러나 이하의 상황에서 </a:t>
            </a:r>
            <a:r>
              <a:rPr lang="en-US" altLang="ko-KR" dirty="0">
                <a:solidFill>
                  <a:srgbClr val="FF0000"/>
                </a:solidFill>
              </a:rPr>
              <a:t>DOE</a:t>
            </a:r>
            <a:r>
              <a:rPr lang="ko-KR" altLang="en-US" dirty="0">
                <a:solidFill>
                  <a:srgbClr val="FF0000"/>
                </a:solidFill>
              </a:rPr>
              <a:t>의 필요크기가 커지고 </a:t>
            </a:r>
            <a:r>
              <a:rPr lang="en-US" altLang="ko-KR" dirty="0">
                <a:solidFill>
                  <a:srgbClr val="FF0000"/>
                </a:solidFill>
              </a:rPr>
              <a:t>dot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quality </a:t>
            </a:r>
            <a:r>
              <a:rPr lang="ko-KR" altLang="en-US" dirty="0">
                <a:solidFill>
                  <a:srgbClr val="FF0000"/>
                </a:solidFill>
              </a:rPr>
              <a:t>하락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추가적으로 그에 맞는 크기의 평행광을 위한 광학계와 공간이 필요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→ </a:t>
            </a:r>
            <a:r>
              <a:rPr lang="en-US" altLang="ko-KR" dirty="0"/>
              <a:t>DOE calibration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성능이 하락</a:t>
            </a:r>
            <a:r>
              <a:rPr lang="ko-KR" altLang="en-US" dirty="0"/>
              <a:t>하고</a:t>
            </a:r>
            <a:r>
              <a:rPr lang="ko-KR" altLang="en-US" dirty="0">
                <a:solidFill>
                  <a:srgbClr val="FF0000"/>
                </a:solidFill>
              </a:rPr>
              <a:t> 장점이 희석됨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Stereo camera</a:t>
            </a:r>
            <a:r>
              <a:rPr lang="ko-KR" altLang="en-US" dirty="0"/>
              <a:t>의 경우 </a:t>
            </a:r>
            <a:r>
              <a:rPr lang="en-US" altLang="ko-KR" dirty="0"/>
              <a:t>Base line</a:t>
            </a:r>
            <a:r>
              <a:rPr lang="ko-KR" altLang="en-US" dirty="0"/>
              <a:t>에 비하여 매우 큰 </a:t>
            </a:r>
            <a:r>
              <a:rPr lang="en-US" altLang="ko-KR" dirty="0"/>
              <a:t>DOE</a:t>
            </a:r>
            <a:r>
              <a:rPr lang="ko-KR" altLang="en-US" dirty="0"/>
              <a:t>가 필요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대응 시야각의 크기에 따라</a:t>
            </a:r>
            <a:r>
              <a:rPr lang="en-US" altLang="ko-KR" dirty="0"/>
              <a:t> </a:t>
            </a:r>
            <a:r>
              <a:rPr lang="ko-KR" altLang="en-US" dirty="0"/>
              <a:t>필요 </a:t>
            </a:r>
            <a:r>
              <a:rPr lang="en-US" altLang="ko-KR" dirty="0"/>
              <a:t>DOE </a:t>
            </a:r>
            <a:r>
              <a:rPr lang="ko-KR" altLang="en-US" dirty="0"/>
              <a:t>크기 증가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72514D7-A57D-4648-B7B4-CD621E96148B}"/>
              </a:ext>
            </a:extLst>
          </p:cNvPr>
          <p:cNvGrpSpPr/>
          <p:nvPr/>
        </p:nvGrpSpPr>
        <p:grpSpPr>
          <a:xfrm rot="5400000">
            <a:off x="7903605" y="1530626"/>
            <a:ext cx="1776549" cy="626662"/>
            <a:chOff x="5954484" y="1765933"/>
            <a:chExt cx="3553098" cy="125332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BAB5FE8-906B-4B19-B2B4-49FDA8A197DC}"/>
                </a:ext>
              </a:extLst>
            </p:cNvPr>
            <p:cNvSpPr/>
            <p:nvPr/>
          </p:nvSpPr>
          <p:spPr>
            <a:xfrm>
              <a:off x="5954484" y="2183235"/>
              <a:ext cx="1341120" cy="4187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C5C890-02F9-4070-A49F-1E8C28A19A53}"/>
                </a:ext>
              </a:extLst>
            </p:cNvPr>
            <p:cNvSpPr/>
            <p:nvPr/>
          </p:nvSpPr>
          <p:spPr>
            <a:xfrm>
              <a:off x="9359537" y="1765933"/>
              <a:ext cx="148045" cy="125332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14C624D-4938-4F44-88A1-0CB1AF345813}"/>
                </a:ext>
              </a:extLst>
            </p:cNvPr>
            <p:cNvSpPr/>
            <p:nvPr/>
          </p:nvSpPr>
          <p:spPr>
            <a:xfrm>
              <a:off x="8114209" y="1765933"/>
              <a:ext cx="148045" cy="125332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92A3D59-64F0-4030-8B35-23C6E5F397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5604" y="1897224"/>
              <a:ext cx="840286" cy="44311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8F0ADEC-3C64-48EC-9849-8921E9717C54}"/>
                </a:ext>
              </a:extLst>
            </p:cNvPr>
            <p:cNvCxnSpPr>
              <a:cxnSpLocks/>
            </p:cNvCxnSpPr>
            <p:nvPr/>
          </p:nvCxnSpPr>
          <p:spPr>
            <a:xfrm>
              <a:off x="7293473" y="2449531"/>
              <a:ext cx="840286" cy="44311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E47F713-06F7-4AF9-B15A-2F0F9C35080A}"/>
                </a:ext>
              </a:extLst>
            </p:cNvPr>
            <p:cNvCxnSpPr>
              <a:cxnSpLocks/>
            </p:cNvCxnSpPr>
            <p:nvPr/>
          </p:nvCxnSpPr>
          <p:spPr>
            <a:xfrm>
              <a:off x="8236127" y="1888517"/>
              <a:ext cx="112341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7741596-0459-4548-A0B6-DE9CCF02A394}"/>
                </a:ext>
              </a:extLst>
            </p:cNvPr>
            <p:cNvCxnSpPr>
              <a:cxnSpLocks/>
            </p:cNvCxnSpPr>
            <p:nvPr/>
          </p:nvCxnSpPr>
          <p:spPr>
            <a:xfrm>
              <a:off x="8236127" y="2890381"/>
              <a:ext cx="112341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373247-6FEE-430E-8FDB-340B4211CDB3}"/>
              </a:ext>
            </a:extLst>
          </p:cNvPr>
          <p:cNvSpPr/>
          <p:nvPr/>
        </p:nvSpPr>
        <p:spPr>
          <a:xfrm rot="5400000">
            <a:off x="8456598" y="3838323"/>
            <a:ext cx="670560" cy="2093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4F2012-F1F0-49E5-B6FB-4FE364F273DB}"/>
              </a:ext>
            </a:extLst>
          </p:cNvPr>
          <p:cNvSpPr/>
          <p:nvPr/>
        </p:nvSpPr>
        <p:spPr>
          <a:xfrm rot="5400000">
            <a:off x="8766599" y="5354355"/>
            <a:ext cx="102809" cy="1520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90A0D41-2B1F-4F91-A62F-8B217AC5BC6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822425" y="4295615"/>
            <a:ext cx="519960" cy="8559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3E1ABC6-A39C-48DA-BCDF-FD5E49ECDFE9}"/>
              </a:ext>
            </a:extLst>
          </p:cNvPr>
          <p:cNvCxnSpPr>
            <a:cxnSpLocks/>
          </p:cNvCxnSpPr>
          <p:nvPr/>
        </p:nvCxnSpPr>
        <p:spPr>
          <a:xfrm flipH="1">
            <a:off x="8280228" y="4294549"/>
            <a:ext cx="487604" cy="92464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4CC6AB4-8244-4D8D-A7A1-F6D759386F5A}"/>
              </a:ext>
            </a:extLst>
          </p:cNvPr>
          <p:cNvCxnSpPr>
            <a:cxnSpLocks/>
          </p:cNvCxnSpPr>
          <p:nvPr/>
        </p:nvCxnSpPr>
        <p:spPr>
          <a:xfrm>
            <a:off x="9342385" y="5168861"/>
            <a:ext cx="0" cy="9246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9D46EA3-C4E8-40D7-AC08-3C45FB178BBB}"/>
              </a:ext>
            </a:extLst>
          </p:cNvPr>
          <p:cNvCxnSpPr>
            <a:cxnSpLocks/>
          </p:cNvCxnSpPr>
          <p:nvPr/>
        </p:nvCxnSpPr>
        <p:spPr>
          <a:xfrm>
            <a:off x="8325337" y="5226748"/>
            <a:ext cx="0" cy="8393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82AF468-6263-445E-BD2A-22DA72B4B016}"/>
              </a:ext>
            </a:extLst>
          </p:cNvPr>
          <p:cNvSpPr/>
          <p:nvPr/>
        </p:nvSpPr>
        <p:spPr>
          <a:xfrm rot="5400000">
            <a:off x="8715181" y="4454976"/>
            <a:ext cx="179555" cy="152007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20BD179-9AC8-4647-AC1B-8161C86B1956}"/>
              </a:ext>
            </a:extLst>
          </p:cNvPr>
          <p:cNvSpPr/>
          <p:nvPr/>
        </p:nvSpPr>
        <p:spPr>
          <a:xfrm>
            <a:off x="8679926" y="2874940"/>
            <a:ext cx="276153" cy="510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75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5DA9-9165-4887-9F36-0B76BFB0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776564" cy="418721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14457-2DA4-4327-9660-E5FBBD8B2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2AAAB-93FC-4F31-BD8D-742ACE87C13A}"/>
              </a:ext>
            </a:extLst>
          </p:cNvPr>
          <p:cNvSpPr txBox="1"/>
          <p:nvPr/>
        </p:nvSpPr>
        <p:spPr>
          <a:xfrm>
            <a:off x="343571" y="912413"/>
            <a:ext cx="5776565" cy="5033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Tesseract</a:t>
            </a:r>
            <a:r>
              <a:rPr lang="ko-KR" altLang="en-US" dirty="0"/>
              <a:t>는 </a:t>
            </a:r>
            <a:r>
              <a:rPr lang="en-US" altLang="ko-KR" dirty="0"/>
              <a:t>chart</a:t>
            </a:r>
            <a:r>
              <a:rPr lang="ko-KR" altLang="en-US" dirty="0"/>
              <a:t>방식이 </a:t>
            </a:r>
            <a:r>
              <a:rPr lang="en-US" altLang="ko-KR" dirty="0"/>
              <a:t>coplanar</a:t>
            </a:r>
            <a:r>
              <a:rPr lang="ko-KR" altLang="en-US" dirty="0"/>
              <a:t>한 </a:t>
            </a:r>
            <a:r>
              <a:rPr lang="en-US" altLang="ko-KR" dirty="0"/>
              <a:t>points</a:t>
            </a:r>
            <a:r>
              <a:rPr lang="ko-KR" altLang="en-US" dirty="0"/>
              <a:t>만 제시하는 한계를 극복하기 위해 </a:t>
            </a:r>
            <a:r>
              <a:rPr lang="en-US" altLang="ko-KR" dirty="0"/>
              <a:t>DOE</a:t>
            </a:r>
            <a:r>
              <a:rPr lang="ko-KR" altLang="en-US" dirty="0"/>
              <a:t>로 </a:t>
            </a:r>
            <a:r>
              <a:rPr lang="en-US" altLang="ko-KR" dirty="0"/>
              <a:t>3</a:t>
            </a:r>
            <a:r>
              <a:rPr lang="ko-KR" altLang="en-US" dirty="0"/>
              <a:t>차원 분포 </a:t>
            </a:r>
            <a:r>
              <a:rPr lang="en-US" altLang="ko-KR" dirty="0"/>
              <a:t>points</a:t>
            </a:r>
            <a:r>
              <a:rPr lang="ko-KR" altLang="en-US" dirty="0"/>
              <a:t>를 사용한 기술</a:t>
            </a:r>
            <a:br>
              <a:rPr lang="en-US" altLang="ko-KR" dirty="0"/>
            </a:br>
            <a:r>
              <a:rPr lang="ko-KR" altLang="en-US" dirty="0"/>
              <a:t>→ 한 장으로 </a:t>
            </a:r>
            <a:r>
              <a:rPr lang="en-US" altLang="ko-KR" dirty="0"/>
              <a:t>calibration </a:t>
            </a:r>
            <a:r>
              <a:rPr lang="ko-KR" altLang="en-US" dirty="0"/>
              <a:t>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특히 </a:t>
            </a:r>
            <a:r>
              <a:rPr lang="en-US" altLang="ko-KR" dirty="0"/>
              <a:t>DOE</a:t>
            </a:r>
            <a:r>
              <a:rPr lang="ko-KR" altLang="en-US" dirty="0"/>
              <a:t>방식은 </a:t>
            </a:r>
            <a:r>
              <a:rPr lang="en-US" altLang="ko-KR" dirty="0"/>
              <a:t>Fraunhofer diffraction</a:t>
            </a:r>
            <a:r>
              <a:rPr lang="ko-KR" altLang="en-US" dirty="0"/>
              <a:t>을 구현하기에 </a:t>
            </a:r>
            <a:r>
              <a:rPr lang="en-US" altLang="ko-KR" dirty="0"/>
              <a:t>translation parameter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거의</a:t>
            </a:r>
            <a:r>
              <a:rPr lang="ko-KR" altLang="en-US" dirty="0"/>
              <a:t> 무시할 수 있어 중심축 정렬 민감도가 낮음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몇 가지 기술적 요구사항이 있으나</a:t>
            </a:r>
            <a:r>
              <a:rPr lang="en-US" altLang="ko-KR" dirty="0"/>
              <a:t>, </a:t>
            </a:r>
            <a:r>
              <a:rPr lang="ko-KR" altLang="en-US" dirty="0"/>
              <a:t>난이도가 크게 높지는 않음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Stereo camera, </a:t>
            </a:r>
            <a:r>
              <a:rPr lang="ko-KR" altLang="en-US" dirty="0" err="1"/>
              <a:t>초광각</a:t>
            </a:r>
            <a:r>
              <a:rPr lang="ko-KR" altLang="en-US" dirty="0"/>
              <a:t> 대응을 위해서 </a:t>
            </a:r>
            <a:r>
              <a:rPr lang="en-US" altLang="ko-KR" dirty="0">
                <a:solidFill>
                  <a:srgbClr val="FF0000"/>
                </a:solidFill>
              </a:rPr>
              <a:t>DOE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ko-KR" altLang="en-US" dirty="0" err="1">
                <a:solidFill>
                  <a:srgbClr val="FF0000"/>
                </a:solidFill>
              </a:rPr>
              <a:t>평행광</a:t>
            </a:r>
            <a:r>
              <a:rPr lang="ko-KR" altLang="en-US" dirty="0">
                <a:solidFill>
                  <a:srgbClr val="FF0000"/>
                </a:solidFill>
              </a:rPr>
              <a:t> 광학계의 크기를 키우는 것이 필요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DOE calibration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장점을 크게 희석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B9E92A-4DDD-4630-976E-F68BFAE6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598" y="1915884"/>
            <a:ext cx="3464402" cy="246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31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1210A-EA06-45D1-B337-5040AE99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– DPSS Laser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9E3C5-4B2F-41C8-AC22-824A6A668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7C05C-CA6E-4849-84A5-2E0ABFC69BA2}"/>
              </a:ext>
            </a:extLst>
          </p:cNvPr>
          <p:cNvSpPr txBox="1"/>
          <p:nvPr/>
        </p:nvSpPr>
        <p:spPr>
          <a:xfrm>
            <a:off x="2237380" y="644428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DPSS Laser – Diode Pumped Solid State Laser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B34372-B1FB-4751-9086-C8A0DAA57E1E}"/>
              </a:ext>
            </a:extLst>
          </p:cNvPr>
          <p:cNvCxnSpPr>
            <a:cxnSpLocks/>
          </p:cNvCxnSpPr>
          <p:nvPr/>
        </p:nvCxnSpPr>
        <p:spPr>
          <a:xfrm>
            <a:off x="3739326" y="1013760"/>
            <a:ext cx="15065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EC14C4-653F-4AED-B52C-1A672128989A}"/>
              </a:ext>
            </a:extLst>
          </p:cNvPr>
          <p:cNvSpPr txBox="1"/>
          <p:nvPr/>
        </p:nvSpPr>
        <p:spPr>
          <a:xfrm>
            <a:off x="2063157" y="1748577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Diode laser</a:t>
            </a:r>
            <a:r>
              <a:rPr lang="ko-KR" altLang="en-US" dirty="0"/>
              <a:t>로 </a:t>
            </a:r>
            <a:r>
              <a:rPr lang="en-US" altLang="ko-KR" dirty="0"/>
              <a:t>pumping</a:t>
            </a:r>
            <a:endParaRPr lang="ko-KR" altLang="en-US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CB273E6-FA48-482D-9FD2-0BE7BD2ACA11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3274726" y="1057144"/>
            <a:ext cx="720750" cy="66211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EECD5E-56CB-4872-BE22-597D92423D6B}"/>
              </a:ext>
            </a:extLst>
          </p:cNvPr>
          <p:cNvCxnSpPr>
            <a:cxnSpLocks/>
          </p:cNvCxnSpPr>
          <p:nvPr/>
        </p:nvCxnSpPr>
        <p:spPr>
          <a:xfrm>
            <a:off x="5274045" y="1013760"/>
            <a:ext cx="11386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E3E57E-D2DD-4FC8-85B2-33D9526F10F1}"/>
              </a:ext>
            </a:extLst>
          </p:cNvPr>
          <p:cNvSpPr txBox="1"/>
          <p:nvPr/>
        </p:nvSpPr>
        <p:spPr>
          <a:xfrm>
            <a:off x="4664350" y="1768728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고체 </a:t>
            </a:r>
            <a:r>
              <a:rPr lang="en-US" altLang="ko-KR" dirty="0"/>
              <a:t>Gain medium</a:t>
            </a:r>
            <a:r>
              <a:rPr lang="ko-KR" altLang="en-US" dirty="0"/>
              <a:t>을 사용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8B74EFB-D2BD-4698-8020-29530A492FCA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5596767" y="1340836"/>
            <a:ext cx="679938" cy="17584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철물, 기어이(가) 표시된 사진&#10;&#10;자동 생성된 설명">
            <a:extLst>
              <a:ext uri="{FF2B5EF4-FFF2-40B4-BE49-F238E27FC236}">
                <a16:creationId xmlns:a16="http://schemas.microsoft.com/office/drawing/2014/main" id="{9E31C745-D282-4FFF-8D8C-685A576909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4" t="45147" r="43744" b="11107"/>
          <a:stretch/>
        </p:blipFill>
        <p:spPr>
          <a:xfrm>
            <a:off x="2591135" y="2480147"/>
            <a:ext cx="633735" cy="3693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A1B3BA5-BDBA-453F-A244-93B1E87C4C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0"/>
          <a:stretch/>
        </p:blipFill>
        <p:spPr>
          <a:xfrm>
            <a:off x="293003" y="3460651"/>
            <a:ext cx="2227531" cy="255817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F1BE2D-2070-4E12-A10A-6E63E26D20FB}"/>
              </a:ext>
            </a:extLst>
          </p:cNvPr>
          <p:cNvSpPr/>
          <p:nvPr/>
        </p:nvSpPr>
        <p:spPr>
          <a:xfrm>
            <a:off x="5450729" y="2378994"/>
            <a:ext cx="273649" cy="56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21B85D-6239-493A-8DDB-0AB412C90BAA}"/>
              </a:ext>
            </a:extLst>
          </p:cNvPr>
          <p:cNvSpPr txBox="1"/>
          <p:nvPr/>
        </p:nvSpPr>
        <p:spPr>
          <a:xfrm>
            <a:off x="4923863" y="297422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SHG crystal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A46D18C-2DA1-46C3-8DE9-7A6DE3514FC4}"/>
              </a:ext>
            </a:extLst>
          </p:cNvPr>
          <p:cNvSpPr/>
          <p:nvPr/>
        </p:nvSpPr>
        <p:spPr>
          <a:xfrm>
            <a:off x="3224870" y="2638688"/>
            <a:ext cx="2225859" cy="47779"/>
          </a:xfrm>
          <a:prstGeom prst="rect">
            <a:avLst/>
          </a:prstGeom>
          <a:solidFill>
            <a:srgbClr val="F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9D2955-FDDB-4F9E-8F27-3B5215EE745B}"/>
              </a:ext>
            </a:extLst>
          </p:cNvPr>
          <p:cNvSpPr txBox="1"/>
          <p:nvPr/>
        </p:nvSpPr>
        <p:spPr>
          <a:xfrm>
            <a:off x="3683891" y="2295481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1064 nm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058A29-F712-4EFE-937A-B093C3ED72AC}"/>
              </a:ext>
            </a:extLst>
          </p:cNvPr>
          <p:cNvSpPr/>
          <p:nvPr/>
        </p:nvSpPr>
        <p:spPr>
          <a:xfrm>
            <a:off x="5730897" y="2632216"/>
            <a:ext cx="2225859" cy="477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B93DC1-BD3D-4537-ABA3-3231C82C03A0}"/>
              </a:ext>
            </a:extLst>
          </p:cNvPr>
          <p:cNvSpPr txBox="1"/>
          <p:nvPr/>
        </p:nvSpPr>
        <p:spPr>
          <a:xfrm>
            <a:off x="6184553" y="229324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532 nm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A02A0E-2FF9-4DFF-A042-15CD77DC537C}"/>
              </a:ext>
            </a:extLst>
          </p:cNvPr>
          <p:cNvSpPr txBox="1"/>
          <p:nvPr/>
        </p:nvSpPr>
        <p:spPr>
          <a:xfrm>
            <a:off x="2704628" y="3424148"/>
            <a:ext cx="6831016" cy="300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Second harmonic generation (SHG)</a:t>
            </a:r>
            <a:r>
              <a:rPr lang="ko-KR" altLang="en-US" sz="1600" dirty="0"/>
              <a:t>는 </a:t>
            </a:r>
            <a:r>
              <a:rPr lang="en-US" altLang="ko-KR" sz="1600" dirty="0"/>
              <a:t>nonlinear optics </a:t>
            </a:r>
            <a:r>
              <a:rPr lang="ko-KR" altLang="en-US" sz="1600" dirty="0"/>
              <a:t>현상으로</a:t>
            </a:r>
            <a:r>
              <a:rPr lang="en-US" altLang="ko-KR" sz="1600" dirty="0"/>
              <a:t>, </a:t>
            </a:r>
            <a:r>
              <a:rPr lang="ko-KR" altLang="en-US" sz="1600" dirty="0"/>
              <a:t>같은 파장의 광자가 동시에 특정 물질 </a:t>
            </a:r>
            <a:r>
              <a:rPr lang="en-US" altLang="ko-KR" sz="1600" dirty="0"/>
              <a:t>(SHG crystal)</a:t>
            </a:r>
            <a:r>
              <a:rPr lang="ko-KR" altLang="en-US" sz="1600" dirty="0"/>
              <a:t>에 입사하면 절반의 파장의 빛을 내는 현상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전류나 열로 </a:t>
            </a:r>
            <a:r>
              <a:rPr lang="en-US" altLang="ko-KR" sz="1600" dirty="0"/>
              <a:t>pumping</a:t>
            </a:r>
            <a:r>
              <a:rPr lang="ko-KR" altLang="en-US" sz="1600" dirty="0"/>
              <a:t>하는 방식과 달리 </a:t>
            </a:r>
            <a:r>
              <a:rPr lang="en-US" altLang="ko-KR" sz="1600" dirty="0"/>
              <a:t>linewidth</a:t>
            </a:r>
            <a:r>
              <a:rPr lang="ko-KR" altLang="en-US" sz="1600" dirty="0"/>
              <a:t>가 있는 빛으로 </a:t>
            </a:r>
            <a:r>
              <a:rPr lang="en-US" altLang="ko-KR" sz="1600" dirty="0"/>
              <a:t>pumping </a:t>
            </a:r>
            <a:r>
              <a:rPr lang="ko-KR" altLang="en-US" sz="1600" dirty="0"/>
              <a:t>하고</a:t>
            </a:r>
            <a:r>
              <a:rPr lang="en-US" altLang="ko-KR" sz="1600" dirty="0"/>
              <a:t>, nonlinear </a:t>
            </a:r>
            <a:r>
              <a:rPr lang="ko-KR" altLang="en-US" sz="1600" dirty="0"/>
              <a:t>반응이기 때문에 </a:t>
            </a:r>
            <a:r>
              <a:rPr lang="en-US" altLang="ko-KR" sz="1600" dirty="0"/>
              <a:t>nominal wavelength</a:t>
            </a:r>
            <a:r>
              <a:rPr lang="ko-KR" altLang="en-US" sz="1600" dirty="0"/>
              <a:t>에서 멀어질 수록 </a:t>
            </a:r>
            <a:r>
              <a:rPr lang="en-US" altLang="ko-KR" sz="1600" dirty="0"/>
              <a:t>lasing </a:t>
            </a:r>
            <a:r>
              <a:rPr lang="ko-KR" altLang="en-US" sz="1600" dirty="0"/>
              <a:t>효율이 급감 → </a:t>
            </a:r>
            <a:r>
              <a:rPr lang="en-US" altLang="ko-KR" sz="1600" dirty="0">
                <a:solidFill>
                  <a:srgbClr val="FF0000"/>
                </a:solidFill>
              </a:rPr>
              <a:t>linewidth </a:t>
            </a:r>
            <a:r>
              <a:rPr lang="ko-KR" altLang="en-US" sz="1600" dirty="0">
                <a:solidFill>
                  <a:srgbClr val="FF0000"/>
                </a:solidFill>
              </a:rPr>
              <a:t>감소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현재 상업적으로 선택 가능한 가장 좁은 </a:t>
            </a:r>
            <a:r>
              <a:rPr lang="en-US" altLang="ko-KR" sz="1600" dirty="0"/>
              <a:t>linewidth</a:t>
            </a:r>
            <a:r>
              <a:rPr lang="ko-KR" altLang="en-US" sz="1600" dirty="0"/>
              <a:t>의 광원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몇 가지 파장 선택지가 존재하나</a:t>
            </a:r>
            <a:r>
              <a:rPr lang="en-US" altLang="ko-KR" sz="1600" dirty="0"/>
              <a:t>, 532nm</a:t>
            </a:r>
            <a:r>
              <a:rPr lang="ko-KR" altLang="en-US" sz="1600" dirty="0"/>
              <a:t>가 가장 널리 쓰이고 저렴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8974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8636E-6890-4500-9AFE-90355F10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Tesseract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59A8BB-C2A0-4EB2-B8F5-EB9E4D43F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E5FAF6-2C00-41E0-8876-601581C88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397" y="581161"/>
            <a:ext cx="2306939" cy="16445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AD5311-B380-433E-8E3E-F3EC2E7B0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962" y="2243324"/>
            <a:ext cx="2223808" cy="1667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887290-3CBF-4ED1-9B51-93B523791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5" y="735163"/>
            <a:ext cx="3655232" cy="280815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34657B-7F1A-44B2-9D44-BE1732E4E7B1}"/>
              </a:ext>
            </a:extLst>
          </p:cNvPr>
          <p:cNvCxnSpPr/>
          <p:nvPr/>
        </p:nvCxnSpPr>
        <p:spPr>
          <a:xfrm flipV="1">
            <a:off x="3727273" y="888276"/>
            <a:ext cx="2483552" cy="7663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B1D86B-F593-46FF-A67D-680D624154C1}"/>
              </a:ext>
            </a:extLst>
          </p:cNvPr>
          <p:cNvCxnSpPr>
            <a:cxnSpLocks/>
          </p:cNvCxnSpPr>
          <p:nvPr/>
        </p:nvCxnSpPr>
        <p:spPr>
          <a:xfrm>
            <a:off x="3544393" y="2053418"/>
            <a:ext cx="3038916" cy="36855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B8708C-940D-423E-AD4D-C3DB0F79693D}"/>
              </a:ext>
            </a:extLst>
          </p:cNvPr>
          <p:cNvSpPr txBox="1"/>
          <p:nvPr/>
        </p:nvSpPr>
        <p:spPr>
          <a:xfrm>
            <a:off x="113431" y="4338706"/>
            <a:ext cx="5604915" cy="189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Quartus Inc.</a:t>
            </a:r>
            <a:r>
              <a:rPr lang="ko-KR" altLang="en-US" sz="1600" dirty="0"/>
              <a:t>의 </a:t>
            </a:r>
            <a:r>
              <a:rPr lang="en-US" altLang="ko-KR" sz="1600" dirty="0"/>
              <a:t>Tesseract</a:t>
            </a:r>
            <a:r>
              <a:rPr lang="ko-KR" altLang="en-US" sz="1600" dirty="0"/>
              <a:t>는 이번 </a:t>
            </a:r>
            <a:r>
              <a:rPr lang="en-US" altLang="ko-KR" sz="1600" dirty="0"/>
              <a:t>Eagle/Falcon</a:t>
            </a:r>
            <a:r>
              <a:rPr lang="ko-KR" altLang="en-US" sz="1600" dirty="0"/>
              <a:t>에서</a:t>
            </a:r>
            <a:br>
              <a:rPr lang="en-US" altLang="ko-KR" sz="1600" dirty="0"/>
            </a:br>
            <a:r>
              <a:rPr lang="ko-KR" altLang="en-US" sz="1600" dirty="0"/>
              <a:t>채택된 </a:t>
            </a:r>
            <a:r>
              <a:rPr lang="en-US" altLang="ko-KR" sz="1600" dirty="0"/>
              <a:t>Lens Calibration </a:t>
            </a:r>
            <a:r>
              <a:rPr lang="ko-KR" altLang="en-US" sz="1600" dirty="0"/>
              <a:t>장비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Optical chart</a:t>
            </a:r>
            <a:r>
              <a:rPr lang="ko-KR" altLang="en-US" sz="1600" dirty="0"/>
              <a:t>를 사용하는 기존 방식과 달리 </a:t>
            </a:r>
            <a:r>
              <a:rPr lang="en-US" altLang="ko-KR" sz="1600" dirty="0"/>
              <a:t>DOE</a:t>
            </a:r>
            <a:r>
              <a:rPr lang="ko-KR" altLang="en-US" sz="1600" dirty="0"/>
              <a:t>를</a:t>
            </a:r>
            <a:br>
              <a:rPr lang="en-US" altLang="ko-KR" sz="1600" dirty="0"/>
            </a:br>
            <a:r>
              <a:rPr lang="ko-KR" altLang="en-US" sz="1600" dirty="0"/>
              <a:t>이용하여 </a:t>
            </a:r>
            <a:r>
              <a:rPr lang="en-US" altLang="ko-KR" sz="1600" dirty="0"/>
              <a:t>dot</a:t>
            </a:r>
            <a:r>
              <a:rPr lang="ko-KR" altLang="en-US" sz="1600" dirty="0"/>
              <a:t>을 흩뿌리는 형태로 단일 이미지로 보정 가능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시간과 공간을 효율적으로 사용 가능하지만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한계가 예상됨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C1F775-E6E2-4FE0-B415-173EF700E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864" y="3928130"/>
            <a:ext cx="2506106" cy="248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7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47C21-9A9A-499D-9416-0E673AAD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Camera geometric calibration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9F009-572F-4B4C-AD3B-0C10D6594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1C763-C501-4BCE-8B28-9021F51A5F48}"/>
              </a:ext>
            </a:extLst>
          </p:cNvPr>
          <p:cNvSpPr txBox="1"/>
          <p:nvPr/>
        </p:nvSpPr>
        <p:spPr>
          <a:xfrm>
            <a:off x="339925" y="2823752"/>
            <a:ext cx="8787983" cy="3616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Camera geometric calibration</a:t>
            </a:r>
            <a:r>
              <a:rPr lang="ko-KR" altLang="en-US" sz="1600" dirty="0"/>
              <a:t>은 크게 두 가지로 나뉨</a:t>
            </a:r>
            <a:endParaRPr lang="en-US" altLang="ko-KR" sz="16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Extrinsic parameter</a:t>
            </a: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Camera</a:t>
            </a:r>
            <a:r>
              <a:rPr lang="ko-KR" altLang="en-US" sz="1600" dirty="0"/>
              <a:t>의 좌표계와 물체의 좌표계의 차이</a:t>
            </a:r>
            <a:endParaRPr lang="en-US" altLang="ko-KR" sz="1600" dirty="0"/>
          </a:p>
          <a:p>
            <a:pPr marL="16573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Translation</a:t>
            </a:r>
          </a:p>
          <a:p>
            <a:pPr marL="16573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Rotation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Intrinsic parameter</a:t>
            </a: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Camera</a:t>
            </a:r>
            <a:r>
              <a:rPr lang="ko-KR" altLang="en-US" sz="1600" dirty="0"/>
              <a:t>가 이미지를 얻는 과정에서 발생하는 변형</a:t>
            </a:r>
            <a:endParaRPr lang="en-US" altLang="ko-KR" sz="1600" dirty="0"/>
          </a:p>
          <a:p>
            <a:pPr marL="16573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Lens distortion</a:t>
            </a:r>
          </a:p>
          <a:p>
            <a:pPr marL="16573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Pixel quantization</a:t>
            </a:r>
          </a:p>
          <a:p>
            <a:pPr marL="16573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Capturing error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통상적인 상황에서 </a:t>
            </a:r>
            <a:r>
              <a:rPr lang="en-US" altLang="ko-KR" sz="1600" dirty="0"/>
              <a:t>Camera geometric calibration</a:t>
            </a:r>
            <a:r>
              <a:rPr lang="ko-KR" altLang="en-US" sz="1600" dirty="0"/>
              <a:t>은 </a:t>
            </a:r>
            <a:r>
              <a:rPr lang="en-US" altLang="ko-KR" sz="1600" dirty="0"/>
              <a:t>intrinsic parameter</a:t>
            </a:r>
            <a:r>
              <a:rPr lang="ko-KR" altLang="en-US" sz="1600" dirty="0"/>
              <a:t>을 보정하는 것을 의미함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이를 정확하게 하기 위해서 </a:t>
            </a:r>
            <a:r>
              <a:rPr lang="en-US" altLang="ko-KR" sz="1600" dirty="0"/>
              <a:t>Extrinsic parameter</a:t>
            </a:r>
            <a:r>
              <a:rPr lang="ko-KR" altLang="en-US" sz="1600" dirty="0"/>
              <a:t>를 정확하게 측정할 필요가 있음 </a:t>
            </a: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21F22AF2-FEB6-4308-9205-80DC7F8BB141}"/>
              </a:ext>
            </a:extLst>
          </p:cNvPr>
          <p:cNvSpPr/>
          <p:nvPr/>
        </p:nvSpPr>
        <p:spPr>
          <a:xfrm flipH="1">
            <a:off x="2260213" y="1731370"/>
            <a:ext cx="679269" cy="69668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1F6D82-C2A4-4E22-9F37-C80FDFCD2ABC}"/>
              </a:ext>
            </a:extLst>
          </p:cNvPr>
          <p:cNvGrpSpPr/>
          <p:nvPr/>
        </p:nvGrpSpPr>
        <p:grpSpPr>
          <a:xfrm flipH="1">
            <a:off x="3101367" y="1786674"/>
            <a:ext cx="670560" cy="705394"/>
            <a:chOff x="2366151" y="1626769"/>
            <a:chExt cx="670560" cy="705394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594A7B5C-5E99-4ADF-9693-376EFB7015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27705" y="1626769"/>
              <a:ext cx="0" cy="435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3C8138E-8A63-4220-8CE8-B04D58DAAA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6151" y="2062197"/>
              <a:ext cx="461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D55AF72-22C2-4D50-A384-85CB2B4EF9E0}"/>
                </a:ext>
              </a:extLst>
            </p:cNvPr>
            <p:cNvCxnSpPr>
              <a:cxnSpLocks/>
            </p:cNvCxnSpPr>
            <p:nvPr/>
          </p:nvCxnSpPr>
          <p:spPr>
            <a:xfrm>
              <a:off x="2827705" y="2062197"/>
              <a:ext cx="209006" cy="269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37AD177-551E-4670-BC09-2A48F5B30A7D}"/>
              </a:ext>
            </a:extLst>
          </p:cNvPr>
          <p:cNvGrpSpPr/>
          <p:nvPr/>
        </p:nvGrpSpPr>
        <p:grpSpPr>
          <a:xfrm rot="21068167" flipH="1">
            <a:off x="7251660" y="921375"/>
            <a:ext cx="669186" cy="792480"/>
            <a:chOff x="2431065" y="1166949"/>
            <a:chExt cx="669186" cy="79248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B5ED55-C232-43A3-8F1F-76EC0231DC72}"/>
                </a:ext>
              </a:extLst>
            </p:cNvPr>
            <p:cNvSpPr/>
            <p:nvPr/>
          </p:nvSpPr>
          <p:spPr>
            <a:xfrm>
              <a:off x="2431065" y="1166949"/>
              <a:ext cx="478969" cy="79248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B61663-1C8E-4D3A-9966-6E4D81B18277}"/>
                </a:ext>
              </a:extLst>
            </p:cNvPr>
            <p:cNvSpPr/>
            <p:nvPr/>
          </p:nvSpPr>
          <p:spPr>
            <a:xfrm>
              <a:off x="2910034" y="1358537"/>
              <a:ext cx="190217" cy="418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87762A-7BBD-4095-AED7-B50B7C02AF5E}"/>
              </a:ext>
            </a:extLst>
          </p:cNvPr>
          <p:cNvGrpSpPr/>
          <p:nvPr/>
        </p:nvGrpSpPr>
        <p:grpSpPr>
          <a:xfrm rot="20888229">
            <a:off x="6409007" y="990671"/>
            <a:ext cx="670560" cy="705394"/>
            <a:chOff x="3370214" y="1084925"/>
            <a:chExt cx="670560" cy="70539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757A5F0-B488-4256-97E2-9A4960ADFE06}"/>
                </a:ext>
              </a:extLst>
            </p:cNvPr>
            <p:cNvCxnSpPr/>
            <p:nvPr/>
          </p:nvCxnSpPr>
          <p:spPr>
            <a:xfrm flipV="1">
              <a:off x="3579220" y="1084925"/>
              <a:ext cx="0" cy="435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7BB0FB4-1752-4EA2-99CF-78900528BB0B}"/>
                </a:ext>
              </a:extLst>
            </p:cNvPr>
            <p:cNvCxnSpPr/>
            <p:nvPr/>
          </p:nvCxnSpPr>
          <p:spPr>
            <a:xfrm>
              <a:off x="3579220" y="1520353"/>
              <a:ext cx="461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5C76471-3105-4B78-BD92-5C14FDEBCB6D}"/>
                </a:ext>
              </a:extLst>
            </p:cNvPr>
            <p:cNvCxnSpPr/>
            <p:nvPr/>
          </p:nvCxnSpPr>
          <p:spPr>
            <a:xfrm flipH="1">
              <a:off x="3370214" y="1520353"/>
              <a:ext cx="209006" cy="269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화살표: 오른쪽으로 구부러짐 18">
            <a:extLst>
              <a:ext uri="{FF2B5EF4-FFF2-40B4-BE49-F238E27FC236}">
                <a16:creationId xmlns:a16="http://schemas.microsoft.com/office/drawing/2014/main" id="{BF901E8A-9EC1-4136-A389-2DD4C0D1AA09}"/>
              </a:ext>
            </a:extLst>
          </p:cNvPr>
          <p:cNvSpPr/>
          <p:nvPr/>
        </p:nvSpPr>
        <p:spPr>
          <a:xfrm rot="15943470" flipH="1">
            <a:off x="4260442" y="-810795"/>
            <a:ext cx="628487" cy="3710399"/>
          </a:xfrm>
          <a:prstGeom prst="curvedRightArrow">
            <a:avLst>
              <a:gd name="adj1" fmla="val 22184"/>
              <a:gd name="adj2" fmla="val 49373"/>
              <a:gd name="adj3" fmla="val 3310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85EE13-E8B6-426A-B391-8314DF8D0DB6}"/>
              </a:ext>
            </a:extLst>
          </p:cNvPr>
          <p:cNvSpPr txBox="1"/>
          <p:nvPr/>
        </p:nvSpPr>
        <p:spPr>
          <a:xfrm>
            <a:off x="942829" y="603261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Extrinsic parameter</a:t>
            </a:r>
          </a:p>
          <a:p>
            <a:pPr algn="ctr"/>
            <a:r>
              <a:rPr lang="en-US" altLang="ko-KR" sz="1400" dirty="0"/>
              <a:t>(Translation, Rotation)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554865-8943-4836-B829-E40ADEF7C276}"/>
              </a:ext>
            </a:extLst>
          </p:cNvPr>
          <p:cNvSpPr txBox="1"/>
          <p:nvPr/>
        </p:nvSpPr>
        <p:spPr>
          <a:xfrm>
            <a:off x="1645941" y="21591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물체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85C3C6-7B6E-4610-A5C3-7C5C41C298F5}"/>
              </a:ext>
            </a:extLst>
          </p:cNvPr>
          <p:cNvSpPr txBox="1"/>
          <p:nvPr/>
        </p:nvSpPr>
        <p:spPr>
          <a:xfrm>
            <a:off x="7283321" y="589298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Camera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9D970-ED24-40CB-9196-3F8460A0C390}"/>
              </a:ext>
            </a:extLst>
          </p:cNvPr>
          <p:cNvSpPr txBox="1"/>
          <p:nvPr/>
        </p:nvSpPr>
        <p:spPr>
          <a:xfrm>
            <a:off x="5692007" y="2081439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Lens distortion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7866C3-C9CC-4375-96DC-23F9A5CB4F70}"/>
              </a:ext>
            </a:extLst>
          </p:cNvPr>
          <p:cNvSpPr txBox="1"/>
          <p:nvPr/>
        </p:nvSpPr>
        <p:spPr>
          <a:xfrm>
            <a:off x="6881769" y="2562596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Pixel quantization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784DA2-448D-4722-B46B-1E5C3A196CEB}"/>
              </a:ext>
            </a:extLst>
          </p:cNvPr>
          <p:cNvSpPr txBox="1"/>
          <p:nvPr/>
        </p:nvSpPr>
        <p:spPr>
          <a:xfrm>
            <a:off x="8177261" y="2947773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Capturing error</a:t>
            </a:r>
            <a:endParaRPr lang="ko-KR" altLang="en-US" sz="1400" dirty="0"/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A89640F-432B-4AC9-B7E6-E0158E8057D0}"/>
              </a:ext>
            </a:extLst>
          </p:cNvPr>
          <p:cNvCxnSpPr>
            <a:stCxn id="11" idx="1"/>
          </p:cNvCxnSpPr>
          <p:nvPr/>
        </p:nvCxnSpPr>
        <p:spPr>
          <a:xfrm>
            <a:off x="7916850" y="1266058"/>
            <a:ext cx="965893" cy="48905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185372-833F-489F-9337-FDCAAE962E40}"/>
              </a:ext>
            </a:extLst>
          </p:cNvPr>
          <p:cNvSpPr/>
          <p:nvPr/>
        </p:nvSpPr>
        <p:spPr>
          <a:xfrm>
            <a:off x="8882743" y="1450290"/>
            <a:ext cx="844731" cy="666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94C87A-60E9-4F35-84A7-F9AE98AC2BDE}"/>
              </a:ext>
            </a:extLst>
          </p:cNvPr>
          <p:cNvSpPr txBox="1"/>
          <p:nvPr/>
        </p:nvSpPr>
        <p:spPr>
          <a:xfrm>
            <a:off x="8626240" y="1131864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Capture board</a:t>
            </a:r>
            <a:endParaRPr lang="ko-KR" altLang="en-US" sz="14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9BFF481-5D8F-4A9D-88C7-89F10219277F}"/>
              </a:ext>
            </a:extLst>
          </p:cNvPr>
          <p:cNvCxnSpPr>
            <a:stCxn id="12" idx="2"/>
            <a:endCxn id="26" idx="0"/>
          </p:cNvCxnSpPr>
          <p:nvPr/>
        </p:nvCxnSpPr>
        <p:spPr>
          <a:xfrm flipH="1">
            <a:off x="6378253" y="1566029"/>
            <a:ext cx="1004361" cy="515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618E497-D5CB-4A6C-B15F-0B0012491484}"/>
              </a:ext>
            </a:extLst>
          </p:cNvPr>
          <p:cNvCxnSpPr>
            <a:stCxn id="27" idx="0"/>
            <a:endCxn id="11" idx="2"/>
          </p:cNvCxnSpPr>
          <p:nvPr/>
        </p:nvCxnSpPr>
        <p:spPr>
          <a:xfrm flipV="1">
            <a:off x="7680225" y="1694468"/>
            <a:ext cx="61056" cy="8681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394A29-5F91-4773-A7F3-AC3A62DC919D}"/>
              </a:ext>
            </a:extLst>
          </p:cNvPr>
          <p:cNvCxnSpPr>
            <a:stCxn id="31" idx="2"/>
            <a:endCxn id="28" idx="0"/>
          </p:cNvCxnSpPr>
          <p:nvPr/>
        </p:nvCxnSpPr>
        <p:spPr>
          <a:xfrm flipH="1">
            <a:off x="8882743" y="2116547"/>
            <a:ext cx="422366" cy="831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왼쪽 중괄호 43">
            <a:extLst>
              <a:ext uri="{FF2B5EF4-FFF2-40B4-BE49-F238E27FC236}">
                <a16:creationId xmlns:a16="http://schemas.microsoft.com/office/drawing/2014/main" id="{D315166F-077B-4ADF-A041-F19C6124FF8F}"/>
              </a:ext>
            </a:extLst>
          </p:cNvPr>
          <p:cNvSpPr/>
          <p:nvPr/>
        </p:nvSpPr>
        <p:spPr>
          <a:xfrm rot="17401434">
            <a:off x="6994761" y="1634429"/>
            <a:ext cx="367832" cy="2925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665169-F808-4E8D-A776-C4E3307B5734}"/>
              </a:ext>
            </a:extLst>
          </p:cNvPr>
          <p:cNvSpPr txBox="1"/>
          <p:nvPr/>
        </p:nvSpPr>
        <p:spPr>
          <a:xfrm>
            <a:off x="6244475" y="3277065"/>
            <a:ext cx="168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Intrinsic parameter</a:t>
            </a:r>
          </a:p>
        </p:txBody>
      </p:sp>
    </p:spTree>
    <p:extLst>
      <p:ext uri="{BB962C8B-B14F-4D97-AF65-F5344CB8AC3E}">
        <p14:creationId xmlns:p14="http://schemas.microsoft.com/office/powerpoint/2010/main" val="23360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F4F6F-9CB7-4E9C-BCC0-6EEE58C4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DOE vs Chart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B6A84-9FBA-4AED-AF54-424BAC04EE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E589EE-652A-4C33-AB0A-DB7CEDC4C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0" t="9269" r="9829" b="12762"/>
          <a:stretch/>
        </p:blipFill>
        <p:spPr>
          <a:xfrm>
            <a:off x="4903875" y="1142102"/>
            <a:ext cx="2432521" cy="18449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D65F32-B1BB-475D-92AA-F313B057B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411" y="1117523"/>
            <a:ext cx="2403238" cy="18801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84EDCE-4670-45EF-9963-7A3970E89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1" y="994057"/>
            <a:ext cx="3405053" cy="224733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ABC1876-1B16-4C92-AE45-5C9569BC92B9}"/>
              </a:ext>
            </a:extLst>
          </p:cNvPr>
          <p:cNvCxnSpPr/>
          <p:nvPr/>
        </p:nvCxnSpPr>
        <p:spPr>
          <a:xfrm>
            <a:off x="4580709" y="594641"/>
            <a:ext cx="0" cy="55734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825780-BC12-4B15-9910-42C3FDEB1E2E}"/>
              </a:ext>
            </a:extLst>
          </p:cNvPr>
          <p:cNvSpPr txBox="1"/>
          <p:nvPr/>
        </p:nvSpPr>
        <p:spPr>
          <a:xfrm>
            <a:off x="2008478" y="52858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671AAD-CD14-4748-A398-4BFFC1430FCF}"/>
              </a:ext>
            </a:extLst>
          </p:cNvPr>
          <p:cNvSpPr txBox="1"/>
          <p:nvPr/>
        </p:nvSpPr>
        <p:spPr>
          <a:xfrm>
            <a:off x="7017238" y="549475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5DA37F-87E3-428B-A8B5-FAB6D8EA1187}"/>
              </a:ext>
            </a:extLst>
          </p:cNvPr>
          <p:cNvSpPr txBox="1"/>
          <p:nvPr/>
        </p:nvSpPr>
        <p:spPr>
          <a:xfrm>
            <a:off x="304803" y="3644519"/>
            <a:ext cx="4162686" cy="213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정확하게 프린트 된 </a:t>
            </a:r>
            <a:r>
              <a:rPr lang="en-US" altLang="ko-KR" sz="1600" dirty="0"/>
              <a:t>chart</a:t>
            </a:r>
            <a:r>
              <a:rPr lang="ko-KR" altLang="en-US" sz="1600" dirty="0"/>
              <a:t>를 기준으로 측정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FoV</a:t>
            </a:r>
            <a:r>
              <a:rPr lang="en-US" altLang="ko-KR" sz="1600" dirty="0"/>
              <a:t> </a:t>
            </a:r>
            <a:r>
              <a:rPr lang="ko-KR" altLang="en-US" sz="1600" dirty="0"/>
              <a:t>확보를 위해 크기와 공간 확보가 필수적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같은 평면상에 있는 </a:t>
            </a:r>
            <a:r>
              <a:rPr lang="en-US" altLang="ko-KR" sz="1600" dirty="0"/>
              <a:t>point</a:t>
            </a:r>
            <a:r>
              <a:rPr lang="ko-KR" altLang="en-US" sz="1600" dirty="0"/>
              <a:t>만으로 </a:t>
            </a:r>
            <a:r>
              <a:rPr lang="en-US" altLang="ko-KR" sz="1600" dirty="0"/>
              <a:t>calibration</a:t>
            </a:r>
            <a:r>
              <a:rPr lang="ko-KR" altLang="en-US" sz="1600" dirty="0"/>
              <a:t>을 수행해야 해서 다양한 각도와 거리로 수 십장이 필요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Chart</a:t>
            </a:r>
            <a:r>
              <a:rPr lang="ko-KR" altLang="en-US" sz="1600" dirty="0"/>
              <a:t>를 크게 만드는 것은 용이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A4AD8-27F9-41E2-BBB9-15A84EBF1D3C}"/>
              </a:ext>
            </a:extLst>
          </p:cNvPr>
          <p:cNvSpPr txBox="1"/>
          <p:nvPr/>
        </p:nvSpPr>
        <p:spPr>
          <a:xfrm>
            <a:off x="5003022" y="3349053"/>
            <a:ext cx="4666748" cy="302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다양한 각도로 뻗어 나가는 평행광을 만드는 </a:t>
            </a:r>
            <a:r>
              <a:rPr lang="en-US" altLang="ko-KR" sz="1600" dirty="0"/>
              <a:t>DOE</a:t>
            </a:r>
            <a:r>
              <a:rPr lang="ko-KR" altLang="en-US" sz="1600" dirty="0"/>
              <a:t>로 측정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DOE</a:t>
            </a:r>
            <a:r>
              <a:rPr lang="ko-KR" altLang="en-US" sz="1600" dirty="0"/>
              <a:t>에서 각도를 부여하기 때문에 </a:t>
            </a:r>
            <a:r>
              <a:rPr lang="ko-KR" altLang="en-US" sz="1600" dirty="0">
                <a:solidFill>
                  <a:srgbClr val="FF0000"/>
                </a:solidFill>
              </a:rPr>
              <a:t>작은 크기와 가까운 거리로 </a:t>
            </a:r>
            <a:r>
              <a:rPr lang="en-US" altLang="ko-KR" sz="1600" dirty="0">
                <a:solidFill>
                  <a:srgbClr val="FF0000"/>
                </a:solidFill>
              </a:rPr>
              <a:t>camera </a:t>
            </a:r>
            <a:r>
              <a:rPr lang="en-US" altLang="ko-KR" sz="1600" dirty="0" err="1">
                <a:solidFill>
                  <a:srgbClr val="FF0000"/>
                </a:solidFill>
              </a:rPr>
              <a:t>FoV</a:t>
            </a:r>
            <a:r>
              <a:rPr lang="ko-KR" altLang="en-US" sz="1600" dirty="0">
                <a:solidFill>
                  <a:srgbClr val="FF0000"/>
                </a:solidFill>
              </a:rPr>
              <a:t>에 대응 </a:t>
            </a:r>
            <a:r>
              <a:rPr lang="ko-KR" altLang="en-US" sz="1600" dirty="0"/>
              <a:t>가능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3</a:t>
            </a:r>
            <a:r>
              <a:rPr lang="ko-KR" altLang="en-US" sz="1600" dirty="0"/>
              <a:t>차원으로 분포된 </a:t>
            </a:r>
            <a:r>
              <a:rPr lang="en-US" altLang="ko-KR" sz="1600" dirty="0"/>
              <a:t>point</a:t>
            </a:r>
            <a:r>
              <a:rPr lang="ko-KR" altLang="en-US" sz="1600" dirty="0"/>
              <a:t>와 같이 행동하기에 </a:t>
            </a:r>
            <a:r>
              <a:rPr lang="ko-KR" altLang="en-US" sz="1600" dirty="0">
                <a:solidFill>
                  <a:srgbClr val="FF0000"/>
                </a:solidFill>
              </a:rPr>
              <a:t>단일 이미지로 </a:t>
            </a:r>
            <a:r>
              <a:rPr lang="en-US" altLang="ko-KR" sz="1600" dirty="0">
                <a:solidFill>
                  <a:srgbClr val="FF0000"/>
                </a:solidFill>
              </a:rPr>
              <a:t>calibration </a:t>
            </a:r>
            <a:r>
              <a:rPr lang="ko-KR" altLang="en-US" sz="1600" dirty="0"/>
              <a:t>가능</a:t>
            </a:r>
            <a:r>
              <a:rPr lang="en-US" altLang="ko-KR" sz="1600" dirty="0"/>
              <a:t>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이상적인 </a:t>
            </a:r>
            <a:r>
              <a:rPr lang="en-US" altLang="ko-KR" sz="1600" dirty="0"/>
              <a:t>DOE illumination</a:t>
            </a:r>
            <a:r>
              <a:rPr lang="ko-KR" altLang="en-US" sz="1600" dirty="0"/>
              <a:t>의 경우 완벽한 </a:t>
            </a:r>
            <a:r>
              <a:rPr lang="en-US" altLang="ko-KR" sz="1600" dirty="0"/>
              <a:t>Fraunhofer </a:t>
            </a:r>
            <a:r>
              <a:rPr lang="ko-KR" altLang="en-US" sz="1600" dirty="0"/>
              <a:t>회절의 형태로 만들 수 있어 </a:t>
            </a:r>
            <a:r>
              <a:rPr lang="en-US" altLang="ko-KR" sz="1600" dirty="0">
                <a:solidFill>
                  <a:srgbClr val="FF0000"/>
                </a:solidFill>
              </a:rPr>
              <a:t>extrinsic parameter </a:t>
            </a:r>
            <a:r>
              <a:rPr lang="ko-KR" altLang="en-US" sz="1600" dirty="0">
                <a:solidFill>
                  <a:srgbClr val="FF0000"/>
                </a:solidFill>
              </a:rPr>
              <a:t>일부</a:t>
            </a:r>
            <a:r>
              <a:rPr lang="en-US" altLang="ko-KR" sz="1600" dirty="0">
                <a:solidFill>
                  <a:srgbClr val="FF0000"/>
                </a:solidFill>
              </a:rPr>
              <a:t>(transition)</a:t>
            </a:r>
            <a:r>
              <a:rPr lang="ko-KR" altLang="en-US" sz="1600" dirty="0">
                <a:solidFill>
                  <a:srgbClr val="FF0000"/>
                </a:solidFill>
              </a:rPr>
              <a:t> 무시 </a:t>
            </a:r>
            <a:r>
              <a:rPr lang="ko-KR" altLang="en-US" sz="1600" dirty="0"/>
              <a:t>가능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b="1" i="1" dirty="0">
                <a:solidFill>
                  <a:srgbClr val="FF0000"/>
                </a:solidFill>
              </a:rPr>
              <a:t>DOE</a:t>
            </a:r>
            <a:r>
              <a:rPr lang="ko-KR" altLang="en-US" sz="1600" b="1" i="1" dirty="0">
                <a:solidFill>
                  <a:srgbClr val="FF0000"/>
                </a:solidFill>
              </a:rPr>
              <a:t>를 크게 만들 경우 </a:t>
            </a:r>
            <a:r>
              <a:rPr lang="en-US" altLang="ko-KR" sz="1600" b="1" i="1" dirty="0">
                <a:solidFill>
                  <a:srgbClr val="FF0000"/>
                </a:solidFill>
              </a:rPr>
              <a:t>dot</a:t>
            </a:r>
            <a:r>
              <a:rPr lang="ko-KR" altLang="en-US" sz="1600" b="1" i="1" dirty="0">
                <a:solidFill>
                  <a:srgbClr val="FF0000"/>
                </a:solidFill>
              </a:rPr>
              <a:t>의 </a:t>
            </a:r>
            <a:r>
              <a:rPr lang="en-US" altLang="ko-KR" sz="1600" b="1" i="1" dirty="0">
                <a:solidFill>
                  <a:srgbClr val="FF0000"/>
                </a:solidFill>
              </a:rPr>
              <a:t>quality</a:t>
            </a:r>
            <a:r>
              <a:rPr lang="ko-KR" altLang="en-US" sz="1600" b="1" i="1" dirty="0">
                <a:solidFill>
                  <a:srgbClr val="FF0000"/>
                </a:solidFill>
              </a:rPr>
              <a:t>가 하락</a:t>
            </a:r>
            <a:endParaRPr lang="en-US" altLang="ko-KR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59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5DA9-9165-4887-9F36-0B76BFB0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Tesseract calibration model – 1. Raw data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14457-2DA4-4327-9660-E5FBBD8B2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6DE7A9-40CA-439F-9CDE-6630330B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46" y="834323"/>
            <a:ext cx="2419688" cy="4858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0819F9-7B16-4BD0-AEC0-00FE1959BF50}"/>
              </a:ext>
            </a:extLst>
          </p:cNvPr>
          <p:cNvSpPr txBox="1"/>
          <p:nvPr/>
        </p:nvSpPr>
        <p:spPr>
          <a:xfrm>
            <a:off x="679269" y="5747657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.json file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BA0531F-0B4C-453E-A8F6-22F5AD3B4ADE}"/>
              </a:ext>
            </a:extLst>
          </p:cNvPr>
          <p:cNvGrpSpPr/>
          <p:nvPr/>
        </p:nvGrpSpPr>
        <p:grpSpPr>
          <a:xfrm flipH="1">
            <a:off x="6720437" y="1014554"/>
            <a:ext cx="669186" cy="1445623"/>
            <a:chOff x="2431065" y="1166949"/>
            <a:chExt cx="669186" cy="7924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95F8C8F-FC7F-4CDD-85F7-99AC166A1AAE}"/>
                </a:ext>
              </a:extLst>
            </p:cNvPr>
            <p:cNvSpPr/>
            <p:nvPr/>
          </p:nvSpPr>
          <p:spPr>
            <a:xfrm>
              <a:off x="2431065" y="1166949"/>
              <a:ext cx="478969" cy="79248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DE2C72-4E23-47FA-AF1C-EACB96928D25}"/>
                </a:ext>
              </a:extLst>
            </p:cNvPr>
            <p:cNvSpPr/>
            <p:nvPr/>
          </p:nvSpPr>
          <p:spPr>
            <a:xfrm>
              <a:off x="2910034" y="1358537"/>
              <a:ext cx="190217" cy="418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1FD1F5-0D8B-4CE7-942E-BA091B0C73EB}"/>
              </a:ext>
            </a:extLst>
          </p:cNvPr>
          <p:cNvSpPr txBox="1"/>
          <p:nvPr/>
        </p:nvSpPr>
        <p:spPr>
          <a:xfrm>
            <a:off x="4621070" y="743932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Object point</a:t>
            </a:r>
            <a:br>
              <a:rPr lang="en-US" altLang="ko-KR" sz="1600" dirty="0"/>
            </a:br>
            <a:r>
              <a:rPr lang="en-US" altLang="ko-KR" sz="1600" dirty="0"/>
              <a:t>(Direction vector)</a:t>
            </a:r>
            <a:endParaRPr lang="ko-KR" altLang="en-US" sz="16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7DBB147-B3D6-424E-A026-D49557549A0E}"/>
              </a:ext>
            </a:extLst>
          </p:cNvPr>
          <p:cNvSpPr/>
          <p:nvPr/>
        </p:nvSpPr>
        <p:spPr>
          <a:xfrm>
            <a:off x="7275608" y="1449434"/>
            <a:ext cx="125874" cy="1256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FB3B2E-CBC7-4FFD-8C37-0FBE804C8CF4}"/>
              </a:ext>
            </a:extLst>
          </p:cNvPr>
          <p:cNvSpPr txBox="1"/>
          <p:nvPr/>
        </p:nvSpPr>
        <p:spPr>
          <a:xfrm>
            <a:off x="7451976" y="1212998"/>
            <a:ext cx="1686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Image point</a:t>
            </a:r>
            <a:br>
              <a:rPr lang="en-US" altLang="ko-KR" sz="1600" dirty="0"/>
            </a:br>
            <a:r>
              <a:rPr lang="en-US" altLang="ko-KR" sz="1600" dirty="0"/>
              <a:t>(Pixel </a:t>
            </a:r>
            <a:r>
              <a:rPr lang="en-US" altLang="ko-KR" sz="1600" dirty="0" err="1"/>
              <a:t>dimenson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FFC1A-0892-45A9-B512-40512BFC562F}"/>
              </a:ext>
            </a:extLst>
          </p:cNvPr>
          <p:cNvSpPr txBox="1"/>
          <p:nvPr/>
        </p:nvSpPr>
        <p:spPr>
          <a:xfrm>
            <a:off x="4183173" y="2606822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58C924-65B2-4C0C-B1A6-61EACB7A382A}"/>
              </a:ext>
            </a:extLst>
          </p:cNvPr>
          <p:cNvSpPr txBox="1"/>
          <p:nvPr/>
        </p:nvSpPr>
        <p:spPr>
          <a:xfrm>
            <a:off x="6667473" y="260345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2AAAB-93FC-4F31-BD8D-742ACE87C13A}"/>
              </a:ext>
            </a:extLst>
          </p:cNvPr>
          <p:cNvSpPr txBox="1"/>
          <p:nvPr/>
        </p:nvSpPr>
        <p:spPr>
          <a:xfrm>
            <a:off x="3623827" y="4001192"/>
            <a:ext cx="6087291" cy="1160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Object point </a:t>
            </a:r>
            <a:r>
              <a:rPr lang="ko-KR" altLang="en-US" sz="1600" dirty="0"/>
              <a:t>정보는 방향 벡터의 형태로 저장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Image point</a:t>
            </a:r>
            <a:r>
              <a:rPr lang="ko-KR" altLang="en-US" sz="1600" dirty="0"/>
              <a:t>는 해당 </a:t>
            </a:r>
            <a:r>
              <a:rPr lang="en-US" altLang="ko-KR" sz="1600" dirty="0"/>
              <a:t>dot</a:t>
            </a:r>
            <a:r>
              <a:rPr lang="ko-KR" altLang="en-US" sz="1600" dirty="0"/>
              <a:t>의 위치를 픽셀 값으로 저장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1C14F0C9-AF62-4E4E-993E-A1671B565011}"/>
              </a:ext>
            </a:extLst>
          </p:cNvPr>
          <p:cNvSpPr/>
          <p:nvPr/>
        </p:nvSpPr>
        <p:spPr>
          <a:xfrm>
            <a:off x="4060957" y="1121406"/>
            <a:ext cx="618311" cy="1543417"/>
          </a:xfrm>
          <a:prstGeom prst="cube">
            <a:avLst>
              <a:gd name="adj" fmla="val 7711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87DDBD-C574-4290-BCAD-D107FB8BD965}"/>
              </a:ext>
            </a:extLst>
          </p:cNvPr>
          <p:cNvCxnSpPr>
            <a:cxnSpLocks/>
          </p:cNvCxnSpPr>
          <p:nvPr/>
        </p:nvCxnSpPr>
        <p:spPr>
          <a:xfrm flipV="1">
            <a:off x="4598207" y="1384663"/>
            <a:ext cx="520256" cy="239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69F4EE-96A8-4199-85CF-B7EE7CDF7463}"/>
              </a:ext>
            </a:extLst>
          </p:cNvPr>
          <p:cNvSpPr/>
          <p:nvPr/>
        </p:nvSpPr>
        <p:spPr>
          <a:xfrm>
            <a:off x="1045029" y="1212998"/>
            <a:ext cx="1114697" cy="711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9688BC-21D9-49BB-B650-73A73450257C}"/>
              </a:ext>
            </a:extLst>
          </p:cNvPr>
          <p:cNvSpPr/>
          <p:nvPr/>
        </p:nvSpPr>
        <p:spPr>
          <a:xfrm>
            <a:off x="1039692" y="1926699"/>
            <a:ext cx="1114697" cy="711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2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5DA9-9165-4887-9F36-0B76BFB0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776564" cy="418721"/>
          </a:xfrm>
        </p:spPr>
        <p:txBody>
          <a:bodyPr/>
          <a:lstStyle/>
          <a:p>
            <a:r>
              <a:rPr lang="en-US" altLang="ko-KR" dirty="0"/>
              <a:t>Tesseract calibration model – 2. Object 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14457-2DA4-4327-9660-E5FBBD8B2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819F9-7B16-4BD0-AEC0-00FE1959BF50}"/>
              </a:ext>
            </a:extLst>
          </p:cNvPr>
          <p:cNvSpPr txBox="1"/>
          <p:nvPr/>
        </p:nvSpPr>
        <p:spPr>
          <a:xfrm>
            <a:off x="560231" y="346840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.json file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BA0531F-0B4C-453E-A8F6-22F5AD3B4ADE}"/>
              </a:ext>
            </a:extLst>
          </p:cNvPr>
          <p:cNvGrpSpPr/>
          <p:nvPr/>
        </p:nvGrpSpPr>
        <p:grpSpPr>
          <a:xfrm flipH="1">
            <a:off x="6720437" y="1014554"/>
            <a:ext cx="669186" cy="1445623"/>
            <a:chOff x="2431065" y="1166949"/>
            <a:chExt cx="669186" cy="7924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95F8C8F-FC7F-4CDD-85F7-99AC166A1AAE}"/>
                </a:ext>
              </a:extLst>
            </p:cNvPr>
            <p:cNvSpPr/>
            <p:nvPr/>
          </p:nvSpPr>
          <p:spPr>
            <a:xfrm>
              <a:off x="2431065" y="1166949"/>
              <a:ext cx="478969" cy="79248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DE2C72-4E23-47FA-AF1C-EACB96928D25}"/>
                </a:ext>
              </a:extLst>
            </p:cNvPr>
            <p:cNvSpPr/>
            <p:nvPr/>
          </p:nvSpPr>
          <p:spPr>
            <a:xfrm>
              <a:off x="2910034" y="1358537"/>
              <a:ext cx="190217" cy="418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9FFFC1A-0892-45A9-B512-40512BFC562F}"/>
              </a:ext>
            </a:extLst>
          </p:cNvPr>
          <p:cNvSpPr txBox="1"/>
          <p:nvPr/>
        </p:nvSpPr>
        <p:spPr>
          <a:xfrm>
            <a:off x="4183173" y="2606822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58C924-65B2-4C0C-B1A6-61EACB7A382A}"/>
              </a:ext>
            </a:extLst>
          </p:cNvPr>
          <p:cNvSpPr txBox="1"/>
          <p:nvPr/>
        </p:nvSpPr>
        <p:spPr>
          <a:xfrm>
            <a:off x="6667473" y="260345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2AAAB-93FC-4F31-BD8D-742ACE87C13A}"/>
              </a:ext>
            </a:extLst>
          </p:cNvPr>
          <p:cNvSpPr txBox="1"/>
          <p:nvPr/>
        </p:nvSpPr>
        <p:spPr>
          <a:xfrm>
            <a:off x="770711" y="4167101"/>
            <a:ext cx="8630194" cy="226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Object model</a:t>
            </a:r>
            <a:r>
              <a:rPr lang="ko-KR" altLang="en-US" sz="1600" dirty="0"/>
              <a:t>은 대상의 좌표계와 카메라의 좌표계로 바꿔주는 </a:t>
            </a:r>
            <a:r>
              <a:rPr lang="en-US" altLang="ko-KR" sz="1600" dirty="0"/>
              <a:t>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통상적으로 사용되는 </a:t>
            </a:r>
            <a:r>
              <a:rPr lang="en-US" altLang="ko-KR" sz="1600" dirty="0"/>
              <a:t>Tsai calibration </a:t>
            </a:r>
            <a:r>
              <a:rPr lang="ko-KR" altLang="en-US" sz="1600" dirty="0"/>
              <a:t>방식을 채용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DOE</a:t>
            </a:r>
            <a:r>
              <a:rPr lang="ko-KR" altLang="en-US" sz="1600" dirty="0"/>
              <a:t>는 </a:t>
            </a:r>
            <a:r>
              <a:rPr lang="en-US" altLang="ko-KR" sz="1600" dirty="0"/>
              <a:t>Fraunhofer </a:t>
            </a:r>
            <a:r>
              <a:rPr lang="ko-KR" altLang="en-US" sz="1600" dirty="0"/>
              <a:t>회절의 형태로 빛을 뿌리기에 </a:t>
            </a:r>
            <a:r>
              <a:rPr lang="en-US" altLang="ko-KR" sz="1600" dirty="0"/>
              <a:t>DOE</a:t>
            </a:r>
            <a:r>
              <a:rPr lang="ko-KR" altLang="en-US" sz="1600" dirty="0"/>
              <a:t>와 카메라의 정렬이 정확할 필요가 없음</a:t>
            </a:r>
            <a:br>
              <a:rPr lang="en-US" altLang="ko-KR" sz="1600" dirty="0"/>
            </a:br>
            <a:r>
              <a:rPr lang="en-US" altLang="ko-KR" sz="1600" dirty="0"/>
              <a:t>(Transition parameter </a:t>
            </a:r>
            <a:r>
              <a:rPr lang="ko-KR" altLang="en-US" sz="1600" dirty="0">
                <a:solidFill>
                  <a:srgbClr val="FF0000"/>
                </a:solidFill>
              </a:rPr>
              <a:t>거의</a:t>
            </a:r>
            <a:r>
              <a:rPr lang="ko-KR" altLang="en-US" sz="1600" dirty="0"/>
              <a:t> 무시 가능</a:t>
            </a:r>
            <a:r>
              <a:rPr lang="en-US" altLang="ko-KR" sz="1600" dirty="0"/>
              <a:t>)</a:t>
            </a:r>
            <a:r>
              <a:rPr lang="ko-KR" altLang="en-US" sz="1600" dirty="0"/>
              <a:t> → 에러 억제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Intrinsic parameter</a:t>
            </a:r>
            <a:r>
              <a:rPr lang="ko-KR" altLang="en-US" sz="1600" dirty="0"/>
              <a:t>가 없는 </a:t>
            </a:r>
            <a:r>
              <a:rPr lang="en-US" altLang="ko-KR" sz="1600" dirty="0"/>
              <a:t>pinhole camera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이것 만으로 </a:t>
            </a:r>
            <a:r>
              <a:rPr lang="en-US" altLang="ko-KR" sz="1600" dirty="0"/>
              <a:t>calibration </a:t>
            </a:r>
            <a:r>
              <a:rPr lang="ko-KR" altLang="en-US" sz="1600" dirty="0"/>
              <a:t>완료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AF30E68-006C-4067-AB62-B7DBC0DED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61" y="1172564"/>
            <a:ext cx="2086266" cy="2295845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3776685-D535-4B09-A145-714D63E2E541}"/>
              </a:ext>
            </a:extLst>
          </p:cNvPr>
          <p:cNvCxnSpPr>
            <a:cxnSpLocks/>
          </p:cNvCxnSpPr>
          <p:nvPr/>
        </p:nvCxnSpPr>
        <p:spPr>
          <a:xfrm flipH="1" flipV="1">
            <a:off x="4669089" y="1395753"/>
            <a:ext cx="185942" cy="33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25555A5-2550-42A3-8778-009ACA5B9884}"/>
              </a:ext>
            </a:extLst>
          </p:cNvPr>
          <p:cNvCxnSpPr>
            <a:cxnSpLocks/>
          </p:cNvCxnSpPr>
          <p:nvPr/>
        </p:nvCxnSpPr>
        <p:spPr>
          <a:xfrm>
            <a:off x="4855031" y="1732933"/>
            <a:ext cx="461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05A721-476D-421C-A829-1059A4CCBDC9}"/>
              </a:ext>
            </a:extLst>
          </p:cNvPr>
          <p:cNvCxnSpPr>
            <a:cxnSpLocks/>
          </p:cNvCxnSpPr>
          <p:nvPr/>
        </p:nvCxnSpPr>
        <p:spPr>
          <a:xfrm flipH="1">
            <a:off x="4702631" y="1732933"/>
            <a:ext cx="152400" cy="38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D5796483-48E7-4422-B941-B55CE0AD7723}"/>
              </a:ext>
            </a:extLst>
          </p:cNvPr>
          <p:cNvSpPr/>
          <p:nvPr/>
        </p:nvSpPr>
        <p:spPr>
          <a:xfrm>
            <a:off x="3998120" y="1121406"/>
            <a:ext cx="618311" cy="1543417"/>
          </a:xfrm>
          <a:prstGeom prst="cube">
            <a:avLst>
              <a:gd name="adj" fmla="val 7711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4F82E392-317B-4774-9823-9CD8355F1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5074" y="1585295"/>
            <a:ext cx="304800" cy="295275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7857B34D-F2F0-4875-AE47-979231673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6560" y="1978824"/>
            <a:ext cx="304800" cy="295275"/>
          </a:xfrm>
          <a:prstGeom prst="rect">
            <a:avLst/>
          </a:prstGeom>
        </p:spPr>
      </p:pic>
      <p:pic>
        <p:nvPicPr>
          <p:cNvPr id="39" name="그래픽 38">
            <a:extLst>
              <a:ext uri="{FF2B5EF4-FFF2-40B4-BE49-F238E27FC236}">
                <a16:creationId xmlns:a16="http://schemas.microsoft.com/office/drawing/2014/main" id="{1B7BE794-5515-4D64-B19A-029A39244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0231" y="1258724"/>
            <a:ext cx="304800" cy="2952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5D055A7-A41C-49B5-B432-862A23957ACA}"/>
              </a:ext>
            </a:extLst>
          </p:cNvPr>
          <p:cNvSpPr txBox="1"/>
          <p:nvPr/>
        </p:nvSpPr>
        <p:spPr>
          <a:xfrm>
            <a:off x="4338201" y="71830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Rotation</a:t>
            </a:r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FD04ABA-F61C-4F0F-AC3D-FAFEC29763E3}"/>
              </a:ext>
            </a:extLst>
          </p:cNvPr>
          <p:cNvGrpSpPr/>
          <p:nvPr/>
        </p:nvGrpSpPr>
        <p:grpSpPr>
          <a:xfrm flipH="1">
            <a:off x="7489168" y="1395753"/>
            <a:ext cx="670560" cy="705394"/>
            <a:chOff x="2366151" y="1626769"/>
            <a:chExt cx="670560" cy="705394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84E17CA-9D2E-433A-8AC5-5D20A68EA3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27705" y="1626769"/>
              <a:ext cx="0" cy="435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A0FCB237-019C-4ABF-AF54-9E3FF2951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6151" y="2062197"/>
              <a:ext cx="461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A51338FD-3208-4788-BA13-8764F8B28D02}"/>
                </a:ext>
              </a:extLst>
            </p:cNvPr>
            <p:cNvCxnSpPr>
              <a:cxnSpLocks/>
            </p:cNvCxnSpPr>
            <p:nvPr/>
          </p:nvCxnSpPr>
          <p:spPr>
            <a:xfrm>
              <a:off x="2827705" y="2062197"/>
              <a:ext cx="209006" cy="269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3B0F58B-6D0F-4E9D-ADCC-91C51B2BB456}"/>
                  </a:ext>
                </a:extLst>
              </p:cNvPr>
              <p:cNvSpPr txBox="1"/>
              <p:nvPr/>
            </p:nvSpPr>
            <p:spPr>
              <a:xfrm>
                <a:off x="3951947" y="3039415"/>
                <a:ext cx="4674293" cy="731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amera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amera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DOE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DOE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DOE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3B0F58B-6D0F-4E9D-ADCC-91C51B2B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947" y="3039415"/>
                <a:ext cx="4674293" cy="7318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직사각형 45">
            <a:extLst>
              <a:ext uri="{FF2B5EF4-FFF2-40B4-BE49-F238E27FC236}">
                <a16:creationId xmlns:a16="http://schemas.microsoft.com/office/drawing/2014/main" id="{7ED946AC-DB5A-4B92-AF7F-34F183B2373E}"/>
              </a:ext>
            </a:extLst>
          </p:cNvPr>
          <p:cNvSpPr/>
          <p:nvPr/>
        </p:nvSpPr>
        <p:spPr>
          <a:xfrm>
            <a:off x="560231" y="1395753"/>
            <a:ext cx="1756249" cy="878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30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8F5BC7-BC2E-4974-963A-C067F0C0D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230228"/>
            <a:ext cx="3124804" cy="39812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235DA9-9165-4887-9F36-0B76BFB0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776564" cy="418721"/>
          </a:xfrm>
        </p:spPr>
        <p:txBody>
          <a:bodyPr/>
          <a:lstStyle/>
          <a:p>
            <a:r>
              <a:rPr lang="en-US" altLang="ko-KR" dirty="0"/>
              <a:t>Tesseract calibration model – 3. Camera 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14457-2DA4-4327-9660-E5FBBD8B2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2AAAB-93FC-4F31-BD8D-742ACE87C13A}"/>
                  </a:ext>
                </a:extLst>
              </p:cNvPr>
              <p:cNvSpPr txBox="1"/>
              <p:nvPr/>
            </p:nvSpPr>
            <p:spPr>
              <a:xfrm>
                <a:off x="232350" y="916720"/>
                <a:ext cx="6473250" cy="5235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Kannala model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 err="1"/>
                  <a:t>Juho</a:t>
                </a:r>
                <a:r>
                  <a:rPr lang="en-US" altLang="ko-KR" sz="1600" dirty="0"/>
                  <a:t> </a:t>
                </a:r>
                <a:r>
                  <a:rPr lang="en-US" altLang="ko-KR" sz="1600" dirty="0" err="1"/>
                  <a:t>Kannala</a:t>
                </a:r>
                <a:r>
                  <a:rPr lang="ko-KR" altLang="en-US" sz="1600" dirty="0"/>
                  <a:t>가 제안한 </a:t>
                </a:r>
                <a:r>
                  <a:rPr lang="en-US" altLang="ko-KR" sz="1600" dirty="0"/>
                  <a:t>lens distortion model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Principle line </a:t>
                </a:r>
                <a:r>
                  <a:rPr lang="ko-KR" altLang="en-US" sz="1600" dirty="0"/>
                  <a:t>기준 입사각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lit/>
                      </m:rP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ko-KR" altLang="en-US" sz="1600" i="1" dirty="0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6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600" dirty="0"/>
                  <a:t> 사잇각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m:rPr>
                        <m:lit/>
                      </m:rP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으로 서술하는 모델로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다양한 렌즈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광각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어안 포함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에 대응가능한 모델</a:t>
                </a:r>
                <a:endParaRPr lang="en-US" altLang="ko-KR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각도 정보로서 </a:t>
                </a:r>
                <a:r>
                  <a:rPr lang="en-US" altLang="ko-KR" sz="1600" dirty="0"/>
                  <a:t>points</a:t>
                </a:r>
                <a:r>
                  <a:rPr lang="ko-KR" altLang="en-US" sz="1600" dirty="0"/>
                  <a:t>를 뿌리는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DOE 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방식에 적합</a:t>
                </a:r>
                <a:r>
                  <a:rPr lang="ko-KR" altLang="en-US" sz="1600" dirty="0"/>
                  <a:t>한 모델</a:t>
                </a:r>
                <a:endParaRPr lang="en-US" altLang="ko-KR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Symmetric parameter: </a:t>
                </a:r>
                <a:r>
                  <a:rPr lang="ko-KR" altLang="en-US" sz="1600" dirty="0"/>
                  <a:t>렌즈 특성과 통상적으로 보정하는 </a:t>
                </a:r>
                <a:r>
                  <a:rPr lang="en-US" altLang="ko-KR" sz="1600" dirty="0"/>
                  <a:t>symmetric distortion </a:t>
                </a:r>
                <a:r>
                  <a:rPr lang="ko-KR" altLang="en-US" sz="1600" dirty="0"/>
                  <a:t>포함</a:t>
                </a:r>
                <a:br>
                  <a:rPr lang="en-US" altLang="ko-KR" sz="16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1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ko-KR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Asymmetric parameter: </a:t>
                </a:r>
                <a:r>
                  <a:rPr lang="ko-KR" altLang="en-US" sz="1600" dirty="0"/>
                  <a:t>정렬 자체에 문제가 있을 때 발생하는 </a:t>
                </a:r>
                <a:r>
                  <a:rPr lang="en-US" altLang="ko-KR" sz="1600" dirty="0"/>
                  <a:t>asymmetric distortion</a:t>
                </a:r>
                <a:br>
                  <a:rPr lang="en-US" altLang="ko-KR" sz="1600" dirty="0"/>
                </a:br>
                <a:r>
                  <a:rPr lang="en-US" altLang="ko-KR" sz="1600" dirty="0"/>
                  <a:t>Radial:</a:t>
                </a:r>
                <a14:m>
                  <m:oMath xmlns:m="http://schemas.openxmlformats.org/officeDocument/2006/math">
                    <m:r>
                      <a:rPr lang="en-US" altLang="ko-KR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  <m:d>
                      <m:d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br>
                  <a:rPr lang="en-US" altLang="ko-KR" sz="1600" i="1" dirty="0"/>
                </a:br>
                <a:r>
                  <a:rPr lang="en-US" altLang="ko-KR" sz="1600" dirty="0"/>
                  <a:t>Tangential: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+⋯</m:t>
                        </m:r>
                      </m:e>
                    </m:d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2AAAB-93FC-4F31-BD8D-742ACE87C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50" y="916720"/>
                <a:ext cx="6473250" cy="5235344"/>
              </a:xfrm>
              <a:prstGeom prst="rect">
                <a:avLst/>
              </a:prstGeom>
              <a:blipFill>
                <a:blip r:embed="rId3"/>
                <a:stretch>
                  <a:fillRect l="-471" b="-10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08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D17DC6-5498-4C8A-8721-9B2C5203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71" y="1463200"/>
            <a:ext cx="2143424" cy="38010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235DA9-9165-4887-9F36-0B76BFB0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776564" cy="418721"/>
          </a:xfrm>
        </p:spPr>
        <p:txBody>
          <a:bodyPr/>
          <a:lstStyle/>
          <a:p>
            <a:r>
              <a:rPr lang="en-US" altLang="ko-KR" dirty="0"/>
              <a:t>Tesseract calibration model – 3. Camera 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14457-2DA4-4327-9660-E5FBBD8B2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819F9-7B16-4BD0-AEC0-00FE1959BF50}"/>
              </a:ext>
            </a:extLst>
          </p:cNvPr>
          <p:cNvSpPr txBox="1"/>
          <p:nvPr/>
        </p:nvSpPr>
        <p:spPr>
          <a:xfrm>
            <a:off x="492120" y="5321152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.json file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92D973-5038-4F73-ABE7-996B13650DC8}"/>
                  </a:ext>
                </a:extLst>
              </p:cNvPr>
              <p:cNvSpPr txBox="1"/>
              <p:nvPr/>
            </p:nvSpPr>
            <p:spPr>
              <a:xfrm>
                <a:off x="4441681" y="1965879"/>
                <a:ext cx="2961773" cy="515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92D973-5038-4F73-ABE7-996B13650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681" y="1965879"/>
                <a:ext cx="2961773" cy="515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B4267D-68FD-44D4-8ACB-82B92EBD7872}"/>
                  </a:ext>
                </a:extLst>
              </p:cNvPr>
              <p:cNvSpPr txBox="1"/>
              <p:nvPr/>
            </p:nvSpPr>
            <p:spPr>
              <a:xfrm>
                <a:off x="3835400" y="759649"/>
                <a:ext cx="5797613" cy="505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B4267D-68FD-44D4-8ACB-82B92EBD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400" y="759649"/>
                <a:ext cx="5797613" cy="505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8D9E793-19C6-41FE-BE4A-98810F8DF5AE}"/>
              </a:ext>
            </a:extLst>
          </p:cNvPr>
          <p:cNvSpPr txBox="1"/>
          <p:nvPr/>
        </p:nvSpPr>
        <p:spPr>
          <a:xfrm>
            <a:off x="2835572" y="758384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Distorted</a:t>
            </a:r>
          </a:p>
          <a:p>
            <a:pPr algn="ctr"/>
            <a:r>
              <a:rPr lang="en-US" altLang="ko-KR" sz="1600" dirty="0"/>
              <a:t>position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6F24C4-B58A-4B36-A99E-FCE23187E0C3}"/>
              </a:ext>
            </a:extLst>
          </p:cNvPr>
          <p:cNvSpPr txBox="1"/>
          <p:nvPr/>
        </p:nvSpPr>
        <p:spPr>
          <a:xfrm>
            <a:off x="4583001" y="1255613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Symmetric</a:t>
            </a:r>
          </a:p>
          <a:p>
            <a:pPr algn="ctr"/>
            <a:r>
              <a:rPr lang="en-US" altLang="ko-KR" sz="1600" dirty="0"/>
              <a:t>parameters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33714E-DA40-4B46-99A3-09DBA3EB6C45}"/>
              </a:ext>
            </a:extLst>
          </p:cNvPr>
          <p:cNvSpPr txBox="1"/>
          <p:nvPr/>
        </p:nvSpPr>
        <p:spPr>
          <a:xfrm>
            <a:off x="5981700" y="1271605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Asymmetric radial</a:t>
            </a:r>
          </a:p>
          <a:p>
            <a:pPr algn="ctr"/>
            <a:r>
              <a:rPr lang="en-US" altLang="ko-KR" sz="1600" dirty="0"/>
              <a:t>parameters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710E62-D3A4-4C07-81FF-99146C02EDF0}"/>
              </a:ext>
            </a:extLst>
          </p:cNvPr>
          <p:cNvSpPr txBox="1"/>
          <p:nvPr/>
        </p:nvSpPr>
        <p:spPr>
          <a:xfrm>
            <a:off x="7747989" y="1257603"/>
            <a:ext cx="2297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Asymmetric tangential </a:t>
            </a:r>
          </a:p>
          <a:p>
            <a:pPr algn="ctr"/>
            <a:r>
              <a:rPr lang="en-US" altLang="ko-KR" sz="1600" dirty="0"/>
              <a:t>parameters</a:t>
            </a:r>
            <a:endParaRPr lang="ko-KR" altLang="en-US" sz="16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64BFD13-484B-4F81-BAFE-00C9657E3C95}"/>
              </a:ext>
            </a:extLst>
          </p:cNvPr>
          <p:cNvCxnSpPr>
            <a:cxnSpLocks/>
          </p:cNvCxnSpPr>
          <p:nvPr/>
        </p:nvCxnSpPr>
        <p:spPr>
          <a:xfrm>
            <a:off x="4598389" y="1284996"/>
            <a:ext cx="12104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6B7EFC6-8EA3-48B0-AC0D-394332B295BB}"/>
              </a:ext>
            </a:extLst>
          </p:cNvPr>
          <p:cNvCxnSpPr>
            <a:cxnSpLocks/>
          </p:cNvCxnSpPr>
          <p:nvPr/>
        </p:nvCxnSpPr>
        <p:spPr>
          <a:xfrm flipV="1">
            <a:off x="6084289" y="1264724"/>
            <a:ext cx="1599211" cy="7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A6004B1-F06D-4D96-9D86-10045BDEFB1B}"/>
              </a:ext>
            </a:extLst>
          </p:cNvPr>
          <p:cNvCxnSpPr>
            <a:cxnSpLocks/>
          </p:cNvCxnSpPr>
          <p:nvPr/>
        </p:nvCxnSpPr>
        <p:spPr>
          <a:xfrm>
            <a:off x="7925789" y="1272296"/>
            <a:ext cx="164192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2C2D53C-26AF-4868-B496-77920ADB313F}"/>
              </a:ext>
            </a:extLst>
          </p:cNvPr>
          <p:cNvSpPr txBox="1"/>
          <p:nvPr/>
        </p:nvSpPr>
        <p:spPr>
          <a:xfrm>
            <a:off x="3091988" y="1965879"/>
            <a:ext cx="1391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Distorted</a:t>
            </a:r>
          </a:p>
          <a:p>
            <a:pPr algn="ctr"/>
            <a:r>
              <a:rPr lang="en-US" altLang="ko-KR" sz="1600" dirty="0"/>
              <a:t>Pixel position</a:t>
            </a:r>
            <a:endParaRPr lang="ko-KR" alt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1CDA29-AF08-493F-A015-BE6B5448B3CD}"/>
              </a:ext>
            </a:extLst>
          </p:cNvPr>
          <p:cNvSpPr txBox="1"/>
          <p:nvPr/>
        </p:nvSpPr>
        <p:spPr>
          <a:xfrm>
            <a:off x="5104875" y="2455348"/>
            <a:ext cx="163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Convert to</a:t>
            </a:r>
          </a:p>
          <a:p>
            <a:pPr algn="ctr"/>
            <a:r>
              <a:rPr lang="en-US" altLang="ko-KR" sz="1600" dirty="0"/>
              <a:t>pixel dimension</a:t>
            </a:r>
            <a:endParaRPr lang="ko-KR" alt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F2F9DD-F63D-45D4-A22D-530EDC776C1B}"/>
              </a:ext>
            </a:extLst>
          </p:cNvPr>
          <p:cNvSpPr txBox="1"/>
          <p:nvPr/>
        </p:nvSpPr>
        <p:spPr>
          <a:xfrm>
            <a:off x="6658786" y="2481474"/>
            <a:ext cx="952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Principle</a:t>
            </a:r>
          </a:p>
          <a:p>
            <a:pPr algn="ctr"/>
            <a:r>
              <a:rPr lang="en-US" altLang="ko-KR" sz="1600" dirty="0"/>
              <a:t>point</a:t>
            </a:r>
            <a:endParaRPr lang="ko-KR" altLang="en-US" sz="16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2B1842-ED49-494A-AACD-E6DF01B0FF63}"/>
              </a:ext>
            </a:extLst>
          </p:cNvPr>
          <p:cNvCxnSpPr>
            <a:cxnSpLocks/>
          </p:cNvCxnSpPr>
          <p:nvPr/>
        </p:nvCxnSpPr>
        <p:spPr>
          <a:xfrm>
            <a:off x="5165301" y="2529478"/>
            <a:ext cx="13862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CF3216D-740A-4937-9351-31AB293A3E5C}"/>
              </a:ext>
            </a:extLst>
          </p:cNvPr>
          <p:cNvCxnSpPr>
            <a:cxnSpLocks/>
          </p:cNvCxnSpPr>
          <p:nvPr/>
        </p:nvCxnSpPr>
        <p:spPr>
          <a:xfrm>
            <a:off x="6907366" y="2505842"/>
            <a:ext cx="391673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604D712-FA00-4FE0-AEA1-F6F9B7182A8D}"/>
                  </a:ext>
                </a:extLst>
              </p:cNvPr>
              <p:cNvSpPr/>
              <p:nvPr/>
            </p:nvSpPr>
            <p:spPr>
              <a:xfrm>
                <a:off x="2583014" y="3623893"/>
                <a:ext cx="7198822" cy="1718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+⋯</m:t>
                          </m:r>
                        </m:e>
                      </m:d>
                    </m:oMath>
                  </m:oMathPara>
                </a14:m>
                <a:endParaRPr lang="en-US" altLang="ko-KR" sz="1400" i="1" dirty="0"/>
              </a:p>
              <a:p>
                <a:pPr>
                  <a:lnSpc>
                    <a:spcPct val="150000"/>
                  </a:lnSpc>
                </a:pPr>
                <a:br>
                  <a:rPr lang="en-US" altLang="ko-KR" sz="14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+⋯</m:t>
                          </m:r>
                        </m:e>
                      </m:d>
                    </m:oMath>
                  </m:oMathPara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604D712-FA00-4FE0-AEA1-F6F9B7182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014" y="3623893"/>
                <a:ext cx="7198822" cy="1718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오른쪽 중괄호 53">
            <a:extLst>
              <a:ext uri="{FF2B5EF4-FFF2-40B4-BE49-F238E27FC236}">
                <a16:creationId xmlns:a16="http://schemas.microsoft.com/office/drawing/2014/main" id="{BDAD55BF-1CF3-49D0-B640-4D7425E43D6A}"/>
              </a:ext>
            </a:extLst>
          </p:cNvPr>
          <p:cNvSpPr/>
          <p:nvPr/>
        </p:nvSpPr>
        <p:spPr>
          <a:xfrm>
            <a:off x="2310246" y="2864166"/>
            <a:ext cx="162649" cy="74118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CB65282-899F-4EEC-95F5-513DD83A1AB3}"/>
              </a:ext>
            </a:extLst>
          </p:cNvPr>
          <p:cNvCxnSpPr>
            <a:cxnSpLocks/>
          </p:cNvCxnSpPr>
          <p:nvPr/>
        </p:nvCxnSpPr>
        <p:spPr>
          <a:xfrm>
            <a:off x="1946347" y="3863117"/>
            <a:ext cx="2092253" cy="5260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4261DC5-B8B2-4CC3-A00C-8C404A496CF0}"/>
              </a:ext>
            </a:extLst>
          </p:cNvPr>
          <p:cNvSpPr/>
          <p:nvPr/>
        </p:nvSpPr>
        <p:spPr>
          <a:xfrm>
            <a:off x="3965549" y="4389126"/>
            <a:ext cx="1866829" cy="26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6E81E08-B80E-4566-8694-905F0A21B1A6}"/>
              </a:ext>
            </a:extLst>
          </p:cNvPr>
          <p:cNvSpPr/>
          <p:nvPr/>
        </p:nvSpPr>
        <p:spPr>
          <a:xfrm>
            <a:off x="5852125" y="4388401"/>
            <a:ext cx="3402903" cy="26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98F432B-03A8-4B73-A213-6371BE5BAA79}"/>
              </a:ext>
            </a:extLst>
          </p:cNvPr>
          <p:cNvCxnSpPr>
            <a:cxnSpLocks/>
          </p:cNvCxnSpPr>
          <p:nvPr/>
        </p:nvCxnSpPr>
        <p:spPr>
          <a:xfrm>
            <a:off x="2098747" y="4015517"/>
            <a:ext cx="4167052" cy="37288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49C3FA-D3A3-460E-B6B8-6976DC9F5DD3}"/>
              </a:ext>
            </a:extLst>
          </p:cNvPr>
          <p:cNvSpPr/>
          <p:nvPr/>
        </p:nvSpPr>
        <p:spPr>
          <a:xfrm>
            <a:off x="3825779" y="5005076"/>
            <a:ext cx="2146299" cy="26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46DD3E8-7F23-4E47-AD44-BCF5E8FEFE00}"/>
              </a:ext>
            </a:extLst>
          </p:cNvPr>
          <p:cNvSpPr/>
          <p:nvPr/>
        </p:nvSpPr>
        <p:spPr>
          <a:xfrm>
            <a:off x="5991825" y="5004351"/>
            <a:ext cx="3402903" cy="2674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5087610A-0241-4657-9E6D-FA59FBE11BF0}"/>
              </a:ext>
            </a:extLst>
          </p:cNvPr>
          <p:cNvCxnSpPr>
            <a:cxnSpLocks/>
          </p:cNvCxnSpPr>
          <p:nvPr/>
        </p:nvCxnSpPr>
        <p:spPr>
          <a:xfrm>
            <a:off x="2408988" y="4282808"/>
            <a:ext cx="3656208" cy="588733"/>
          </a:xfrm>
          <a:prstGeom prst="bentConnector3">
            <a:avLst>
              <a:gd name="adj1" fmla="val 14748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BA0F6A59-9975-4E1C-8855-798B1AF5259E}"/>
              </a:ext>
            </a:extLst>
          </p:cNvPr>
          <p:cNvCxnSpPr>
            <a:cxnSpLocks/>
          </p:cNvCxnSpPr>
          <p:nvPr/>
        </p:nvCxnSpPr>
        <p:spPr>
          <a:xfrm>
            <a:off x="2216150" y="4126121"/>
            <a:ext cx="1656885" cy="878230"/>
          </a:xfrm>
          <a:prstGeom prst="bentConnector3">
            <a:avLst>
              <a:gd name="adj1" fmla="val 3002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C252B22-04A1-4B0D-BCA7-6642C423E38A}"/>
              </a:ext>
            </a:extLst>
          </p:cNvPr>
          <p:cNvCxnSpPr/>
          <p:nvPr/>
        </p:nvCxnSpPr>
        <p:spPr>
          <a:xfrm>
            <a:off x="6067329" y="4869484"/>
            <a:ext cx="0" cy="13486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오른쪽 중괄호 105">
            <a:extLst>
              <a:ext uri="{FF2B5EF4-FFF2-40B4-BE49-F238E27FC236}">
                <a16:creationId xmlns:a16="http://schemas.microsoft.com/office/drawing/2014/main" id="{95F08012-8D32-4EDD-A63A-AA5193826782}"/>
              </a:ext>
            </a:extLst>
          </p:cNvPr>
          <p:cNvSpPr/>
          <p:nvPr/>
        </p:nvSpPr>
        <p:spPr>
          <a:xfrm>
            <a:off x="1907150" y="2279391"/>
            <a:ext cx="162649" cy="45825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DCFB4FBD-C080-48E9-89EC-EB14C14E3B88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2098747" y="2509874"/>
            <a:ext cx="5036291" cy="556375"/>
          </a:xfrm>
          <a:prstGeom prst="bentConnector4">
            <a:avLst>
              <a:gd name="adj1" fmla="val 15703"/>
              <a:gd name="adj2" fmla="val 14108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오른쪽 중괄호 126">
            <a:extLst>
              <a:ext uri="{FF2B5EF4-FFF2-40B4-BE49-F238E27FC236}">
                <a16:creationId xmlns:a16="http://schemas.microsoft.com/office/drawing/2014/main" id="{A64D4D05-AC07-4C03-BB1B-58BC5F9FEC69}"/>
              </a:ext>
            </a:extLst>
          </p:cNvPr>
          <p:cNvSpPr/>
          <p:nvPr/>
        </p:nvSpPr>
        <p:spPr>
          <a:xfrm>
            <a:off x="1907150" y="1692257"/>
            <a:ext cx="162649" cy="45825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06E23FB3-6E90-4174-BE31-7938CA54E6D8}"/>
              </a:ext>
            </a:extLst>
          </p:cNvPr>
          <p:cNvCxnSpPr>
            <a:cxnSpLocks/>
          </p:cNvCxnSpPr>
          <p:nvPr/>
        </p:nvCxnSpPr>
        <p:spPr>
          <a:xfrm>
            <a:off x="2130225" y="1916374"/>
            <a:ext cx="2974650" cy="822653"/>
          </a:xfrm>
          <a:prstGeom prst="bentConnector3">
            <a:avLst>
              <a:gd name="adj1" fmla="val 292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그림 133">
            <a:extLst>
              <a:ext uri="{FF2B5EF4-FFF2-40B4-BE49-F238E27FC236}">
                <a16:creationId xmlns:a16="http://schemas.microsoft.com/office/drawing/2014/main" id="{6BB6B1EA-CB5A-4BF9-A809-6FC14F4A5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8850" y="1824562"/>
            <a:ext cx="1870751" cy="2383475"/>
          </a:xfrm>
          <a:prstGeom prst="rect">
            <a:avLst/>
          </a:prstGeom>
        </p:spPr>
      </p:pic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2ADC8257-7865-4CD0-B882-40D1ADE56F8E}"/>
              </a:ext>
            </a:extLst>
          </p:cNvPr>
          <p:cNvCxnSpPr>
            <a:cxnSpLocks/>
          </p:cNvCxnSpPr>
          <p:nvPr/>
        </p:nvCxnSpPr>
        <p:spPr>
          <a:xfrm>
            <a:off x="2510664" y="3242836"/>
            <a:ext cx="3123782" cy="379067"/>
          </a:xfrm>
          <a:prstGeom prst="bentConnector3">
            <a:avLst>
              <a:gd name="adj1" fmla="val 81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5F0A7618-69B3-4223-9838-D6B1B7788BB8}"/>
              </a:ext>
            </a:extLst>
          </p:cNvPr>
          <p:cNvCxnSpPr>
            <a:cxnSpLocks/>
          </p:cNvCxnSpPr>
          <p:nvPr/>
        </p:nvCxnSpPr>
        <p:spPr>
          <a:xfrm>
            <a:off x="5625737" y="3621903"/>
            <a:ext cx="0" cy="1348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DC9F09E-986D-482F-9407-853F00ABB9C0}"/>
                  </a:ext>
                </a:extLst>
              </p:cNvPr>
              <p:cNvSpPr txBox="1"/>
              <p:nvPr/>
            </p:nvSpPr>
            <p:spPr>
              <a:xfrm>
                <a:off x="2690949" y="5335532"/>
                <a:ext cx="7178652" cy="1160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Tesseract</a:t>
                </a:r>
                <a:r>
                  <a:rPr lang="ko-KR" altLang="en-US" sz="1600" dirty="0"/>
                  <a:t>는 </a:t>
                </a:r>
                <a:r>
                  <a:rPr lang="en-US" altLang="ko-KR" sz="1600" dirty="0"/>
                  <a:t>asymmetric parameters</a:t>
                </a:r>
                <a:r>
                  <a:rPr lang="ko-KR" altLang="en-US" sz="1600" dirty="0"/>
                  <a:t>를 분석할 수 있지만 사용하지 않는듯 함</a:t>
                </a:r>
                <a:endParaRPr lang="en-US" altLang="ko-KR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계산 검증 결과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값이 너무 작아 데이터와 맞지 않음</a:t>
                </a:r>
                <a:br>
                  <a:rPr lang="en-US" altLang="ko-KR" sz="1600" dirty="0"/>
                </a:br>
                <a:r>
                  <a:rPr lang="ko-KR" altLang="en-US" sz="1600" dirty="0"/>
                  <a:t>→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을 임의로 더했을 때 유사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DC9F09E-986D-482F-9407-853F00ABB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49" y="5335532"/>
                <a:ext cx="7178652" cy="1160189"/>
              </a:xfrm>
              <a:prstGeom prst="rect">
                <a:avLst/>
              </a:prstGeom>
              <a:blipFill>
                <a:blip r:embed="rId7"/>
                <a:stretch>
                  <a:fillRect l="-340" b="-5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89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5DA9-9165-4887-9F36-0B76BFB0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776564" cy="418721"/>
          </a:xfrm>
        </p:spPr>
        <p:txBody>
          <a:bodyPr/>
          <a:lstStyle/>
          <a:p>
            <a:r>
              <a:rPr lang="en-US" altLang="ko-KR" dirty="0"/>
              <a:t>Tesseract calibration model – Data analysis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14457-2DA4-4327-9660-E5FBBD8B2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C3060F-FE50-467F-93D1-3E25B2DB2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8157" r="8792" b="6356"/>
          <a:stretch/>
        </p:blipFill>
        <p:spPr>
          <a:xfrm>
            <a:off x="328748" y="772522"/>
            <a:ext cx="9248503" cy="487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B07574-435B-4EC5-A8AF-76BA2D1FB672}"/>
              </a:ext>
            </a:extLst>
          </p:cNvPr>
          <p:cNvSpPr txBox="1"/>
          <p:nvPr/>
        </p:nvSpPr>
        <p:spPr>
          <a:xfrm>
            <a:off x="1069596" y="5635861"/>
            <a:ext cx="72202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Raw data(blue): </a:t>
            </a:r>
            <a:r>
              <a:rPr lang="ko-KR" altLang="en-US" sz="1600" dirty="0"/>
              <a:t>센서면에서의 </a:t>
            </a:r>
            <a:r>
              <a:rPr lang="en-US" altLang="ko-KR" sz="1600" dirty="0"/>
              <a:t>data points</a:t>
            </a:r>
          </a:p>
          <a:p>
            <a:r>
              <a:rPr lang="en-US" altLang="ko-KR" sz="1600" dirty="0"/>
              <a:t>Distortion model(orange): object </a:t>
            </a:r>
            <a:r>
              <a:rPr lang="ko-KR" altLang="en-US" sz="1600" dirty="0"/>
              <a:t>정보를 주어진 </a:t>
            </a:r>
            <a:r>
              <a:rPr lang="en-US" altLang="ko-KR" sz="1600" dirty="0"/>
              <a:t>distortion model</a:t>
            </a:r>
            <a:r>
              <a:rPr lang="ko-KR" altLang="en-US" sz="1600" dirty="0"/>
              <a:t>에 적용한 결과</a:t>
            </a:r>
            <a:endParaRPr lang="en-US" altLang="ko-KR" sz="1600" dirty="0"/>
          </a:p>
          <a:p>
            <a:r>
              <a:rPr lang="ko-KR" altLang="en-US" sz="1600" dirty="0"/>
              <a:t>→ 오차가 존재하나 </a:t>
            </a:r>
            <a:r>
              <a:rPr lang="en-US" altLang="ko-KR" sz="1600" dirty="0"/>
              <a:t>Tesseract</a:t>
            </a:r>
            <a:r>
              <a:rPr lang="ko-KR" altLang="en-US" sz="1600" dirty="0"/>
              <a:t>가 사용하는 모델은 확실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6992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스마트체2.0">
      <a:majorFont>
        <a:latin typeface="LG스마트체2.0 SemiBold"/>
        <a:ea typeface="LG스마트체2.0 SemiBold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전사 보고서 양식_211221 서식.potx" id="{2F4AE62E-67F9-4A4F-9A9C-E7426F381B30}" vid="{3C9CA229-8DD0-45F6-BFE7-D014988BCDD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DC4374-B10B-4458-9E37-BD12280BADA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1C99FF3-C178-4DF3-8D73-06DFB9163B88}"/>
</file>

<file path=customXml/itemProps3.xml><?xml version="1.0" encoding="utf-8"?>
<ds:datastoreItem xmlns:ds="http://schemas.openxmlformats.org/officeDocument/2006/customXml" ds:itemID="{9D23DE8C-6DA7-44E7-AAAA-B26B97ED8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전사 보고서 양식_211221 서식</Template>
  <TotalTime>4978</TotalTime>
  <Words>1044</Words>
  <Application>Microsoft Office PowerPoint</Application>
  <PresentationFormat>A4 용지(210x297mm)</PresentationFormat>
  <Paragraphs>143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LG스마트체 Bold</vt:lpstr>
      <vt:lpstr>LG스마트체 Regular</vt:lpstr>
      <vt:lpstr>LG스마트체 SemiBold</vt:lpstr>
      <vt:lpstr>LG스마트체2.0 Bold</vt:lpstr>
      <vt:lpstr>LG스마트체2.0 Regular</vt:lpstr>
      <vt:lpstr>굴림</vt:lpstr>
      <vt:lpstr>맑은 고딕</vt:lpstr>
      <vt:lpstr>Arial</vt:lpstr>
      <vt:lpstr>Arial Narrow</vt:lpstr>
      <vt:lpstr>Cambria Math</vt:lpstr>
      <vt:lpstr>Office 테마</vt:lpstr>
      <vt:lpstr>Quartus Inc.의 Tesseract 기술분석</vt:lpstr>
      <vt:lpstr>Tesseract</vt:lpstr>
      <vt:lpstr>Camera geometric calibration</vt:lpstr>
      <vt:lpstr>DOE vs Chart</vt:lpstr>
      <vt:lpstr>Tesseract calibration model – 1. Raw data</vt:lpstr>
      <vt:lpstr>Tesseract calibration model – 2. Object model</vt:lpstr>
      <vt:lpstr>Tesseract calibration model – 3. Camera model</vt:lpstr>
      <vt:lpstr>Tesseract calibration model – 3. Camera model</vt:lpstr>
      <vt:lpstr>Tesseract calibration model – Data analysis</vt:lpstr>
      <vt:lpstr>Tesseract calibration model – Data analysis</vt:lpstr>
      <vt:lpstr>DOE method for stereo camera?</vt:lpstr>
      <vt:lpstr>DOE calibration의 요구 기술</vt:lpstr>
      <vt:lpstr>DOE calibration의 가능성과 한계점</vt:lpstr>
      <vt:lpstr>결론</vt:lpstr>
      <vt:lpstr>Appendix – DPSS Laser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Quartus Inc.의 Tessarect 기술분석</dc:title>
  <dc:creator>Phil Jeon(전필준)</dc:creator>
  <cp:lastModifiedBy>Phil Jeon(전필준)</cp:lastModifiedBy>
  <cp:revision>4</cp:revision>
  <dcterms:created xsi:type="dcterms:W3CDTF">2022-03-16T05:10:10Z</dcterms:created>
  <dcterms:modified xsi:type="dcterms:W3CDTF">2022-03-31T02:59:51Z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2022-03-21T00:47:11Z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96d284bc-f69b-4ead-afda-a03405fdf996</vt:lpwstr>
  </property>
  <property fmtid="{D5CDD505-2E9C-101B-9397-08002B2CF9AE}" pid="9" name="MSIP_Label_99b8a968-831d-4cfc-b1f9-4367a1331151_ContentBits">
    <vt:lpwstr>3</vt:lpwstr>
  </property>
</Properties>
</file>