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3" r:id="rId5"/>
    <p:sldId id="260" r:id="rId6"/>
    <p:sldId id="264" r:id="rId7"/>
    <p:sldId id="265" r:id="rId8"/>
    <p:sldId id="267" r:id="rId9"/>
    <p:sldId id="266" r:id="rId10"/>
    <p:sldId id="269" r:id="rId11"/>
    <p:sldId id="268" r:id="rId12"/>
    <p:sldId id="270" r:id="rId13"/>
    <p:sldId id="271" r:id="rId14"/>
    <p:sldId id="273" r:id="rId15"/>
    <p:sldId id="272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F85C9-BB5C-4D95-9D2B-60706721539C}" v="1325" dt="2022-03-21T00:54:2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ff40bdec-9c19-4085-b494-972b854745bb" providerId="ADAL" clId="{2B8F85C9-BB5C-4D95-9D2B-60706721539C}"/>
    <pc:docChg chg="undo custSel addSld delSld modSld sldOrd modMainMaster">
      <pc:chgData name="Phil Jeon(전필준)" userId="ff40bdec-9c19-4085-b494-972b854745bb" providerId="ADAL" clId="{2B8F85C9-BB5C-4D95-9D2B-60706721539C}" dt="2022-03-21T00:54:27.946" v="10913" actId="207"/>
      <pc:docMkLst>
        <pc:docMk/>
      </pc:docMkLst>
      <pc:sldChg chg="modSp">
        <pc:chgData name="Phil Jeon(전필준)" userId="ff40bdec-9c19-4085-b494-972b854745bb" providerId="ADAL" clId="{2B8F85C9-BB5C-4D95-9D2B-60706721539C}" dt="2022-03-17T00:34:00.452" v="1543" actId="14100"/>
        <pc:sldMkLst>
          <pc:docMk/>
          <pc:sldMk cId="3808676094" sldId="260"/>
        </pc:sldMkLst>
        <pc:spChg chg="mod">
          <ac:chgData name="Phil Jeon(전필준)" userId="ff40bdec-9c19-4085-b494-972b854745bb" providerId="ADAL" clId="{2B8F85C9-BB5C-4D95-9D2B-60706721539C}" dt="2022-03-17T00:33:43.553" v="1515" actId="20577"/>
          <ac:spMkLst>
            <pc:docMk/>
            <pc:sldMk cId="3808676094" sldId="260"/>
            <ac:spMk id="12" creationId="{AEB8708C-940D-423E-AD4D-C3DB0F79693D}"/>
          </ac:spMkLst>
        </pc:spChg>
        <pc:picChg chg="mod">
          <ac:chgData name="Phil Jeon(전필준)" userId="ff40bdec-9c19-4085-b494-972b854745bb" providerId="ADAL" clId="{2B8F85C9-BB5C-4D95-9D2B-60706721539C}" dt="2022-03-17T00:33:55.700" v="1542" actId="1038"/>
          <ac:picMkLst>
            <pc:docMk/>
            <pc:sldMk cId="3808676094" sldId="260"/>
            <ac:picMk id="3" creationId="{67E5FAF6-2C00-41E0-8876-601581C88692}"/>
          </ac:picMkLst>
        </pc:picChg>
        <pc:picChg chg="mod">
          <ac:chgData name="Phil Jeon(전필준)" userId="ff40bdec-9c19-4085-b494-972b854745bb" providerId="ADAL" clId="{2B8F85C9-BB5C-4D95-9D2B-60706721539C}" dt="2022-03-17T00:33:55.700" v="1542" actId="1038"/>
          <ac:picMkLst>
            <pc:docMk/>
            <pc:sldMk cId="3808676094" sldId="260"/>
            <ac:picMk id="4" creationId="{4CAD5311-B380-433E-8E3E-F3EC2E7B02E8}"/>
          </ac:picMkLst>
        </pc:picChg>
        <pc:cxnChg chg="mod">
          <ac:chgData name="Phil Jeon(전필준)" userId="ff40bdec-9c19-4085-b494-972b854745bb" providerId="ADAL" clId="{2B8F85C9-BB5C-4D95-9D2B-60706721539C}" dt="2022-03-17T00:34:00.452" v="1543" actId="14100"/>
          <ac:cxnSpMkLst>
            <pc:docMk/>
            <pc:sldMk cId="3808676094" sldId="260"/>
            <ac:cxnSpMk id="11" creationId="{2CB1D86B-F593-46FF-A67D-680D624154C1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17T06:42:27.803" v="4094" actId="1076"/>
        <pc:sldMkLst>
          <pc:docMk/>
          <pc:sldMk cId="233602018" sldId="264"/>
        </pc:sldMkLst>
        <pc:spChg chg="mod">
          <ac:chgData name="Phil Jeon(전필준)" userId="ff40bdec-9c19-4085-b494-972b854745bb" providerId="ADAL" clId="{2B8F85C9-BB5C-4D95-9D2B-60706721539C}" dt="2022-03-16T23:34:44.776" v="361" actId="20577"/>
          <ac:spMkLst>
            <pc:docMk/>
            <pc:sldMk cId="233602018" sldId="264"/>
            <ac:spMk id="2" creationId="{1A947C21-9A9A-499D-9416-0E673AADBE33}"/>
          </ac:spMkLst>
        </pc:spChg>
        <pc:spChg chg="add mod topLvl">
          <ac:chgData name="Phil Jeon(전필준)" userId="ff40bdec-9c19-4085-b494-972b854745bb" providerId="ADAL" clId="{2B8F85C9-BB5C-4D95-9D2B-60706721539C}" dt="2022-03-16T23:53:03.898" v="1281" actId="1076"/>
          <ac:spMkLst>
            <pc:docMk/>
            <pc:sldMk cId="233602018" sldId="264"/>
            <ac:spMk id="4" creationId="{21F22AF2-FEB6-4308-9205-80DC7F8BB141}"/>
          </ac:spMkLst>
        </pc:spChg>
        <pc:spChg chg="add mod">
          <ac:chgData name="Phil Jeon(전필준)" userId="ff40bdec-9c19-4085-b494-972b854745bb" providerId="ADAL" clId="{2B8F85C9-BB5C-4D95-9D2B-60706721539C}" dt="2022-03-16T23:56:09.615" v="1432" actId="255"/>
          <ac:spMkLst>
            <pc:docMk/>
            <pc:sldMk cId="233602018" sldId="264"/>
            <ac:spMk id="11" creationId="{5AB5ED55-C232-43A3-8F1F-76EC0231DC72}"/>
          </ac:spMkLst>
        </pc:spChg>
        <pc:spChg chg="add mod">
          <ac:chgData name="Phil Jeon(전필준)" userId="ff40bdec-9c19-4085-b494-972b854745bb" providerId="ADAL" clId="{2B8F85C9-BB5C-4D95-9D2B-60706721539C}" dt="2022-03-16T23:56:09.615" v="1432" actId="255"/>
          <ac:spMkLst>
            <pc:docMk/>
            <pc:sldMk cId="233602018" sldId="264"/>
            <ac:spMk id="12" creationId="{71B61663-1C8E-4D3A-9966-6E4D81B18277}"/>
          </ac:spMkLst>
        </pc:spChg>
        <pc:spChg chg="add mod">
          <ac:chgData name="Phil Jeon(전필준)" userId="ff40bdec-9c19-4085-b494-972b854745bb" providerId="ADAL" clId="{2B8F85C9-BB5C-4D95-9D2B-60706721539C}" dt="2022-03-17T05:49:23.464" v="3219" actId="5793"/>
          <ac:spMkLst>
            <pc:docMk/>
            <pc:sldMk cId="233602018" sldId="264"/>
            <ac:spMk id="18" creationId="{17A1C763-C501-4BCE-8B28-9021F51A5F48}"/>
          </ac:spMkLst>
        </pc:spChg>
        <pc:spChg chg="add mod topLvl">
          <ac:chgData name="Phil Jeon(전필준)" userId="ff40bdec-9c19-4085-b494-972b854745bb" providerId="ADAL" clId="{2B8F85C9-BB5C-4D95-9D2B-60706721539C}" dt="2022-03-16T23:52:37.394" v="1274" actId="165"/>
          <ac:spMkLst>
            <pc:docMk/>
            <pc:sldMk cId="233602018" sldId="264"/>
            <ac:spMk id="19" creationId="{BF901E8A-9EC1-4136-A389-2DD4C0D1AA09}"/>
          </ac:spMkLst>
        </pc:spChg>
        <pc:spChg chg="add mod">
          <ac:chgData name="Phil Jeon(전필준)" userId="ff40bdec-9c19-4085-b494-972b854745bb" providerId="ADAL" clId="{2B8F85C9-BB5C-4D95-9D2B-60706721539C}" dt="2022-03-16T23:54:20.991" v="1348" actId="122"/>
          <ac:spMkLst>
            <pc:docMk/>
            <pc:sldMk cId="233602018" sldId="264"/>
            <ac:spMk id="20" creationId="{A285EE13-E8B6-426A-B391-8314DF8D0DB6}"/>
          </ac:spMkLst>
        </pc:spChg>
        <pc:spChg chg="add del mod">
          <ac:chgData name="Phil Jeon(전필준)" userId="ff40bdec-9c19-4085-b494-972b854745bb" providerId="ADAL" clId="{2B8F85C9-BB5C-4D95-9D2B-60706721539C}" dt="2022-03-16T23:53:17.732" v="1284" actId="478"/>
          <ac:spMkLst>
            <pc:docMk/>
            <pc:sldMk cId="233602018" sldId="264"/>
            <ac:spMk id="23" creationId="{57C57EF8-0353-479E-B6A5-F728B6B56965}"/>
          </ac:spMkLst>
        </pc:spChg>
        <pc:spChg chg="add mod">
          <ac:chgData name="Phil Jeon(전필준)" userId="ff40bdec-9c19-4085-b494-972b854745bb" providerId="ADAL" clId="{2B8F85C9-BB5C-4D95-9D2B-60706721539C}" dt="2022-03-16T23:53:35.155" v="1307" actId="1076"/>
          <ac:spMkLst>
            <pc:docMk/>
            <pc:sldMk cId="233602018" sldId="264"/>
            <ac:spMk id="24" creationId="{AC554865-8943-4836-B829-E40ADEF7C276}"/>
          </ac:spMkLst>
        </pc:spChg>
        <pc:spChg chg="add mod">
          <ac:chgData name="Phil Jeon(전필준)" userId="ff40bdec-9c19-4085-b494-972b854745bb" providerId="ADAL" clId="{2B8F85C9-BB5C-4D95-9D2B-60706721539C}" dt="2022-03-17T00:31:52.442" v="1439" actId="1076"/>
          <ac:spMkLst>
            <pc:docMk/>
            <pc:sldMk cId="233602018" sldId="264"/>
            <ac:spMk id="25" creationId="{0885C3C6-7B6E-4610-A5C3-7C5C41C298F5}"/>
          </ac:spMkLst>
        </pc:spChg>
        <pc:spChg chg="add mod">
          <ac:chgData name="Phil Jeon(전필준)" userId="ff40bdec-9c19-4085-b494-972b854745bb" providerId="ADAL" clId="{2B8F85C9-BB5C-4D95-9D2B-60706721539C}" dt="2022-03-17T00:31:47.635" v="1437" actId="1076"/>
          <ac:spMkLst>
            <pc:docMk/>
            <pc:sldMk cId="233602018" sldId="264"/>
            <ac:spMk id="26" creationId="{78F9D970-ED24-40CB-9196-3F8460A0C390}"/>
          </ac:spMkLst>
        </pc:spChg>
        <pc:spChg chg="add mod">
          <ac:chgData name="Phil Jeon(전필준)" userId="ff40bdec-9c19-4085-b494-972b854745bb" providerId="ADAL" clId="{2B8F85C9-BB5C-4D95-9D2B-60706721539C}" dt="2022-03-17T00:31:49.478" v="1438" actId="1076"/>
          <ac:spMkLst>
            <pc:docMk/>
            <pc:sldMk cId="233602018" sldId="264"/>
            <ac:spMk id="27" creationId="{697866C3-C9CC-4375-96DC-23F9A5CB4F70}"/>
          </ac:spMkLst>
        </pc:spChg>
        <pc:spChg chg="add mod">
          <ac:chgData name="Phil Jeon(전필준)" userId="ff40bdec-9c19-4085-b494-972b854745bb" providerId="ADAL" clId="{2B8F85C9-BB5C-4D95-9D2B-60706721539C}" dt="2022-03-17T00:32:10.266" v="1444" actId="1076"/>
          <ac:spMkLst>
            <pc:docMk/>
            <pc:sldMk cId="233602018" sldId="264"/>
            <ac:spMk id="28" creationId="{D9784DA2-448D-4722-B46B-1E5C3A196CEB}"/>
          </ac:spMkLst>
        </pc:spChg>
        <pc:spChg chg="add mod">
          <ac:chgData name="Phil Jeon(전필준)" userId="ff40bdec-9c19-4085-b494-972b854745bb" providerId="ADAL" clId="{2B8F85C9-BB5C-4D95-9D2B-60706721539C}" dt="2022-03-16T23:56:09.615" v="1432" actId="255"/>
          <ac:spMkLst>
            <pc:docMk/>
            <pc:sldMk cId="233602018" sldId="264"/>
            <ac:spMk id="31" creationId="{3A185372-833F-489F-9337-FDCAAE962E40}"/>
          </ac:spMkLst>
        </pc:spChg>
        <pc:spChg chg="add mod">
          <ac:chgData name="Phil Jeon(전필준)" userId="ff40bdec-9c19-4085-b494-972b854745bb" providerId="ADAL" clId="{2B8F85C9-BB5C-4D95-9D2B-60706721539C}" dt="2022-03-16T23:56:13.682" v="1433" actId="1076"/>
          <ac:spMkLst>
            <pc:docMk/>
            <pc:sldMk cId="233602018" sldId="264"/>
            <ac:spMk id="32" creationId="{1394C87A-60E9-4F35-84A7-F9AE98AC2BDE}"/>
          </ac:spMkLst>
        </pc:spChg>
        <pc:spChg chg="add del mod">
          <ac:chgData name="Phil Jeon(전필준)" userId="ff40bdec-9c19-4085-b494-972b854745bb" providerId="ADAL" clId="{2B8F85C9-BB5C-4D95-9D2B-60706721539C}" dt="2022-03-17T05:36:47.557" v="3059" actId="478"/>
          <ac:spMkLst>
            <pc:docMk/>
            <pc:sldMk cId="233602018" sldId="264"/>
            <ac:spMk id="42" creationId="{95B1A2E7-1103-4A9F-BC7D-DA7C4E1D68A1}"/>
          </ac:spMkLst>
        </pc:spChg>
        <pc:spChg chg="add del mod">
          <ac:chgData name="Phil Jeon(전필준)" userId="ff40bdec-9c19-4085-b494-972b854745bb" providerId="ADAL" clId="{2B8F85C9-BB5C-4D95-9D2B-60706721539C}" dt="2022-03-17T05:37:00.022" v="3061" actId="478"/>
          <ac:spMkLst>
            <pc:docMk/>
            <pc:sldMk cId="233602018" sldId="264"/>
            <ac:spMk id="43" creationId="{0DBC58B8-10ED-4263-B210-9BB01A5E549B}"/>
          </ac:spMkLst>
        </pc:spChg>
        <pc:spChg chg="add mod">
          <ac:chgData name="Phil Jeon(전필준)" userId="ff40bdec-9c19-4085-b494-972b854745bb" providerId="ADAL" clId="{2B8F85C9-BB5C-4D95-9D2B-60706721539C}" dt="2022-03-17T05:38:15.593" v="3112" actId="14100"/>
          <ac:spMkLst>
            <pc:docMk/>
            <pc:sldMk cId="233602018" sldId="264"/>
            <ac:spMk id="44" creationId="{D315166F-077B-4ADF-A041-F19C6124FF8F}"/>
          </ac:spMkLst>
        </pc:spChg>
        <pc:spChg chg="add mod">
          <ac:chgData name="Phil Jeon(전필준)" userId="ff40bdec-9c19-4085-b494-972b854745bb" providerId="ADAL" clId="{2B8F85C9-BB5C-4D95-9D2B-60706721539C}" dt="2022-03-17T05:38:19.422" v="3119" actId="1037"/>
          <ac:spMkLst>
            <pc:docMk/>
            <pc:sldMk cId="233602018" sldId="264"/>
            <ac:spMk id="45" creationId="{96665169-F808-4E8D-A776-C4E3307B5734}"/>
          </ac:spMkLst>
        </pc:spChg>
        <pc:grpChg chg="add mod topLvl">
          <ac:chgData name="Phil Jeon(전필준)" userId="ff40bdec-9c19-4085-b494-972b854745bb" providerId="ADAL" clId="{2B8F85C9-BB5C-4D95-9D2B-60706721539C}" dt="2022-03-16T23:52:51.770" v="1277" actId="1076"/>
          <ac:grpSpMkLst>
            <pc:docMk/>
            <pc:sldMk cId="233602018" sldId="264"/>
            <ac:grpSpMk id="16" creationId="{F587762A-7BBD-4095-AED7-B50B7C02AF5E}"/>
          </ac:grpSpMkLst>
        </pc:grpChg>
        <pc:grpChg chg="add mod topLvl">
          <ac:chgData name="Phil Jeon(전필준)" userId="ff40bdec-9c19-4085-b494-972b854745bb" providerId="ADAL" clId="{2B8F85C9-BB5C-4D95-9D2B-60706721539C}" dt="2022-03-16T23:52:37.394" v="1274" actId="165"/>
          <ac:grpSpMkLst>
            <pc:docMk/>
            <pc:sldMk cId="233602018" sldId="264"/>
            <ac:grpSpMk id="17" creationId="{537AD177-551E-4670-BC09-2A48F5B30A7D}"/>
          </ac:grpSpMkLst>
        </pc:grpChg>
        <pc:grpChg chg="add del mod">
          <ac:chgData name="Phil Jeon(전필준)" userId="ff40bdec-9c19-4085-b494-972b854745bb" providerId="ADAL" clId="{2B8F85C9-BB5C-4D95-9D2B-60706721539C}" dt="2022-03-16T23:52:37.394" v="1274" actId="165"/>
          <ac:grpSpMkLst>
            <pc:docMk/>
            <pc:sldMk cId="233602018" sldId="264"/>
            <ac:grpSpMk id="21" creationId="{A39F5FB9-86C2-4072-B7DB-6672EF4850A1}"/>
          </ac:grpSpMkLst>
        </pc:grpChg>
        <pc:grpChg chg="add mod">
          <ac:chgData name="Phil Jeon(전필준)" userId="ff40bdec-9c19-4085-b494-972b854745bb" providerId="ADAL" clId="{2B8F85C9-BB5C-4D95-9D2B-60706721539C}" dt="2022-03-17T06:42:27.803" v="4094" actId="1076"/>
          <ac:grpSpMkLst>
            <pc:docMk/>
            <pc:sldMk cId="233602018" sldId="264"/>
            <ac:grpSpMk id="22" creationId="{931F6D82-C2A4-4E22-9F37-C80FDFCD2ABC}"/>
          </ac:grpSpMkLst>
        </pc:grpChg>
        <pc:cxnChg chg="add mod topLvl">
          <ac:chgData name="Phil Jeon(전필준)" userId="ff40bdec-9c19-4085-b494-972b854745bb" providerId="ADAL" clId="{2B8F85C9-BB5C-4D95-9D2B-60706721539C}" dt="2022-03-16T23:52:55.977" v="1278" actId="164"/>
          <ac:cxnSpMkLst>
            <pc:docMk/>
            <pc:sldMk cId="233602018" sldId="264"/>
            <ac:cxnSpMk id="6" creationId="{594A7B5C-5E99-4ADF-9693-376EFB7015EF}"/>
          </ac:cxnSpMkLst>
        </pc:cxnChg>
        <pc:cxnChg chg="add mod topLvl">
          <ac:chgData name="Phil Jeon(전필준)" userId="ff40bdec-9c19-4085-b494-972b854745bb" providerId="ADAL" clId="{2B8F85C9-BB5C-4D95-9D2B-60706721539C}" dt="2022-03-16T23:52:55.977" v="1278" actId="164"/>
          <ac:cxnSpMkLst>
            <pc:docMk/>
            <pc:sldMk cId="233602018" sldId="264"/>
            <ac:cxnSpMk id="8" creationId="{F3C8138E-8A63-4220-8CE8-B04D58DAAA49}"/>
          </ac:cxnSpMkLst>
        </pc:cxnChg>
        <pc:cxnChg chg="add mod topLvl">
          <ac:chgData name="Phil Jeon(전필준)" userId="ff40bdec-9c19-4085-b494-972b854745bb" providerId="ADAL" clId="{2B8F85C9-BB5C-4D95-9D2B-60706721539C}" dt="2022-03-16T23:52:55.977" v="1278" actId="164"/>
          <ac:cxnSpMkLst>
            <pc:docMk/>
            <pc:sldMk cId="233602018" sldId="264"/>
            <ac:cxnSpMk id="10" creationId="{FD55AF72-22C2-4D50-A384-85CB2B4EF9E0}"/>
          </ac:cxnSpMkLst>
        </pc:cxnChg>
        <pc:cxnChg chg="add mod">
          <ac:chgData name="Phil Jeon(전필준)" userId="ff40bdec-9c19-4085-b494-972b854745bb" providerId="ADAL" clId="{2B8F85C9-BB5C-4D95-9D2B-60706721539C}" dt="2022-03-16T23:37:03.650" v="373" actId="164"/>
          <ac:cxnSpMkLst>
            <pc:docMk/>
            <pc:sldMk cId="233602018" sldId="264"/>
            <ac:cxnSpMk id="13" creationId="{8757A5F0-B488-4256-97E2-9A4960ADFE06}"/>
          </ac:cxnSpMkLst>
        </pc:cxnChg>
        <pc:cxnChg chg="add mod">
          <ac:chgData name="Phil Jeon(전필준)" userId="ff40bdec-9c19-4085-b494-972b854745bb" providerId="ADAL" clId="{2B8F85C9-BB5C-4D95-9D2B-60706721539C}" dt="2022-03-16T23:37:03.650" v="373" actId="164"/>
          <ac:cxnSpMkLst>
            <pc:docMk/>
            <pc:sldMk cId="233602018" sldId="264"/>
            <ac:cxnSpMk id="14" creationId="{47BB0FB4-1752-4EA2-99CF-78900528BB0B}"/>
          </ac:cxnSpMkLst>
        </pc:cxnChg>
        <pc:cxnChg chg="add mod">
          <ac:chgData name="Phil Jeon(전필준)" userId="ff40bdec-9c19-4085-b494-972b854745bb" providerId="ADAL" clId="{2B8F85C9-BB5C-4D95-9D2B-60706721539C}" dt="2022-03-16T23:37:03.650" v="373" actId="164"/>
          <ac:cxnSpMkLst>
            <pc:docMk/>
            <pc:sldMk cId="233602018" sldId="264"/>
            <ac:cxnSpMk id="15" creationId="{D5C76471-3105-4B78-BD92-5C14FDEBCB6D}"/>
          </ac:cxnSpMkLst>
        </pc:cxnChg>
        <pc:cxnChg chg="add mod">
          <ac:chgData name="Phil Jeon(전필준)" userId="ff40bdec-9c19-4085-b494-972b854745bb" providerId="ADAL" clId="{2B8F85C9-BB5C-4D95-9D2B-60706721539C}" dt="2022-03-16T23:55:33.627" v="1415" actId="11529"/>
          <ac:cxnSpMkLst>
            <pc:docMk/>
            <pc:sldMk cId="233602018" sldId="264"/>
            <ac:cxnSpMk id="30" creationId="{1A89640F-432B-4AC9-B7E6-E0158E8057D0}"/>
          </ac:cxnSpMkLst>
        </pc:cxnChg>
        <pc:cxnChg chg="add mod">
          <ac:chgData name="Phil Jeon(전필준)" userId="ff40bdec-9c19-4085-b494-972b854745bb" providerId="ADAL" clId="{2B8F85C9-BB5C-4D95-9D2B-60706721539C}" dt="2022-03-17T00:32:00.426" v="1441" actId="208"/>
          <ac:cxnSpMkLst>
            <pc:docMk/>
            <pc:sldMk cId="233602018" sldId="264"/>
            <ac:cxnSpMk id="34" creationId="{D9BFF481-5D8F-4A9D-88C7-89F10219277F}"/>
          </ac:cxnSpMkLst>
        </pc:cxnChg>
        <pc:cxnChg chg="add mod">
          <ac:chgData name="Phil Jeon(전필준)" userId="ff40bdec-9c19-4085-b494-972b854745bb" providerId="ADAL" clId="{2B8F85C9-BB5C-4D95-9D2B-60706721539C}" dt="2022-03-17T00:32:03.243" v="1442" actId="208"/>
          <ac:cxnSpMkLst>
            <pc:docMk/>
            <pc:sldMk cId="233602018" sldId="264"/>
            <ac:cxnSpMk id="36" creationId="{B618E497-D5CB-4A6C-B15F-0B0012491484}"/>
          </ac:cxnSpMkLst>
        </pc:cxnChg>
        <pc:cxnChg chg="add mod">
          <ac:chgData name="Phil Jeon(전필준)" userId="ff40bdec-9c19-4085-b494-972b854745bb" providerId="ADAL" clId="{2B8F85C9-BB5C-4D95-9D2B-60706721539C}" dt="2022-03-17T00:32:10.266" v="1444" actId="1076"/>
          <ac:cxnSpMkLst>
            <pc:docMk/>
            <pc:sldMk cId="233602018" sldId="264"/>
            <ac:cxnSpMk id="38" creationId="{7B394A29-5F91-4773-A7F3-AC3A62DC919D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17T06:13:22.063" v="3237" actId="1076"/>
        <pc:sldMkLst>
          <pc:docMk/>
          <pc:sldMk cId="986599590" sldId="265"/>
        </pc:sldMkLst>
        <pc:spChg chg="mod">
          <ac:chgData name="Phil Jeon(전필준)" userId="ff40bdec-9c19-4085-b494-972b854745bb" providerId="ADAL" clId="{2B8F85C9-BB5C-4D95-9D2B-60706721539C}" dt="2022-03-17T00:34:40.738" v="1578" actId="20577"/>
          <ac:spMkLst>
            <pc:docMk/>
            <pc:sldMk cId="986599590" sldId="265"/>
            <ac:spMk id="2" creationId="{B8FF4F6F-9CB7-4E9C-BCC0-6EEE58C4403B}"/>
          </ac:spMkLst>
        </pc:spChg>
        <pc:spChg chg="add del">
          <ac:chgData name="Phil Jeon(전필준)" userId="ff40bdec-9c19-4085-b494-972b854745bb" providerId="ADAL" clId="{2B8F85C9-BB5C-4D95-9D2B-60706721539C}" dt="2022-03-17T05:01:23.178" v="1595"/>
          <ac:spMkLst>
            <pc:docMk/>
            <pc:sldMk cId="986599590" sldId="265"/>
            <ac:spMk id="9" creationId="{32048DBA-3907-4A2B-B70B-73AD1D71EFF5}"/>
          </ac:spMkLst>
        </pc:spChg>
        <pc:spChg chg="add mod">
          <ac:chgData name="Phil Jeon(전필준)" userId="ff40bdec-9c19-4085-b494-972b854745bb" providerId="ADAL" clId="{2B8F85C9-BB5C-4D95-9D2B-60706721539C}" dt="2022-03-17T05:36:27.122" v="3053" actId="1036"/>
          <ac:spMkLst>
            <pc:docMk/>
            <pc:sldMk cId="986599590" sldId="265"/>
            <ac:spMk id="15" creationId="{38825780-BC12-4B15-9910-42C3FDEB1E2E}"/>
          </ac:spMkLst>
        </pc:spChg>
        <pc:spChg chg="add mod">
          <ac:chgData name="Phil Jeon(전필준)" userId="ff40bdec-9c19-4085-b494-972b854745bb" providerId="ADAL" clId="{2B8F85C9-BB5C-4D95-9D2B-60706721539C}" dt="2022-03-17T05:36:30.517" v="3057" actId="1035"/>
          <ac:spMkLst>
            <pc:docMk/>
            <pc:sldMk cId="986599590" sldId="265"/>
            <ac:spMk id="16" creationId="{74671AAD-CD14-4748-A398-4BFFC1430FCF}"/>
          </ac:spMkLst>
        </pc:spChg>
        <pc:spChg chg="add mod">
          <ac:chgData name="Phil Jeon(전필준)" userId="ff40bdec-9c19-4085-b494-972b854745bb" providerId="ADAL" clId="{2B8F85C9-BB5C-4D95-9D2B-60706721539C}" dt="2022-03-17T05:36:17.265" v="3050" actId="1035"/>
          <ac:spMkLst>
            <pc:docMk/>
            <pc:sldMk cId="986599590" sldId="265"/>
            <ac:spMk id="17" creationId="{AA5DA37F-87E3-428B-A8B5-FAB6D8EA1187}"/>
          </ac:spMkLst>
        </pc:spChg>
        <pc:spChg chg="add mod">
          <ac:chgData name="Phil Jeon(전필준)" userId="ff40bdec-9c19-4085-b494-972b854745bb" providerId="ADAL" clId="{2B8F85C9-BB5C-4D95-9D2B-60706721539C}" dt="2022-03-17T06:13:22.063" v="3237" actId="1076"/>
          <ac:spMkLst>
            <pc:docMk/>
            <pc:sldMk cId="986599590" sldId="265"/>
            <ac:spMk id="18" creationId="{78CA4AD8-27F9-41E2-BBB9-15A84EBF1D3C}"/>
          </ac:spMkLst>
        </pc:spChg>
        <pc:picChg chg="add del">
          <ac:chgData name="Phil Jeon(전필준)" userId="ff40bdec-9c19-4085-b494-972b854745bb" providerId="ADAL" clId="{2B8F85C9-BB5C-4D95-9D2B-60706721539C}" dt="2022-03-17T00:40:29.869" v="1580"/>
          <ac:picMkLst>
            <pc:docMk/>
            <pc:sldMk cId="986599590" sldId="265"/>
            <ac:picMk id="4" creationId="{19078B87-5769-451D-AB7B-D1630D848D8B}"/>
          </ac:picMkLst>
        </pc:picChg>
        <pc:picChg chg="add del mod">
          <ac:chgData name="Phil Jeon(전필준)" userId="ff40bdec-9c19-4085-b494-972b854745bb" providerId="ADAL" clId="{2B8F85C9-BB5C-4D95-9D2B-60706721539C}" dt="2022-03-17T00:45:03.979" v="1583" actId="478"/>
          <ac:picMkLst>
            <pc:docMk/>
            <pc:sldMk cId="986599590" sldId="265"/>
            <ac:picMk id="5" creationId="{A8E3122C-0D77-46AF-8616-FF2F04A4F4FD}"/>
          </ac:picMkLst>
        </pc:picChg>
        <pc:picChg chg="add del mod">
          <ac:chgData name="Phil Jeon(전필준)" userId="ff40bdec-9c19-4085-b494-972b854745bb" providerId="ADAL" clId="{2B8F85C9-BB5C-4D95-9D2B-60706721539C}" dt="2022-03-17T05:02:29.915" v="1607" actId="478"/>
          <ac:picMkLst>
            <pc:docMk/>
            <pc:sldMk cId="986599590" sldId="265"/>
            <ac:picMk id="7" creationId="{3CC879E4-831F-45F0-897E-C670317622FA}"/>
          </ac:picMkLst>
        </pc:picChg>
        <pc:picChg chg="add del mod modCrop">
          <ac:chgData name="Phil Jeon(전필준)" userId="ff40bdec-9c19-4085-b494-972b854745bb" providerId="ADAL" clId="{2B8F85C9-BB5C-4D95-9D2B-60706721539C}" dt="2022-03-17T05:36:17.265" v="3050" actId="1035"/>
          <ac:picMkLst>
            <pc:docMk/>
            <pc:sldMk cId="986599590" sldId="265"/>
            <ac:picMk id="8" creationId="{97E589EE-652A-4C33-AB0A-DB7CEDC4CFC0}"/>
          </ac:picMkLst>
        </pc:picChg>
        <pc:picChg chg="add mod">
          <ac:chgData name="Phil Jeon(전필준)" userId="ff40bdec-9c19-4085-b494-972b854745bb" providerId="ADAL" clId="{2B8F85C9-BB5C-4D95-9D2B-60706721539C}" dt="2022-03-17T05:36:17.265" v="3050" actId="1035"/>
          <ac:picMkLst>
            <pc:docMk/>
            <pc:sldMk cId="986599590" sldId="265"/>
            <ac:picMk id="10" creationId="{B4D65F32-B1BB-475D-92AA-F313B057BCF8}"/>
          </ac:picMkLst>
        </pc:picChg>
        <pc:picChg chg="add mod">
          <ac:chgData name="Phil Jeon(전필준)" userId="ff40bdec-9c19-4085-b494-972b854745bb" providerId="ADAL" clId="{2B8F85C9-BB5C-4D95-9D2B-60706721539C}" dt="2022-03-17T05:36:17.265" v="3050" actId="1035"/>
          <ac:picMkLst>
            <pc:docMk/>
            <pc:sldMk cId="986599590" sldId="265"/>
            <ac:picMk id="12" creationId="{2984EDCE-4670-45EF-9963-7A3970E8928F}"/>
          </ac:picMkLst>
        </pc:picChg>
        <pc:cxnChg chg="add mod">
          <ac:chgData name="Phil Jeon(전필준)" userId="ff40bdec-9c19-4085-b494-972b854745bb" providerId="ADAL" clId="{2B8F85C9-BB5C-4D95-9D2B-60706721539C}" dt="2022-03-17T05:36:17.265" v="3050" actId="1035"/>
          <ac:cxnSpMkLst>
            <pc:docMk/>
            <pc:sldMk cId="986599590" sldId="265"/>
            <ac:cxnSpMk id="14" creationId="{2ABC1876-1B16-4C92-AE45-5C9569BC92B9}"/>
          </ac:cxnSpMkLst>
        </pc:cxnChg>
      </pc:sldChg>
      <pc:sldChg chg="addSp delSp modSp add ord">
        <pc:chgData name="Phil Jeon(전필준)" userId="ff40bdec-9c19-4085-b494-972b854745bb" providerId="ADAL" clId="{2B8F85C9-BB5C-4D95-9D2B-60706721539C}" dt="2022-03-17T07:24:42.043" v="4736" actId="1076"/>
        <pc:sldMkLst>
          <pc:docMk/>
          <pc:sldMk cId="3142308629" sldId="266"/>
        </pc:sldMkLst>
        <pc:spChg chg="mod">
          <ac:chgData name="Phil Jeon(전필준)" userId="ff40bdec-9c19-4085-b494-972b854745bb" providerId="ADAL" clId="{2B8F85C9-BB5C-4D95-9D2B-60706721539C}" dt="2022-03-17T06:52:10.842" v="4211" actId="20577"/>
          <ac:spMkLst>
            <pc:docMk/>
            <pc:sldMk cId="3142308629" sldId="266"/>
            <ac:spMk id="2" creationId="{35235DA9-9165-4887-9F36-0B76BFB07149}"/>
          </ac:spMkLst>
        </pc:spChg>
        <pc:spChg chg="add del mod">
          <ac:chgData name="Phil Jeon(전필준)" userId="ff40bdec-9c19-4085-b494-972b854745bb" providerId="ADAL" clId="{2B8F85C9-BB5C-4D95-9D2B-60706721539C}" dt="2022-03-17T05:46:08.617" v="3172" actId="478"/>
          <ac:spMkLst>
            <pc:docMk/>
            <pc:sldMk cId="3142308629" sldId="266"/>
            <ac:spMk id="4" creationId="{0203B634-262B-4CC4-B243-49E84024C612}"/>
          </ac:spMkLst>
        </pc:spChg>
        <pc:spChg chg="add mod">
          <ac:chgData name="Phil Jeon(전필준)" userId="ff40bdec-9c19-4085-b494-972b854745bb" providerId="ADAL" clId="{2B8F85C9-BB5C-4D95-9D2B-60706721539C}" dt="2022-03-17T06:27:34.305" v="4006" actId="1076"/>
          <ac:spMkLst>
            <pc:docMk/>
            <pc:sldMk cId="3142308629" sldId="266"/>
            <ac:spMk id="6" creationId="{090819F9-7B16-4BD0-AEC0-00FE1959BF50}"/>
          </ac:spMkLst>
        </pc:spChg>
        <pc:spChg chg="add del mod">
          <ac:chgData name="Phil Jeon(전필준)" userId="ff40bdec-9c19-4085-b494-972b854745bb" providerId="ADAL" clId="{2B8F85C9-BB5C-4D95-9D2B-60706721539C}" dt="2022-03-17T06:29:08.418" v="4022" actId="478"/>
          <ac:spMkLst>
            <pc:docMk/>
            <pc:sldMk cId="3142308629" sldId="266"/>
            <ac:spMk id="7" creationId="{E8E242C3-FCB4-4039-97A6-8AF2091FF2F7}"/>
          </ac:spMkLst>
        </pc:spChg>
        <pc:spChg chg="add del mod">
          <ac:chgData name="Phil Jeon(전필준)" userId="ff40bdec-9c19-4085-b494-972b854745bb" providerId="ADAL" clId="{2B8F85C9-BB5C-4D95-9D2B-60706721539C}" dt="2022-03-17T06:27:48.956" v="4008" actId="478"/>
          <ac:spMkLst>
            <pc:docMk/>
            <pc:sldMk cId="3142308629" sldId="266"/>
            <ac:spMk id="15" creationId="{C91FD1F5-0D8B-4CE7-942E-BA091B0C73EB}"/>
          </ac:spMkLst>
        </pc:spChg>
        <pc:spChg chg="add del mod">
          <ac:chgData name="Phil Jeon(전필준)" userId="ff40bdec-9c19-4085-b494-972b854745bb" providerId="ADAL" clId="{2B8F85C9-BB5C-4D95-9D2B-60706721539C}" dt="2022-03-17T06:27:51.753" v="4009" actId="478"/>
          <ac:spMkLst>
            <pc:docMk/>
            <pc:sldMk cId="3142308629" sldId="266"/>
            <ac:spMk id="16" creationId="{07DBB147-B3D6-424E-A026-D49557549A0E}"/>
          </ac:spMkLst>
        </pc:spChg>
        <pc:spChg chg="add del mod">
          <ac:chgData name="Phil Jeon(전필준)" userId="ff40bdec-9c19-4085-b494-972b854745bb" providerId="ADAL" clId="{2B8F85C9-BB5C-4D95-9D2B-60706721539C}" dt="2022-03-17T06:27:52.765" v="4010" actId="478"/>
          <ac:spMkLst>
            <pc:docMk/>
            <pc:sldMk cId="3142308629" sldId="266"/>
            <ac:spMk id="17" creationId="{DFFB3B2E-CBC7-4FFD-8C37-0FBE804C8CF4}"/>
          </ac:spMkLst>
        </pc:spChg>
        <pc:spChg chg="add mod">
          <ac:chgData name="Phil Jeon(전필준)" userId="ff40bdec-9c19-4085-b494-972b854745bb" providerId="ADAL" clId="{2B8F85C9-BB5C-4D95-9D2B-60706721539C}" dt="2022-03-17T06:21:57.965" v="3401" actId="1076"/>
          <ac:spMkLst>
            <pc:docMk/>
            <pc:sldMk cId="3142308629" sldId="266"/>
            <ac:spMk id="18" creationId="{39FFFC1A-0892-45A9-B512-40512BFC562F}"/>
          </ac:spMkLst>
        </pc:spChg>
        <pc:spChg chg="add mod">
          <ac:chgData name="Phil Jeon(전필준)" userId="ff40bdec-9c19-4085-b494-972b854745bb" providerId="ADAL" clId="{2B8F85C9-BB5C-4D95-9D2B-60706721539C}" dt="2022-03-17T06:22:12.693" v="3411" actId="1076"/>
          <ac:spMkLst>
            <pc:docMk/>
            <pc:sldMk cId="3142308629" sldId="266"/>
            <ac:spMk id="19" creationId="{A858C924-65B2-4C0C-B1A6-61EACB7A382A}"/>
          </ac:spMkLst>
        </pc:spChg>
        <pc:spChg chg="add mod">
          <ac:chgData name="Phil Jeon(전필준)" userId="ff40bdec-9c19-4085-b494-972b854745bb" providerId="ADAL" clId="{2B8F85C9-BB5C-4D95-9D2B-60706721539C}" dt="2022-03-17T07:24:42.043" v="4736" actId="1076"/>
          <ac:spMkLst>
            <pc:docMk/>
            <pc:sldMk cId="3142308629" sldId="266"/>
            <ac:spMk id="20" creationId="{6D82AAAB-93FC-4F31-BD8D-742ACE87C13A}"/>
          </ac:spMkLst>
        </pc:spChg>
        <pc:spChg chg="add mod">
          <ac:chgData name="Phil Jeon(전필준)" userId="ff40bdec-9c19-4085-b494-972b854745bb" providerId="ADAL" clId="{2B8F85C9-BB5C-4D95-9D2B-60706721539C}" dt="2022-03-17T06:29:56.182" v="4033" actId="14100"/>
          <ac:spMkLst>
            <pc:docMk/>
            <pc:sldMk cId="3142308629" sldId="266"/>
            <ac:spMk id="26" creationId="{D5796483-48E7-4422-B941-B55CE0AD7723}"/>
          </ac:spMkLst>
        </pc:spChg>
        <pc:spChg chg="add del mod">
          <ac:chgData name="Phil Jeon(전필준)" userId="ff40bdec-9c19-4085-b494-972b854745bb" providerId="ADAL" clId="{2B8F85C9-BB5C-4D95-9D2B-60706721539C}" dt="2022-03-17T06:32:51.234" v="4037" actId="478"/>
          <ac:spMkLst>
            <pc:docMk/>
            <pc:sldMk cId="3142308629" sldId="266"/>
            <ac:spMk id="29" creationId="{11C5B0D0-2670-4387-8841-317FBFB1371A}"/>
          </ac:spMkLst>
        </pc:spChg>
        <pc:spChg chg="add del mod">
          <ac:chgData name="Phil Jeon(전필준)" userId="ff40bdec-9c19-4085-b494-972b854745bb" providerId="ADAL" clId="{2B8F85C9-BB5C-4D95-9D2B-60706721539C}" dt="2022-03-17T06:37:37.113" v="4055" actId="478"/>
          <ac:spMkLst>
            <pc:docMk/>
            <pc:sldMk cId="3142308629" sldId="266"/>
            <ac:spMk id="30" creationId="{109AF22E-498F-4DB8-9FE4-42D8E00CEF1F}"/>
          </ac:spMkLst>
        </pc:spChg>
        <pc:spChg chg="add del mod">
          <ac:chgData name="Phil Jeon(전필준)" userId="ff40bdec-9c19-4085-b494-972b854745bb" providerId="ADAL" clId="{2B8F85C9-BB5C-4D95-9D2B-60706721539C}" dt="2022-03-17T06:37:39.752" v="4057" actId="478"/>
          <ac:spMkLst>
            <pc:docMk/>
            <pc:sldMk cId="3142308629" sldId="266"/>
            <ac:spMk id="31" creationId="{04DEA1A1-72B0-4350-8548-CAF5B95659BB}"/>
          </ac:spMkLst>
        </pc:spChg>
        <pc:spChg chg="add del mod">
          <ac:chgData name="Phil Jeon(전필준)" userId="ff40bdec-9c19-4085-b494-972b854745bb" providerId="ADAL" clId="{2B8F85C9-BB5C-4D95-9D2B-60706721539C}" dt="2022-03-17T06:37:38.935" v="4056" actId="478"/>
          <ac:spMkLst>
            <pc:docMk/>
            <pc:sldMk cId="3142308629" sldId="266"/>
            <ac:spMk id="32" creationId="{708FEE16-2538-4A4F-A342-DE086E561F88}"/>
          </ac:spMkLst>
        </pc:spChg>
        <pc:spChg chg="add mod">
          <ac:chgData name="Phil Jeon(전필준)" userId="ff40bdec-9c19-4085-b494-972b854745bb" providerId="ADAL" clId="{2B8F85C9-BB5C-4D95-9D2B-60706721539C}" dt="2022-03-17T06:42:21.918" v="4092" actId="1076"/>
          <ac:spMkLst>
            <pc:docMk/>
            <pc:sldMk cId="3142308629" sldId="266"/>
            <ac:spMk id="40" creationId="{35D055A7-A41C-49B5-B432-862A23957ACA}"/>
          </ac:spMkLst>
        </pc:spChg>
        <pc:spChg chg="add mod">
          <ac:chgData name="Phil Jeon(전필준)" userId="ff40bdec-9c19-4085-b494-972b854745bb" providerId="ADAL" clId="{2B8F85C9-BB5C-4D95-9D2B-60706721539C}" dt="2022-03-17T07:13:41.984" v="4326" actId="1076"/>
          <ac:spMkLst>
            <pc:docMk/>
            <pc:sldMk cId="3142308629" sldId="266"/>
            <ac:spMk id="45" creationId="{F3B0F58B-6D0F-4E9D-ADCC-91C51B2BB456}"/>
          </ac:spMkLst>
        </pc:spChg>
        <pc:spChg chg="add mod">
          <ac:chgData name="Phil Jeon(전필준)" userId="ff40bdec-9c19-4085-b494-972b854745bb" providerId="ADAL" clId="{2B8F85C9-BB5C-4D95-9D2B-60706721539C}" dt="2022-03-17T07:15:15.998" v="4381" actId="207"/>
          <ac:spMkLst>
            <pc:docMk/>
            <pc:sldMk cId="3142308629" sldId="266"/>
            <ac:spMk id="46" creationId="{7ED946AC-DB5A-4B92-AF7F-34F183B2373E}"/>
          </ac:spMkLst>
        </pc:spChg>
        <pc:grpChg chg="add mod">
          <ac:chgData name="Phil Jeon(전필준)" userId="ff40bdec-9c19-4085-b494-972b854745bb" providerId="ADAL" clId="{2B8F85C9-BB5C-4D95-9D2B-60706721539C}" dt="2022-03-17T06:21:57.965" v="3401" actId="1076"/>
          <ac:grpSpMkLst>
            <pc:docMk/>
            <pc:sldMk cId="3142308629" sldId="266"/>
            <ac:grpSpMk id="8" creationId="{BBA0531F-0B4C-453E-A8F6-22F5AD3B4ADE}"/>
          </ac:grpSpMkLst>
        </pc:grpChg>
        <pc:grpChg chg="add del mod">
          <ac:chgData name="Phil Jeon(전필준)" userId="ff40bdec-9c19-4085-b494-972b854745bb" providerId="ADAL" clId="{2B8F85C9-BB5C-4D95-9D2B-60706721539C}" dt="2022-03-17T06:38:32.310" v="4067" actId="165"/>
          <ac:grpSpMkLst>
            <pc:docMk/>
            <pc:sldMk cId="3142308629" sldId="266"/>
            <ac:grpSpMk id="22" creationId="{D80369F7-0A9D-4B35-BF6F-72532E8DC32C}"/>
          </ac:grpSpMkLst>
        </pc:grpChg>
        <pc:grpChg chg="add mod">
          <ac:chgData name="Phil Jeon(전필준)" userId="ff40bdec-9c19-4085-b494-972b854745bb" providerId="ADAL" clId="{2B8F85C9-BB5C-4D95-9D2B-60706721539C}" dt="2022-03-17T06:42:35.887" v="4096" actId="1076"/>
          <ac:grpSpMkLst>
            <pc:docMk/>
            <pc:sldMk cId="3142308629" sldId="266"/>
            <ac:grpSpMk id="41" creationId="{CFD04ABA-F61C-4F0F-AC3D-FAFEC29763E3}"/>
          </ac:grpSpMkLst>
        </pc:grpChg>
        <pc:picChg chg="add del mod">
          <ac:chgData name="Phil Jeon(전필준)" userId="ff40bdec-9c19-4085-b494-972b854745bb" providerId="ADAL" clId="{2B8F85C9-BB5C-4D95-9D2B-60706721539C}" dt="2022-03-17T06:27:26.342" v="4002" actId="478"/>
          <ac:picMkLst>
            <pc:docMk/>
            <pc:sldMk cId="3142308629" sldId="266"/>
            <ac:picMk id="5" creationId="{9A6DE7A9-40CA-439F-9CDE-6630330B033B}"/>
          </ac:picMkLst>
        </pc:picChg>
        <pc:picChg chg="add mod">
          <ac:chgData name="Phil Jeon(전필준)" userId="ff40bdec-9c19-4085-b494-972b854745bb" providerId="ADAL" clId="{2B8F85C9-BB5C-4D95-9D2B-60706721539C}" dt="2022-03-17T06:27:30.817" v="4005" actId="1076"/>
          <ac:picMkLst>
            <pc:docMk/>
            <pc:sldMk cId="3142308629" sldId="266"/>
            <ac:picMk id="21" creationId="{1AF30E68-006C-4067-AB62-B7DBC0DED6C0}"/>
          </ac:picMkLst>
        </pc:picChg>
        <pc:picChg chg="add mod">
          <ac:chgData name="Phil Jeon(전필준)" userId="ff40bdec-9c19-4085-b494-972b854745bb" providerId="ADAL" clId="{2B8F85C9-BB5C-4D95-9D2B-60706721539C}" dt="2022-03-17T06:37:57.669" v="4064" actId="1076"/>
          <ac:picMkLst>
            <pc:docMk/>
            <pc:sldMk cId="3142308629" sldId="266"/>
            <ac:picMk id="33" creationId="{4F82E392-317B-4774-9823-9CD8355F11E6}"/>
          </ac:picMkLst>
        </pc:picChg>
        <pc:picChg chg="add del mod">
          <ac:chgData name="Phil Jeon(전필준)" userId="ff40bdec-9c19-4085-b494-972b854745bb" providerId="ADAL" clId="{2B8F85C9-BB5C-4D95-9D2B-60706721539C}" dt="2022-03-17T06:39:09.588" v="4079" actId="478"/>
          <ac:picMkLst>
            <pc:docMk/>
            <pc:sldMk cId="3142308629" sldId="266"/>
            <ac:picMk id="34" creationId="{B4CACB60-A920-476B-87DF-8F9DAAB95BAA}"/>
          </ac:picMkLst>
        </pc:picChg>
        <pc:picChg chg="add mod">
          <ac:chgData name="Phil Jeon(전필준)" userId="ff40bdec-9c19-4085-b494-972b854745bb" providerId="ADAL" clId="{2B8F85C9-BB5C-4D95-9D2B-60706721539C}" dt="2022-03-17T06:39:22.186" v="4082" actId="1076"/>
          <ac:picMkLst>
            <pc:docMk/>
            <pc:sldMk cId="3142308629" sldId="266"/>
            <ac:picMk id="35" creationId="{7857B34D-F2F0-4875-AE47-979231673DFF}"/>
          </ac:picMkLst>
        </pc:picChg>
        <pc:picChg chg="add mod">
          <ac:chgData name="Phil Jeon(전필준)" userId="ff40bdec-9c19-4085-b494-972b854745bb" providerId="ADAL" clId="{2B8F85C9-BB5C-4D95-9D2B-60706721539C}" dt="2022-03-17T06:39:19.698" v="4081" actId="1076"/>
          <ac:picMkLst>
            <pc:docMk/>
            <pc:sldMk cId="3142308629" sldId="266"/>
            <ac:picMk id="39" creationId="{1B7BE794-5515-4D64-B19A-029A3924442B}"/>
          </ac:picMkLst>
        </pc:picChg>
        <pc:cxnChg chg="add del mod">
          <ac:chgData name="Phil Jeon(전필준)" userId="ff40bdec-9c19-4085-b494-972b854745bb" providerId="ADAL" clId="{2B8F85C9-BB5C-4D95-9D2B-60706721539C}" dt="2022-03-17T06:27:47.723" v="4007" actId="478"/>
          <ac:cxnSpMkLst>
            <pc:docMk/>
            <pc:sldMk cId="3142308629" sldId="266"/>
            <ac:cxnSpMk id="12" creationId="{D187DDBD-C574-4290-BCAD-D107FB8BD965}"/>
          </ac:cxnSpMkLst>
        </pc:cxnChg>
        <pc:cxnChg chg="mod topLvl">
          <ac:chgData name="Phil Jeon(전필준)" userId="ff40bdec-9c19-4085-b494-972b854745bb" providerId="ADAL" clId="{2B8F85C9-BB5C-4D95-9D2B-60706721539C}" dt="2022-03-17T06:39:09.588" v="4079" actId="478"/>
          <ac:cxnSpMkLst>
            <pc:docMk/>
            <pc:sldMk cId="3142308629" sldId="266"/>
            <ac:cxnSpMk id="23" creationId="{83776685-D535-4B09-A145-714D63E2E541}"/>
          </ac:cxnSpMkLst>
        </pc:cxnChg>
        <pc:cxnChg chg="mod topLvl">
          <ac:chgData name="Phil Jeon(전필준)" userId="ff40bdec-9c19-4085-b494-972b854745bb" providerId="ADAL" clId="{2B8F85C9-BB5C-4D95-9D2B-60706721539C}" dt="2022-03-17T06:38:32.310" v="4067" actId="165"/>
          <ac:cxnSpMkLst>
            <pc:docMk/>
            <pc:sldMk cId="3142308629" sldId="266"/>
            <ac:cxnSpMk id="24" creationId="{125555A5-2550-42A3-8778-009ACA5B9884}"/>
          </ac:cxnSpMkLst>
        </pc:cxnChg>
        <pc:cxnChg chg="mod topLvl">
          <ac:chgData name="Phil Jeon(전필준)" userId="ff40bdec-9c19-4085-b494-972b854745bb" providerId="ADAL" clId="{2B8F85C9-BB5C-4D95-9D2B-60706721539C}" dt="2022-03-17T06:38:40.282" v="4069" actId="14100"/>
          <ac:cxnSpMkLst>
            <pc:docMk/>
            <pc:sldMk cId="3142308629" sldId="266"/>
            <ac:cxnSpMk id="25" creationId="{1C05A721-476D-421C-A829-1059A4CCBDC9}"/>
          </ac:cxnSpMkLst>
        </pc:cxnChg>
        <pc:cxnChg chg="add del mod">
          <ac:chgData name="Phil Jeon(전필준)" userId="ff40bdec-9c19-4085-b494-972b854745bb" providerId="ADAL" clId="{2B8F85C9-BB5C-4D95-9D2B-60706721539C}" dt="2022-03-17T06:32:31.923" v="4035" actId="478"/>
          <ac:cxnSpMkLst>
            <pc:docMk/>
            <pc:sldMk cId="3142308629" sldId="266"/>
            <ac:cxnSpMk id="28" creationId="{DFC7A1E8-46EA-483F-89F2-1458F55AE80C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17T07:17:55.924" v="4478" actId="1076"/>
        <pc:sldMkLst>
          <pc:docMk/>
          <pc:sldMk cId="2123422841" sldId="267"/>
        </pc:sldMkLst>
        <pc:spChg chg="mod">
          <ac:chgData name="Phil Jeon(전필준)" userId="ff40bdec-9c19-4085-b494-972b854745bb" providerId="ADAL" clId="{2B8F85C9-BB5C-4D95-9D2B-60706721539C}" dt="2022-03-17T06:26:47.559" v="3970" actId="20577"/>
          <ac:spMkLst>
            <pc:docMk/>
            <pc:sldMk cId="2123422841" sldId="267"/>
            <ac:spMk id="2" creationId="{35235DA9-9165-4887-9F36-0B76BFB07149}"/>
          </ac:spMkLst>
        </pc:spChg>
        <pc:spChg chg="add mod">
          <ac:chgData name="Phil Jeon(전필준)" userId="ff40bdec-9c19-4085-b494-972b854745bb" providerId="ADAL" clId="{2B8F85C9-BB5C-4D95-9D2B-60706721539C}" dt="2022-03-17T07:14:28.574" v="4369" actId="207"/>
          <ac:spMkLst>
            <pc:docMk/>
            <pc:sldMk cId="2123422841" sldId="267"/>
            <ac:spMk id="4" creationId="{7069F4EE-96A8-4199-85CF-B7EE7CDF7463}"/>
          </ac:spMkLst>
        </pc:spChg>
        <pc:spChg chg="del">
          <ac:chgData name="Phil Jeon(전필준)" userId="ff40bdec-9c19-4085-b494-972b854745bb" providerId="ADAL" clId="{2B8F85C9-BB5C-4D95-9D2B-60706721539C}" dt="2022-03-17T06:28:45.673" v="4017" actId="478"/>
          <ac:spMkLst>
            <pc:docMk/>
            <pc:sldMk cId="2123422841" sldId="267"/>
            <ac:spMk id="7" creationId="{E8E242C3-FCB4-4039-97A6-8AF2091FF2F7}"/>
          </ac:spMkLst>
        </pc:spChg>
        <pc:spChg chg="mod">
          <ac:chgData name="Phil Jeon(전필준)" userId="ff40bdec-9c19-4085-b494-972b854745bb" providerId="ADAL" clId="{2B8F85C9-BB5C-4D95-9D2B-60706721539C}" dt="2022-03-17T07:17:55.924" v="4478" actId="1076"/>
          <ac:spMkLst>
            <pc:docMk/>
            <pc:sldMk cId="2123422841" sldId="267"/>
            <ac:spMk id="20" creationId="{6D82AAAB-93FC-4F31-BD8D-742ACE87C13A}"/>
          </ac:spMkLst>
        </pc:spChg>
        <pc:spChg chg="add mod">
          <ac:chgData name="Phil Jeon(전필준)" userId="ff40bdec-9c19-4085-b494-972b854745bb" providerId="ADAL" clId="{2B8F85C9-BB5C-4D95-9D2B-60706721539C}" dt="2022-03-17T06:28:49.117" v="4019" actId="1076"/>
          <ac:spMkLst>
            <pc:docMk/>
            <pc:sldMk cId="2123422841" sldId="267"/>
            <ac:spMk id="21" creationId="{1C14F0C9-AF62-4E4E-993E-A1671B565011}"/>
          </ac:spMkLst>
        </pc:spChg>
        <pc:spChg chg="add mod">
          <ac:chgData name="Phil Jeon(전필준)" userId="ff40bdec-9c19-4085-b494-972b854745bb" providerId="ADAL" clId="{2B8F85C9-BB5C-4D95-9D2B-60706721539C}" dt="2022-03-17T07:14:45.293" v="4378" actId="1035"/>
          <ac:spMkLst>
            <pc:docMk/>
            <pc:sldMk cId="2123422841" sldId="267"/>
            <ac:spMk id="22" creationId="{CC9688BC-21D9-49BB-B650-73A73450257C}"/>
          </ac:spMkLst>
        </pc:spChg>
        <pc:cxnChg chg="mod ord">
          <ac:chgData name="Phil Jeon(전필준)" userId="ff40bdec-9c19-4085-b494-972b854745bb" providerId="ADAL" clId="{2B8F85C9-BB5C-4D95-9D2B-60706721539C}" dt="2022-03-17T06:29:02.270" v="4021" actId="208"/>
          <ac:cxnSpMkLst>
            <pc:docMk/>
            <pc:sldMk cId="2123422841" sldId="267"/>
            <ac:cxnSpMk id="12" creationId="{D187DDBD-C574-4290-BCAD-D107FB8BD965}"/>
          </ac:cxnSpMkLst>
        </pc:cxnChg>
      </pc:sldChg>
      <pc:sldChg chg="add del">
        <pc:chgData name="Phil Jeon(전필준)" userId="ff40bdec-9c19-4085-b494-972b854745bb" providerId="ADAL" clId="{2B8F85C9-BB5C-4D95-9D2B-60706721539C}" dt="2022-03-17T06:14:23.256" v="3239" actId="2696"/>
        <pc:sldMkLst>
          <pc:docMk/>
          <pc:sldMk cId="2863901224" sldId="267"/>
        </pc:sldMkLst>
      </pc:sldChg>
      <pc:sldChg chg="addSp delSp modSp add">
        <pc:chgData name="Phil Jeon(전필준)" userId="ff40bdec-9c19-4085-b494-972b854745bb" providerId="ADAL" clId="{2B8F85C9-BB5C-4D95-9D2B-60706721539C}" dt="2022-03-18T06:18:50.655" v="7557" actId="1035"/>
        <pc:sldMkLst>
          <pc:docMk/>
          <pc:sldMk cId="2803895764" sldId="268"/>
        </pc:sldMkLst>
        <pc:spChg chg="mod">
          <ac:chgData name="Phil Jeon(전필준)" userId="ff40bdec-9c19-4085-b494-972b854745bb" providerId="ADAL" clId="{2B8F85C9-BB5C-4D95-9D2B-60706721539C}" dt="2022-03-17T07:28:01.627" v="4763" actId="20577"/>
          <ac:spMkLst>
            <pc:docMk/>
            <pc:sldMk cId="2803895764" sldId="268"/>
            <ac:spMk id="2" creationId="{35235DA9-9165-4887-9F36-0B76BFB07149}"/>
          </ac:spMkLst>
        </pc:spChg>
        <pc:spChg chg="add del mod">
          <ac:chgData name="Phil Jeon(전필준)" userId="ff40bdec-9c19-4085-b494-972b854745bb" providerId="ADAL" clId="{2B8F85C9-BB5C-4D95-9D2B-60706721539C}" dt="2022-03-18T04:31:56.534" v="6115" actId="478"/>
          <ac:spMkLst>
            <pc:docMk/>
            <pc:sldMk cId="2803895764" sldId="268"/>
            <ac:spMk id="5" creationId="{3C0E12B6-F352-4539-89E0-B7A910069CAC}"/>
          </ac:spMkLst>
        </pc:spChg>
        <pc:spChg chg="mod">
          <ac:chgData name="Phil Jeon(전필준)" userId="ff40bdec-9c19-4085-b494-972b854745bb" providerId="ADAL" clId="{2B8F85C9-BB5C-4D95-9D2B-60706721539C}" dt="2022-03-18T06:03:21.969" v="6878" actId="1036"/>
          <ac:spMkLst>
            <pc:docMk/>
            <pc:sldMk cId="2803895764" sldId="268"/>
            <ac:spMk id="6" creationId="{090819F9-7B16-4BD0-AEC0-00FE1959BF50}"/>
          </ac:spMkLst>
        </pc:spChg>
        <pc:spChg chg="add del mod">
          <ac:chgData name="Phil Jeon(전필준)" userId="ff40bdec-9c19-4085-b494-972b854745bb" providerId="ADAL" clId="{2B8F85C9-BB5C-4D95-9D2B-60706721539C}" dt="2022-03-18T03:37:31.451" v="5985" actId="478"/>
          <ac:spMkLst>
            <pc:docMk/>
            <pc:sldMk cId="2803895764" sldId="268"/>
            <ac:spMk id="7" creationId="{EC3D61DD-7B3A-46C9-9367-715F5C795476}"/>
          </ac:spMkLst>
        </pc:spChg>
        <pc:spChg chg="add mod">
          <ac:chgData name="Phil Jeon(전필준)" userId="ff40bdec-9c19-4085-b494-972b854745bb" providerId="ADAL" clId="{2B8F85C9-BB5C-4D95-9D2B-60706721539C}" dt="2022-03-18T06:09:51.290" v="7008" actId="1037"/>
          <ac:spMkLst>
            <pc:docMk/>
            <pc:sldMk cId="2803895764" sldId="268"/>
            <ac:spMk id="11" creationId="{2892D973-5038-4F73-ABE7-996B13650DC8}"/>
          </ac:spMkLst>
        </pc:spChg>
        <pc:spChg chg="add mod">
          <ac:chgData name="Phil Jeon(전필준)" userId="ff40bdec-9c19-4085-b494-972b854745bb" providerId="ADAL" clId="{2B8F85C9-BB5C-4D95-9D2B-60706721539C}" dt="2022-03-18T06:02:54.487" v="6865" actId="1035"/>
          <ac:spMkLst>
            <pc:docMk/>
            <pc:sldMk cId="2803895764" sldId="268"/>
            <ac:spMk id="12" creationId="{D2B4267D-68FD-44D4-8ACB-82B92EBD7872}"/>
          </ac:spMkLst>
        </pc:spChg>
        <pc:spChg chg="add mod">
          <ac:chgData name="Phil Jeon(전필준)" userId="ff40bdec-9c19-4085-b494-972b854745bb" providerId="ADAL" clId="{2B8F85C9-BB5C-4D95-9D2B-60706721539C}" dt="2022-03-18T06:02:54.487" v="6865" actId="1035"/>
          <ac:spMkLst>
            <pc:docMk/>
            <pc:sldMk cId="2803895764" sldId="268"/>
            <ac:spMk id="13" creationId="{C8D9E793-19C6-41FE-BE4A-98810F8DF5AE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18" creationId="{39FFFC1A-0892-45A9-B512-40512BFC562F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19" creationId="{A858C924-65B2-4C0C-B1A6-61EACB7A382A}"/>
          </ac:spMkLst>
        </pc:spChg>
        <pc:spChg chg="del mod">
          <ac:chgData name="Phil Jeon(전필준)" userId="ff40bdec-9c19-4085-b494-972b854745bb" providerId="ADAL" clId="{2B8F85C9-BB5C-4D95-9D2B-60706721539C}" dt="2022-03-18T03:22:09.930" v="5970" actId="478"/>
          <ac:spMkLst>
            <pc:docMk/>
            <pc:sldMk cId="2803895764" sldId="268"/>
            <ac:spMk id="20" creationId="{6D82AAAB-93FC-4F31-BD8D-742ACE87C13A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26" creationId="{D5796483-48E7-4422-B941-B55CE0AD7723}"/>
          </ac:spMkLst>
        </pc:spChg>
        <pc:spChg chg="add del mod">
          <ac:chgData name="Phil Jeon(전필준)" userId="ff40bdec-9c19-4085-b494-972b854745bb" providerId="ADAL" clId="{2B8F85C9-BB5C-4D95-9D2B-60706721539C}" dt="2022-03-18T04:31:52.910" v="6114" actId="478"/>
          <ac:spMkLst>
            <pc:docMk/>
            <pc:sldMk cId="2803895764" sldId="268"/>
            <ac:spMk id="27" creationId="{99A096F1-7F05-4C8A-83DE-3CAB155F39F9}"/>
          </ac:spMkLst>
        </pc:spChg>
        <pc:spChg chg="add del">
          <ac:chgData name="Phil Jeon(전필준)" userId="ff40bdec-9c19-4085-b494-972b854745bb" providerId="ADAL" clId="{2B8F85C9-BB5C-4D95-9D2B-60706721539C}" dt="2022-03-18T04:33:03.881" v="6143" actId="478"/>
          <ac:spMkLst>
            <pc:docMk/>
            <pc:sldMk cId="2803895764" sldId="268"/>
            <ac:spMk id="31" creationId="{DED5AA44-16EE-4CB6-8B0E-3636CA1178D1}"/>
          </ac:spMkLst>
        </pc:spChg>
        <pc:spChg chg="add mod">
          <ac:chgData name="Phil Jeon(전필준)" userId="ff40bdec-9c19-4085-b494-972b854745bb" providerId="ADAL" clId="{2B8F85C9-BB5C-4D95-9D2B-60706721539C}" dt="2022-03-18T06:16:02.159" v="7147" actId="20577"/>
          <ac:spMkLst>
            <pc:docMk/>
            <pc:sldMk cId="2803895764" sldId="268"/>
            <ac:spMk id="32" creationId="{486F24C4-B58A-4B36-A99E-FCE23187E0C3}"/>
          </ac:spMkLst>
        </pc:spChg>
        <pc:spChg chg="add mod">
          <ac:chgData name="Phil Jeon(전필준)" userId="ff40bdec-9c19-4085-b494-972b854745bb" providerId="ADAL" clId="{2B8F85C9-BB5C-4D95-9D2B-60706721539C}" dt="2022-03-18T06:16:03.778" v="7148" actId="20577"/>
          <ac:spMkLst>
            <pc:docMk/>
            <pc:sldMk cId="2803895764" sldId="268"/>
            <ac:spMk id="34" creationId="{5B33714E-DA40-4B46-99A3-09DBA3EB6C45}"/>
          </ac:spMkLst>
        </pc:spChg>
        <pc:spChg chg="add mod">
          <ac:chgData name="Phil Jeon(전필준)" userId="ff40bdec-9c19-4085-b494-972b854745bb" providerId="ADAL" clId="{2B8F85C9-BB5C-4D95-9D2B-60706721539C}" dt="2022-03-18T06:16:05.129" v="7149" actId="20577"/>
          <ac:spMkLst>
            <pc:docMk/>
            <pc:sldMk cId="2803895764" sldId="268"/>
            <ac:spMk id="36" creationId="{12710E62-D3A4-4C07-81FF-99146C02EDF0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40" creationId="{35D055A7-A41C-49B5-B432-862A23957ACA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45" creationId="{F3B0F58B-6D0F-4E9D-ADCC-91C51B2BB456}"/>
          </ac:spMkLst>
        </pc:spChg>
        <pc:spChg chg="del">
          <ac:chgData name="Phil Jeon(전필준)" userId="ff40bdec-9c19-4085-b494-972b854745bb" providerId="ADAL" clId="{2B8F85C9-BB5C-4D95-9D2B-60706721539C}" dt="2022-03-17T07:27:57.709" v="4757" actId="478"/>
          <ac:spMkLst>
            <pc:docMk/>
            <pc:sldMk cId="2803895764" sldId="268"/>
            <ac:spMk id="46" creationId="{7ED946AC-DB5A-4B92-AF7F-34F183B2373E}"/>
          </ac:spMkLst>
        </pc:spChg>
        <pc:spChg chg="add mod">
          <ac:chgData name="Phil Jeon(전필준)" userId="ff40bdec-9c19-4085-b494-972b854745bb" providerId="ADAL" clId="{2B8F85C9-BB5C-4D95-9D2B-60706721539C}" dt="2022-03-18T06:09:51.290" v="7008" actId="1037"/>
          <ac:spMkLst>
            <pc:docMk/>
            <pc:sldMk cId="2803895764" sldId="268"/>
            <ac:spMk id="48" creationId="{F2C2D53C-26AF-4868-B496-77920ADB313F}"/>
          </ac:spMkLst>
        </pc:spChg>
        <pc:spChg chg="add mod">
          <ac:chgData name="Phil Jeon(전필준)" userId="ff40bdec-9c19-4085-b494-972b854745bb" providerId="ADAL" clId="{2B8F85C9-BB5C-4D95-9D2B-60706721539C}" dt="2022-03-18T06:09:51.290" v="7008" actId="1037"/>
          <ac:spMkLst>
            <pc:docMk/>
            <pc:sldMk cId="2803895764" sldId="268"/>
            <ac:spMk id="49" creationId="{801CDA29-AF08-493F-A015-BE6B5448B3CD}"/>
          </ac:spMkLst>
        </pc:spChg>
        <pc:spChg chg="add mod">
          <ac:chgData name="Phil Jeon(전필준)" userId="ff40bdec-9c19-4085-b494-972b854745bb" providerId="ADAL" clId="{2B8F85C9-BB5C-4D95-9D2B-60706721539C}" dt="2022-03-18T06:12:37.277" v="7072" actId="1036"/>
          <ac:spMkLst>
            <pc:docMk/>
            <pc:sldMk cId="2803895764" sldId="268"/>
            <ac:spMk id="50" creationId="{6FF2F9DD-F63D-45D4-A22D-530EDC776C1B}"/>
          </ac:spMkLst>
        </pc:spChg>
        <pc:spChg chg="add mod">
          <ac:chgData name="Phil Jeon(전필준)" userId="ff40bdec-9c19-4085-b494-972b854745bb" providerId="ADAL" clId="{2B8F85C9-BB5C-4D95-9D2B-60706721539C}" dt="2022-03-18T06:10:05.053" v="7035" actId="1037"/>
          <ac:spMkLst>
            <pc:docMk/>
            <pc:sldMk cId="2803895764" sldId="268"/>
            <ac:spMk id="53" creationId="{C604D712-FA00-4FE0-AEA1-F6F9B7182A8D}"/>
          </ac:spMkLst>
        </pc:spChg>
        <pc:spChg chg="add mod">
          <ac:chgData name="Phil Jeon(전필준)" userId="ff40bdec-9c19-4085-b494-972b854745bb" providerId="ADAL" clId="{2B8F85C9-BB5C-4D95-9D2B-60706721539C}" dt="2022-03-18T06:03:21.969" v="6878" actId="1036"/>
          <ac:spMkLst>
            <pc:docMk/>
            <pc:sldMk cId="2803895764" sldId="268"/>
            <ac:spMk id="54" creationId="{BDAD55BF-1CF3-49D0-B640-4D7425E43D6A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64" creationId="{04261DC5-B8B2-4CC3-A00C-8C404A496CF0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66" creationId="{76E81E08-B80E-4566-8694-905F0A21B1A6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73" creationId="{DA49C3FA-D3A3-460E-B6B8-6976DC9F5DD3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74" creationId="{D46DD3E8-7F23-4E47-AD44-BCF5E8FEFE00}"/>
          </ac:spMkLst>
        </pc:spChg>
        <pc:spChg chg="add mod">
          <ac:chgData name="Phil Jeon(전필준)" userId="ff40bdec-9c19-4085-b494-972b854745bb" providerId="ADAL" clId="{2B8F85C9-BB5C-4D95-9D2B-60706721539C}" dt="2022-03-18T06:03:21.969" v="6878" actId="1036"/>
          <ac:spMkLst>
            <pc:docMk/>
            <pc:sldMk cId="2803895764" sldId="268"/>
            <ac:spMk id="106" creationId="{95F08012-8D32-4EDD-A63A-AA5193826782}"/>
          </ac:spMkLst>
        </pc:spChg>
        <pc:spChg chg="add mod">
          <ac:chgData name="Phil Jeon(전필준)" userId="ff40bdec-9c19-4085-b494-972b854745bb" providerId="ADAL" clId="{2B8F85C9-BB5C-4D95-9D2B-60706721539C}" dt="2022-03-18T06:07:15.728" v="6960" actId="1076"/>
          <ac:spMkLst>
            <pc:docMk/>
            <pc:sldMk cId="2803895764" sldId="268"/>
            <ac:spMk id="127" creationId="{A64D4D05-AC07-4C03-BB1B-58BC5F9FEC69}"/>
          </ac:spMkLst>
        </pc:spChg>
        <pc:spChg chg="add mod">
          <ac:chgData name="Phil Jeon(전필준)" userId="ff40bdec-9c19-4085-b494-972b854745bb" providerId="ADAL" clId="{2B8F85C9-BB5C-4D95-9D2B-60706721539C}" dt="2022-03-18T06:18:50.655" v="7557" actId="1035"/>
          <ac:spMkLst>
            <pc:docMk/>
            <pc:sldMk cId="2803895764" sldId="268"/>
            <ac:spMk id="157" creationId="{CDC9F09E-986D-482F-9407-853F00ABB9C0}"/>
          </ac:spMkLst>
        </pc:spChg>
        <pc:grpChg chg="del">
          <ac:chgData name="Phil Jeon(전필준)" userId="ff40bdec-9c19-4085-b494-972b854745bb" providerId="ADAL" clId="{2B8F85C9-BB5C-4D95-9D2B-60706721539C}" dt="2022-03-18T03:21:57.968" v="5964" actId="478"/>
          <ac:grpSpMkLst>
            <pc:docMk/>
            <pc:sldMk cId="2803895764" sldId="268"/>
            <ac:grpSpMk id="8" creationId="{BBA0531F-0B4C-453E-A8F6-22F5AD3B4ADE}"/>
          </ac:grpSpMkLst>
        </pc:grpChg>
        <pc:grpChg chg="del">
          <ac:chgData name="Phil Jeon(전필준)" userId="ff40bdec-9c19-4085-b494-972b854745bb" providerId="ADAL" clId="{2B8F85C9-BB5C-4D95-9D2B-60706721539C}" dt="2022-03-18T03:21:57.968" v="5964" actId="478"/>
          <ac:grpSpMkLst>
            <pc:docMk/>
            <pc:sldMk cId="2803895764" sldId="268"/>
            <ac:grpSpMk id="41" creationId="{CFD04ABA-F61C-4F0F-AC3D-FAFEC29763E3}"/>
          </ac:grpSpMkLst>
        </pc:grpChg>
        <pc:picChg chg="add mod ord">
          <ac:chgData name="Phil Jeon(전필준)" userId="ff40bdec-9c19-4085-b494-972b854745bb" providerId="ADAL" clId="{2B8F85C9-BB5C-4D95-9D2B-60706721539C}" dt="2022-03-18T06:03:21.969" v="6878" actId="1036"/>
          <ac:picMkLst>
            <pc:docMk/>
            <pc:sldMk cId="2803895764" sldId="268"/>
            <ac:picMk id="4" creationId="{3BD17DC6-5498-4C8A-8721-9B2C52037203}"/>
          </ac:picMkLst>
        </pc:picChg>
        <pc:picChg chg="del">
          <ac:chgData name="Phil Jeon(전필준)" userId="ff40bdec-9c19-4085-b494-972b854745bb" providerId="ADAL" clId="{2B8F85C9-BB5C-4D95-9D2B-60706721539C}" dt="2022-03-17T07:24:53.529" v="4738" actId="478"/>
          <ac:picMkLst>
            <pc:docMk/>
            <pc:sldMk cId="2803895764" sldId="268"/>
            <ac:picMk id="21" creationId="{1AF30E68-006C-4067-AB62-B7DBC0DED6C0}"/>
          </ac:picMkLst>
        </pc:picChg>
        <pc:picChg chg="del">
          <ac:chgData name="Phil Jeon(전필준)" userId="ff40bdec-9c19-4085-b494-972b854745bb" providerId="ADAL" clId="{2B8F85C9-BB5C-4D95-9D2B-60706721539C}" dt="2022-03-18T03:21:57.968" v="5964" actId="478"/>
          <ac:picMkLst>
            <pc:docMk/>
            <pc:sldMk cId="2803895764" sldId="268"/>
            <ac:picMk id="33" creationId="{4F82E392-317B-4774-9823-9CD8355F11E6}"/>
          </ac:picMkLst>
        </pc:picChg>
        <pc:picChg chg="del">
          <ac:chgData name="Phil Jeon(전필준)" userId="ff40bdec-9c19-4085-b494-972b854745bb" providerId="ADAL" clId="{2B8F85C9-BB5C-4D95-9D2B-60706721539C}" dt="2022-03-18T03:21:57.968" v="5964" actId="478"/>
          <ac:picMkLst>
            <pc:docMk/>
            <pc:sldMk cId="2803895764" sldId="268"/>
            <ac:picMk id="35" creationId="{7857B34D-F2F0-4875-AE47-979231673DFF}"/>
          </ac:picMkLst>
        </pc:picChg>
        <pc:picChg chg="del">
          <ac:chgData name="Phil Jeon(전필준)" userId="ff40bdec-9c19-4085-b494-972b854745bb" providerId="ADAL" clId="{2B8F85C9-BB5C-4D95-9D2B-60706721539C}" dt="2022-03-18T03:21:57.968" v="5964" actId="478"/>
          <ac:picMkLst>
            <pc:docMk/>
            <pc:sldMk cId="2803895764" sldId="268"/>
            <ac:picMk id="39" creationId="{1B7BE794-5515-4D64-B19A-029A3924442B}"/>
          </ac:picMkLst>
        </pc:picChg>
        <pc:picChg chg="add mod">
          <ac:chgData name="Phil Jeon(전필준)" userId="ff40bdec-9c19-4085-b494-972b854745bb" providerId="ADAL" clId="{2B8F85C9-BB5C-4D95-9D2B-60706721539C}" dt="2022-03-18T06:09:53.951" v="7009" actId="1076"/>
          <ac:picMkLst>
            <pc:docMk/>
            <pc:sldMk cId="2803895764" sldId="268"/>
            <ac:picMk id="134" creationId="{6BB6B1EA-CB5A-4BF9-A809-6FC14F4A567A}"/>
          </ac:picMkLst>
        </pc:picChg>
        <pc:cxnChg chg="add del mod">
          <ac:chgData name="Phil Jeon(전필준)" userId="ff40bdec-9c19-4085-b494-972b854745bb" providerId="ADAL" clId="{2B8F85C9-BB5C-4D95-9D2B-60706721539C}" dt="2022-03-18T04:48:55.680" v="6570" actId="478"/>
          <ac:cxnSpMkLst>
            <pc:docMk/>
            <pc:sldMk cId="2803895764" sldId="268"/>
            <ac:cxnSpMk id="15" creationId="{D90520C7-895C-4909-8CA1-34F87A8FB47D}"/>
          </ac:cxnSpMkLst>
        </pc:cxnChg>
        <pc:cxnChg chg="del">
          <ac:chgData name="Phil Jeon(전필준)" userId="ff40bdec-9c19-4085-b494-972b854745bb" providerId="ADAL" clId="{2B8F85C9-BB5C-4D95-9D2B-60706721539C}" dt="2022-03-18T03:21:57.968" v="5964" actId="478"/>
          <ac:cxnSpMkLst>
            <pc:docMk/>
            <pc:sldMk cId="2803895764" sldId="268"/>
            <ac:cxnSpMk id="23" creationId="{83776685-D535-4B09-A145-714D63E2E541}"/>
          </ac:cxnSpMkLst>
        </pc:cxnChg>
        <pc:cxnChg chg="del">
          <ac:chgData name="Phil Jeon(전필준)" userId="ff40bdec-9c19-4085-b494-972b854745bb" providerId="ADAL" clId="{2B8F85C9-BB5C-4D95-9D2B-60706721539C}" dt="2022-03-18T03:21:57.968" v="5964" actId="478"/>
          <ac:cxnSpMkLst>
            <pc:docMk/>
            <pc:sldMk cId="2803895764" sldId="268"/>
            <ac:cxnSpMk id="24" creationId="{125555A5-2550-42A3-8778-009ACA5B9884}"/>
          </ac:cxnSpMkLst>
        </pc:cxnChg>
        <pc:cxnChg chg="del">
          <ac:chgData name="Phil Jeon(전필준)" userId="ff40bdec-9c19-4085-b494-972b854745bb" providerId="ADAL" clId="{2B8F85C9-BB5C-4D95-9D2B-60706721539C}" dt="2022-03-18T03:21:57.968" v="5964" actId="478"/>
          <ac:cxnSpMkLst>
            <pc:docMk/>
            <pc:sldMk cId="2803895764" sldId="268"/>
            <ac:cxnSpMk id="25" creationId="{1C05A721-476D-421C-A829-1059A4CCBDC9}"/>
          </ac:cxnSpMkLst>
        </pc:cxnChg>
        <pc:cxnChg chg="add mod">
          <ac:chgData name="Phil Jeon(전필준)" userId="ff40bdec-9c19-4085-b494-972b854745bb" providerId="ADAL" clId="{2B8F85C9-BB5C-4D95-9D2B-60706721539C}" dt="2022-03-18T06:09:51.290" v="7008" actId="1037"/>
          <ac:cxnSpMkLst>
            <pc:docMk/>
            <pc:sldMk cId="2803895764" sldId="268"/>
            <ac:cxnSpMk id="30" creationId="{012B1842-ED49-494A-AACD-E6DF01B0FF63}"/>
          </ac:cxnSpMkLst>
        </pc:cxnChg>
        <pc:cxnChg chg="add mod">
          <ac:chgData name="Phil Jeon(전필준)" userId="ff40bdec-9c19-4085-b494-972b854745bb" providerId="ADAL" clId="{2B8F85C9-BB5C-4D95-9D2B-60706721539C}" dt="2022-03-18T06:02:54.487" v="6865" actId="1035"/>
          <ac:cxnSpMkLst>
            <pc:docMk/>
            <pc:sldMk cId="2803895764" sldId="268"/>
            <ac:cxnSpMk id="37" creationId="{764BFD13-484B-4F81-BAFE-00C9657E3C95}"/>
          </ac:cxnSpMkLst>
        </pc:cxnChg>
        <pc:cxnChg chg="add mod">
          <ac:chgData name="Phil Jeon(전필준)" userId="ff40bdec-9c19-4085-b494-972b854745bb" providerId="ADAL" clId="{2B8F85C9-BB5C-4D95-9D2B-60706721539C}" dt="2022-03-18T06:02:54.487" v="6865" actId="1035"/>
          <ac:cxnSpMkLst>
            <pc:docMk/>
            <pc:sldMk cId="2803895764" sldId="268"/>
            <ac:cxnSpMk id="46" creationId="{46B7EFC6-8EA3-48B0-AC0D-394332B295BB}"/>
          </ac:cxnSpMkLst>
        </pc:cxnChg>
        <pc:cxnChg chg="add mod">
          <ac:chgData name="Phil Jeon(전필준)" userId="ff40bdec-9c19-4085-b494-972b854745bb" providerId="ADAL" clId="{2B8F85C9-BB5C-4D95-9D2B-60706721539C}" dt="2022-03-18T06:02:54.487" v="6865" actId="1035"/>
          <ac:cxnSpMkLst>
            <pc:docMk/>
            <pc:sldMk cId="2803895764" sldId="268"/>
            <ac:cxnSpMk id="47" creationId="{CA6004B1-F06D-4D96-9D86-10045BDEFB1B}"/>
          </ac:cxnSpMkLst>
        </pc:cxnChg>
        <pc:cxnChg chg="add mod">
          <ac:chgData name="Phil Jeon(전필준)" userId="ff40bdec-9c19-4085-b494-972b854745bb" providerId="ADAL" clId="{2B8F85C9-BB5C-4D95-9D2B-60706721539C}" dt="2022-03-18T06:12:32.328" v="7069" actId="1035"/>
          <ac:cxnSpMkLst>
            <pc:docMk/>
            <pc:sldMk cId="2803895764" sldId="268"/>
            <ac:cxnSpMk id="51" creationId="{DCF3216D-740A-4937-9351-31AB293A3E5C}"/>
          </ac:cxnSpMkLst>
        </pc:cxnChg>
        <pc:cxnChg chg="add del mod">
          <ac:chgData name="Phil Jeon(전필준)" userId="ff40bdec-9c19-4085-b494-972b854745bb" providerId="ADAL" clId="{2B8F85C9-BB5C-4D95-9D2B-60706721539C}" dt="2022-03-18T04:49:14.444" v="6596" actId="478"/>
          <ac:cxnSpMkLst>
            <pc:docMk/>
            <pc:sldMk cId="2803895764" sldId="268"/>
            <ac:cxnSpMk id="52" creationId="{E25262FF-EAD8-41EB-A30F-5B53C22FABF8}"/>
          </ac:cxnSpMkLst>
        </pc:cxnChg>
        <pc:cxnChg chg="add del mod">
          <ac:chgData name="Phil Jeon(전필준)" userId="ff40bdec-9c19-4085-b494-972b854745bb" providerId="ADAL" clId="{2B8F85C9-BB5C-4D95-9D2B-60706721539C}" dt="2022-03-18T06:09:43.387" v="6977" actId="478"/>
          <ac:cxnSpMkLst>
            <pc:docMk/>
            <pc:sldMk cId="2803895764" sldId="268"/>
            <ac:cxnSpMk id="56" creationId="{588A781B-7407-4C3B-A169-39FD33749DA9}"/>
          </ac:cxnSpMkLst>
        </pc:cxnChg>
        <pc:cxnChg chg="add del mod">
          <ac:chgData name="Phil Jeon(전필준)" userId="ff40bdec-9c19-4085-b494-972b854745bb" providerId="ADAL" clId="{2B8F85C9-BB5C-4D95-9D2B-60706721539C}" dt="2022-03-18T04:52:42.005" v="6661" actId="478"/>
          <ac:cxnSpMkLst>
            <pc:docMk/>
            <pc:sldMk cId="2803895764" sldId="268"/>
            <ac:cxnSpMk id="61" creationId="{8E742BF1-B7A7-460D-BD2C-7B9BDD93705D}"/>
          </ac:cxnSpMkLst>
        </pc:cxnChg>
        <pc:cxnChg chg="add mod">
          <ac:chgData name="Phil Jeon(전필준)" userId="ff40bdec-9c19-4085-b494-972b854745bb" providerId="ADAL" clId="{2B8F85C9-BB5C-4D95-9D2B-60706721539C}" dt="2022-03-18T06:03:50.010" v="6915" actId="1036"/>
          <ac:cxnSpMkLst>
            <pc:docMk/>
            <pc:sldMk cId="2803895764" sldId="268"/>
            <ac:cxnSpMk id="62" creationId="{FCB65282-899F-4EEC-95F5-513DD83A1AB3}"/>
          </ac:cxnSpMkLst>
        </pc:cxnChg>
        <pc:cxnChg chg="add del mod">
          <ac:chgData name="Phil Jeon(전필준)" userId="ff40bdec-9c19-4085-b494-972b854745bb" providerId="ADAL" clId="{2B8F85C9-BB5C-4D95-9D2B-60706721539C}" dt="2022-03-18T06:03:50.010" v="6915" actId="1036"/>
          <ac:cxnSpMkLst>
            <pc:docMk/>
            <pc:sldMk cId="2803895764" sldId="268"/>
            <ac:cxnSpMk id="67" creationId="{998F432B-03A8-4B73-A213-6371BE5BAA79}"/>
          </ac:cxnSpMkLst>
        </pc:cxnChg>
        <pc:cxnChg chg="add del mod">
          <ac:chgData name="Phil Jeon(전필준)" userId="ff40bdec-9c19-4085-b494-972b854745bb" providerId="ADAL" clId="{2B8F85C9-BB5C-4D95-9D2B-60706721539C}" dt="2022-03-18T04:54:57.238" v="6734" actId="478"/>
          <ac:cxnSpMkLst>
            <pc:docMk/>
            <pc:sldMk cId="2803895764" sldId="268"/>
            <ac:cxnSpMk id="71" creationId="{EB1043E8-AE25-4E26-871B-5F428B75196B}"/>
          </ac:cxnSpMkLst>
        </pc:cxnChg>
        <pc:cxnChg chg="add del mod">
          <ac:chgData name="Phil Jeon(전필준)" userId="ff40bdec-9c19-4085-b494-972b854745bb" providerId="ADAL" clId="{2B8F85C9-BB5C-4D95-9D2B-60706721539C}" dt="2022-03-18T05:57:46.683" v="6807" actId="478"/>
          <ac:cxnSpMkLst>
            <pc:docMk/>
            <pc:sldMk cId="2803895764" sldId="268"/>
            <ac:cxnSpMk id="72" creationId="{B8B8A76B-05CA-4AC9-82FA-0F111B07103D}"/>
          </ac:cxnSpMkLst>
        </pc:cxnChg>
        <pc:cxnChg chg="add del mod">
          <ac:chgData name="Phil Jeon(전필준)" userId="ff40bdec-9c19-4085-b494-972b854745bb" providerId="ADAL" clId="{2B8F85C9-BB5C-4D95-9D2B-60706721539C}" dt="2022-03-18T04:55:59.890" v="6778" actId="478"/>
          <ac:cxnSpMkLst>
            <pc:docMk/>
            <pc:sldMk cId="2803895764" sldId="268"/>
            <ac:cxnSpMk id="75" creationId="{B91E1BDB-BC2D-424B-8FAA-09EE0B4FE818}"/>
          </ac:cxnSpMkLst>
        </pc:cxnChg>
        <pc:cxnChg chg="add del mod">
          <ac:chgData name="Phil Jeon(전필준)" userId="ff40bdec-9c19-4085-b494-972b854745bb" providerId="ADAL" clId="{2B8F85C9-BB5C-4D95-9D2B-60706721539C}" dt="2022-03-18T04:56:19.138" v="6783" actId="478"/>
          <ac:cxnSpMkLst>
            <pc:docMk/>
            <pc:sldMk cId="2803895764" sldId="268"/>
            <ac:cxnSpMk id="80" creationId="{4009513E-66D2-4ABF-A850-7F3680A796D4}"/>
          </ac:cxnSpMkLst>
        </pc:cxnChg>
        <pc:cxnChg chg="add del mod">
          <ac:chgData name="Phil Jeon(전필준)" userId="ff40bdec-9c19-4085-b494-972b854745bb" providerId="ADAL" clId="{2B8F85C9-BB5C-4D95-9D2B-60706721539C}" dt="2022-03-18T04:56:47.532" v="6788" actId="478"/>
          <ac:cxnSpMkLst>
            <pc:docMk/>
            <pc:sldMk cId="2803895764" sldId="268"/>
            <ac:cxnSpMk id="83" creationId="{28D4B78D-B066-445C-921A-4FFA8CF93F80}"/>
          </ac:cxnSpMkLst>
        </pc:cxnChg>
        <pc:cxnChg chg="add del mod">
          <ac:chgData name="Phil Jeon(전필준)" userId="ff40bdec-9c19-4085-b494-972b854745bb" providerId="ADAL" clId="{2B8F85C9-BB5C-4D95-9D2B-60706721539C}" dt="2022-03-18T04:57:03.291" v="6792" actId="478"/>
          <ac:cxnSpMkLst>
            <pc:docMk/>
            <pc:sldMk cId="2803895764" sldId="268"/>
            <ac:cxnSpMk id="88" creationId="{0BAC9ACB-3260-4A1C-A016-2C135C4CBC0E}"/>
          </ac:cxnSpMkLst>
        </pc:cxnChg>
        <pc:cxnChg chg="add del mod">
          <ac:chgData name="Phil Jeon(전필준)" userId="ff40bdec-9c19-4085-b494-972b854745bb" providerId="ADAL" clId="{2B8F85C9-BB5C-4D95-9D2B-60706721539C}" dt="2022-03-18T04:57:13.436" v="6794" actId="478"/>
          <ac:cxnSpMkLst>
            <pc:docMk/>
            <pc:sldMk cId="2803895764" sldId="268"/>
            <ac:cxnSpMk id="91" creationId="{47081BED-44F9-4CA2-AC1B-8B37E1C31D66}"/>
          </ac:cxnSpMkLst>
        </pc:cxnChg>
        <pc:cxnChg chg="add mod">
          <ac:chgData name="Phil Jeon(전필준)" userId="ff40bdec-9c19-4085-b494-972b854745bb" providerId="ADAL" clId="{2B8F85C9-BB5C-4D95-9D2B-60706721539C}" dt="2022-03-18T06:10:30.169" v="7060" actId="14100"/>
          <ac:cxnSpMkLst>
            <pc:docMk/>
            <pc:sldMk cId="2803895764" sldId="268"/>
            <ac:cxnSpMk id="93" creationId="{5087610A-0241-4657-9E6D-FA59FBE11BF0}"/>
          </ac:cxnSpMkLst>
        </pc:cxnChg>
        <pc:cxnChg chg="add mod">
          <ac:chgData name="Phil Jeon(전필준)" userId="ff40bdec-9c19-4085-b494-972b854745bb" providerId="ADAL" clId="{2B8F85C9-BB5C-4D95-9D2B-60706721539C}" dt="2022-03-18T06:03:50.010" v="6915" actId="1036"/>
          <ac:cxnSpMkLst>
            <pc:docMk/>
            <pc:sldMk cId="2803895764" sldId="268"/>
            <ac:cxnSpMk id="100" creationId="{BA0F6A59-9975-4E1C-8855-798B1AF5259E}"/>
          </ac:cxnSpMkLst>
        </pc:cxnChg>
        <pc:cxnChg chg="add mod">
          <ac:chgData name="Phil Jeon(전필준)" userId="ff40bdec-9c19-4085-b494-972b854745bb" providerId="ADAL" clId="{2B8F85C9-BB5C-4D95-9D2B-60706721539C}" dt="2022-03-18T06:10:15.127" v="7054" actId="1037"/>
          <ac:cxnSpMkLst>
            <pc:docMk/>
            <pc:sldMk cId="2803895764" sldId="268"/>
            <ac:cxnSpMk id="103" creationId="{2C252B22-04A1-4B0D-BCA7-6642C423E38A}"/>
          </ac:cxnSpMkLst>
        </pc:cxnChg>
        <pc:cxnChg chg="add del mod">
          <ac:chgData name="Phil Jeon(전필준)" userId="ff40bdec-9c19-4085-b494-972b854745bb" providerId="ADAL" clId="{2B8F85C9-BB5C-4D95-9D2B-60706721539C}" dt="2022-03-18T05:59:07.924" v="6821"/>
          <ac:cxnSpMkLst>
            <pc:docMk/>
            <pc:sldMk cId="2803895764" sldId="268"/>
            <ac:cxnSpMk id="104" creationId="{4F44A43B-B902-4B1C-AAAC-9060B8CA8A75}"/>
          </ac:cxnSpMkLst>
        </pc:cxnChg>
        <pc:cxnChg chg="add del mod">
          <ac:chgData name="Phil Jeon(전필준)" userId="ff40bdec-9c19-4085-b494-972b854745bb" providerId="ADAL" clId="{2B8F85C9-BB5C-4D95-9D2B-60706721539C}" dt="2022-03-18T05:59:07.924" v="6821"/>
          <ac:cxnSpMkLst>
            <pc:docMk/>
            <pc:sldMk cId="2803895764" sldId="268"/>
            <ac:cxnSpMk id="105" creationId="{A93AD59D-9626-4E4C-9144-60D225CC96EA}"/>
          </ac:cxnSpMkLst>
        </pc:cxnChg>
        <pc:cxnChg chg="add del mod">
          <ac:chgData name="Phil Jeon(전필준)" userId="ff40bdec-9c19-4085-b494-972b854745bb" providerId="ADAL" clId="{2B8F85C9-BB5C-4D95-9D2B-60706721539C}" dt="2022-03-18T06:02:15.219" v="6827" actId="478"/>
          <ac:cxnSpMkLst>
            <pc:docMk/>
            <pc:sldMk cId="2803895764" sldId="268"/>
            <ac:cxnSpMk id="107" creationId="{BECFC8DF-4539-4804-A1F6-BB8C4D37CB75}"/>
          </ac:cxnSpMkLst>
        </pc:cxnChg>
        <pc:cxnChg chg="add mod">
          <ac:chgData name="Phil Jeon(전필준)" userId="ff40bdec-9c19-4085-b494-972b854745bb" providerId="ADAL" clId="{2B8F85C9-BB5C-4D95-9D2B-60706721539C}" dt="2022-03-18T06:13:35.727" v="7082" actId="14100"/>
          <ac:cxnSpMkLst>
            <pc:docMk/>
            <pc:sldMk cId="2803895764" sldId="268"/>
            <ac:cxnSpMk id="109" creationId="{DCFB4FBD-C080-48E9-89EC-EB14C14E3B88}"/>
          </ac:cxnSpMkLst>
        </pc:cxnChg>
        <pc:cxnChg chg="add del mod">
          <ac:chgData name="Phil Jeon(전필준)" userId="ff40bdec-9c19-4085-b494-972b854745bb" providerId="ADAL" clId="{2B8F85C9-BB5C-4D95-9D2B-60706721539C}" dt="2022-03-18T06:07:43.086" v="6966" actId="478"/>
          <ac:cxnSpMkLst>
            <pc:docMk/>
            <pc:sldMk cId="2803895764" sldId="268"/>
            <ac:cxnSpMk id="128" creationId="{4FCC9B93-F839-4108-A448-C371199EF735}"/>
          </ac:cxnSpMkLst>
        </pc:cxnChg>
        <pc:cxnChg chg="add mod">
          <ac:chgData name="Phil Jeon(전필준)" userId="ff40bdec-9c19-4085-b494-972b854745bb" providerId="ADAL" clId="{2B8F85C9-BB5C-4D95-9D2B-60706721539C}" dt="2022-03-18T06:13:32.679" v="7081" actId="14100"/>
          <ac:cxnSpMkLst>
            <pc:docMk/>
            <pc:sldMk cId="2803895764" sldId="268"/>
            <ac:cxnSpMk id="131" creationId="{06E23FB3-6E90-4174-BE31-7938CA54E6D8}"/>
          </ac:cxnSpMkLst>
        </pc:cxnChg>
        <pc:cxnChg chg="add del mod">
          <ac:chgData name="Phil Jeon(전필준)" userId="ff40bdec-9c19-4085-b494-972b854745bb" providerId="ADAL" clId="{2B8F85C9-BB5C-4D95-9D2B-60706721539C}" dt="2022-03-18T06:14:31.383" v="7096" actId="478"/>
          <ac:cxnSpMkLst>
            <pc:docMk/>
            <pc:sldMk cId="2803895764" sldId="268"/>
            <ac:cxnSpMk id="145" creationId="{9A5F4E58-9232-488A-A27A-FDE88FE6769C}"/>
          </ac:cxnSpMkLst>
        </pc:cxnChg>
        <pc:cxnChg chg="add mod">
          <ac:chgData name="Phil Jeon(전필준)" userId="ff40bdec-9c19-4085-b494-972b854745bb" providerId="ADAL" clId="{2B8F85C9-BB5C-4D95-9D2B-60706721539C}" dt="2022-03-18T06:15:14.992" v="7106" actId="208"/>
          <ac:cxnSpMkLst>
            <pc:docMk/>
            <pc:sldMk cId="2803895764" sldId="268"/>
            <ac:cxnSpMk id="152" creationId="{2ADC8257-7865-4CD0-B882-40D1ADE56F8E}"/>
          </ac:cxnSpMkLst>
        </pc:cxnChg>
        <pc:cxnChg chg="add mod">
          <ac:chgData name="Phil Jeon(전필준)" userId="ff40bdec-9c19-4085-b494-972b854745bb" providerId="ADAL" clId="{2B8F85C9-BB5C-4D95-9D2B-60706721539C}" dt="2022-03-18T06:15:14.992" v="7106" actId="208"/>
          <ac:cxnSpMkLst>
            <pc:docMk/>
            <pc:sldMk cId="2803895764" sldId="268"/>
            <ac:cxnSpMk id="153" creationId="{5F0A7618-69B3-4223-9838-D6B1B7788BB8}"/>
          </ac:cxnSpMkLst>
        </pc:cxnChg>
      </pc:sldChg>
      <pc:sldChg chg="addSp delSp modSp add ord">
        <pc:chgData name="Phil Jeon(전필준)" userId="ff40bdec-9c19-4085-b494-972b854745bb" providerId="ADAL" clId="{2B8F85C9-BB5C-4D95-9D2B-60706721539C}" dt="2022-03-21T00:54:27.946" v="10913" actId="207"/>
        <pc:sldMkLst>
          <pc:docMk/>
          <pc:sldMk cId="3740081066" sldId="269"/>
        </pc:sldMkLst>
        <pc:spChg chg="del mod">
          <ac:chgData name="Phil Jeon(전필준)" userId="ff40bdec-9c19-4085-b494-972b854745bb" providerId="ADAL" clId="{2B8F85C9-BB5C-4D95-9D2B-60706721539C}" dt="2022-03-18T00:29:17.007" v="4772" actId="478"/>
          <ac:spMkLst>
            <pc:docMk/>
            <pc:sldMk cId="3740081066" sldId="269"/>
            <ac:spMk id="6" creationId="{090819F9-7B16-4BD0-AEC0-00FE1959BF50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18" creationId="{39FFFC1A-0892-45A9-B512-40512BFC562F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19" creationId="{A858C924-65B2-4C0C-B1A6-61EACB7A382A}"/>
          </ac:spMkLst>
        </pc:spChg>
        <pc:spChg chg="mod">
          <ac:chgData name="Phil Jeon(전필준)" userId="ff40bdec-9c19-4085-b494-972b854745bb" providerId="ADAL" clId="{2B8F85C9-BB5C-4D95-9D2B-60706721539C}" dt="2022-03-21T00:54:27.946" v="10913" actId="207"/>
          <ac:spMkLst>
            <pc:docMk/>
            <pc:sldMk cId="3740081066" sldId="269"/>
            <ac:spMk id="20" creationId="{6D82AAAB-93FC-4F31-BD8D-742ACE87C13A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26" creationId="{D5796483-48E7-4422-B941-B55CE0AD7723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40" creationId="{35D055A7-A41C-49B5-B432-862A23957ACA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45" creationId="{F3B0F58B-6D0F-4E9D-ADCC-91C51B2BB456}"/>
          </ac:spMkLst>
        </pc:spChg>
        <pc:grpChg chg="del">
          <ac:chgData name="Phil Jeon(전필준)" userId="ff40bdec-9c19-4085-b494-972b854745bb" providerId="ADAL" clId="{2B8F85C9-BB5C-4D95-9D2B-60706721539C}" dt="2022-03-18T00:29:09.523" v="4766" actId="478"/>
          <ac:grpSpMkLst>
            <pc:docMk/>
            <pc:sldMk cId="3740081066" sldId="269"/>
            <ac:grpSpMk id="8" creationId="{BBA0531F-0B4C-453E-A8F6-22F5AD3B4ADE}"/>
          </ac:grpSpMkLst>
        </pc:grpChg>
        <pc:grpChg chg="del">
          <ac:chgData name="Phil Jeon(전필준)" userId="ff40bdec-9c19-4085-b494-972b854745bb" providerId="ADAL" clId="{2B8F85C9-BB5C-4D95-9D2B-60706721539C}" dt="2022-03-18T00:29:09.523" v="4766" actId="478"/>
          <ac:grpSpMkLst>
            <pc:docMk/>
            <pc:sldMk cId="3740081066" sldId="269"/>
            <ac:grpSpMk id="41" creationId="{CFD04ABA-F61C-4F0F-AC3D-FAFEC29763E3}"/>
          </ac:grpSpMkLst>
        </pc:grpChg>
        <pc:picChg chg="del">
          <ac:chgData name="Phil Jeon(전필준)" userId="ff40bdec-9c19-4085-b494-972b854745bb" providerId="ADAL" clId="{2B8F85C9-BB5C-4D95-9D2B-60706721539C}" dt="2022-03-18T00:29:14.900" v="4770" actId="478"/>
          <ac:picMkLst>
            <pc:docMk/>
            <pc:sldMk cId="3740081066" sldId="269"/>
            <ac:picMk id="4" creationId="{3BD17DC6-5498-4C8A-8721-9B2C52037203}"/>
          </ac:picMkLst>
        </pc:picChg>
        <pc:picChg chg="add mod ord">
          <ac:chgData name="Phil Jeon(전필준)" userId="ff40bdec-9c19-4085-b494-972b854745bb" providerId="ADAL" clId="{2B8F85C9-BB5C-4D95-9D2B-60706721539C}" dt="2022-03-18T03:21:26.020" v="5963" actId="1076"/>
          <ac:picMkLst>
            <pc:docMk/>
            <pc:sldMk cId="3740081066" sldId="269"/>
            <ac:picMk id="5" creationId="{0C8F5BC7-BC2E-4974-963A-C067F0C0D37C}"/>
          </ac:picMkLst>
        </pc:picChg>
        <pc:picChg chg="del">
          <ac:chgData name="Phil Jeon(전필준)" userId="ff40bdec-9c19-4085-b494-972b854745bb" providerId="ADAL" clId="{2B8F85C9-BB5C-4D95-9D2B-60706721539C}" dt="2022-03-18T00:29:09.523" v="4766" actId="478"/>
          <ac:picMkLst>
            <pc:docMk/>
            <pc:sldMk cId="3740081066" sldId="269"/>
            <ac:picMk id="33" creationId="{4F82E392-317B-4774-9823-9CD8355F11E6}"/>
          </ac:picMkLst>
        </pc:picChg>
        <pc:picChg chg="del">
          <ac:chgData name="Phil Jeon(전필준)" userId="ff40bdec-9c19-4085-b494-972b854745bb" providerId="ADAL" clId="{2B8F85C9-BB5C-4D95-9D2B-60706721539C}" dt="2022-03-18T00:29:09.523" v="4766" actId="478"/>
          <ac:picMkLst>
            <pc:docMk/>
            <pc:sldMk cId="3740081066" sldId="269"/>
            <ac:picMk id="35" creationId="{7857B34D-F2F0-4875-AE47-979231673DFF}"/>
          </ac:picMkLst>
        </pc:picChg>
        <pc:picChg chg="del">
          <ac:chgData name="Phil Jeon(전필준)" userId="ff40bdec-9c19-4085-b494-972b854745bb" providerId="ADAL" clId="{2B8F85C9-BB5C-4D95-9D2B-60706721539C}" dt="2022-03-18T00:29:09.523" v="4766" actId="478"/>
          <ac:picMkLst>
            <pc:docMk/>
            <pc:sldMk cId="3740081066" sldId="269"/>
            <ac:picMk id="39" creationId="{1B7BE794-5515-4D64-B19A-029A3924442B}"/>
          </ac:picMkLst>
        </pc:picChg>
        <pc:cxnChg chg="del">
          <ac:chgData name="Phil Jeon(전필준)" userId="ff40bdec-9c19-4085-b494-972b854745bb" providerId="ADAL" clId="{2B8F85C9-BB5C-4D95-9D2B-60706721539C}" dt="2022-03-18T00:29:09.523" v="4766" actId="478"/>
          <ac:cxnSpMkLst>
            <pc:docMk/>
            <pc:sldMk cId="3740081066" sldId="269"/>
            <ac:cxnSpMk id="23" creationId="{83776685-D535-4B09-A145-714D63E2E541}"/>
          </ac:cxnSpMkLst>
        </pc:cxnChg>
        <pc:cxnChg chg="del">
          <ac:chgData name="Phil Jeon(전필준)" userId="ff40bdec-9c19-4085-b494-972b854745bb" providerId="ADAL" clId="{2B8F85C9-BB5C-4D95-9D2B-60706721539C}" dt="2022-03-18T00:29:09.523" v="4766" actId="478"/>
          <ac:cxnSpMkLst>
            <pc:docMk/>
            <pc:sldMk cId="3740081066" sldId="269"/>
            <ac:cxnSpMk id="24" creationId="{125555A5-2550-42A3-8778-009ACA5B9884}"/>
          </ac:cxnSpMkLst>
        </pc:cxnChg>
        <pc:cxnChg chg="del">
          <ac:chgData name="Phil Jeon(전필준)" userId="ff40bdec-9c19-4085-b494-972b854745bb" providerId="ADAL" clId="{2B8F85C9-BB5C-4D95-9D2B-60706721539C}" dt="2022-03-18T00:29:09.523" v="4766" actId="478"/>
          <ac:cxnSpMkLst>
            <pc:docMk/>
            <pc:sldMk cId="3740081066" sldId="269"/>
            <ac:cxnSpMk id="25" creationId="{1C05A721-476D-421C-A829-1059A4CCBDC9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21T00:22:28.271" v="8129" actId="1035"/>
        <pc:sldMkLst>
          <pc:docMk/>
          <pc:sldMk cId="569926639" sldId="270"/>
        </pc:sldMkLst>
        <pc:spChg chg="mod">
          <ac:chgData name="Phil Jeon(전필준)" userId="ff40bdec-9c19-4085-b494-972b854745bb" providerId="ADAL" clId="{2B8F85C9-BB5C-4D95-9D2B-60706721539C}" dt="2022-03-18T06:19:10.297" v="7592" actId="20577"/>
          <ac:spMkLst>
            <pc:docMk/>
            <pc:sldMk cId="569926639" sldId="270"/>
            <ac:spMk id="2" creationId="{35235DA9-9165-4887-9F36-0B76BFB07149}"/>
          </ac:spMkLst>
        </pc:spChg>
        <pc:spChg chg="add del mod">
          <ac:chgData name="Phil Jeon(전필준)" userId="ff40bdec-9c19-4085-b494-972b854745bb" providerId="ADAL" clId="{2B8F85C9-BB5C-4D95-9D2B-60706721539C}" dt="2022-03-21T00:22:21.628" v="8111" actId="478"/>
          <ac:spMkLst>
            <pc:docMk/>
            <pc:sldMk cId="569926639" sldId="270"/>
            <ac:spMk id="4" creationId="{83F2E622-381B-45A3-85F0-B16A28266A4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6" creationId="{090819F9-7B16-4BD0-AEC0-00FE1959BF50}"/>
          </ac:spMkLst>
        </pc:spChg>
        <pc:spChg chg="add mod">
          <ac:chgData name="Phil Jeon(전필준)" userId="ff40bdec-9c19-4085-b494-972b854745bb" providerId="ADAL" clId="{2B8F85C9-BB5C-4D95-9D2B-60706721539C}" dt="2022-03-21T00:22:28.271" v="8129" actId="1035"/>
          <ac:spMkLst>
            <pc:docMk/>
            <pc:sldMk cId="569926639" sldId="270"/>
            <ac:spMk id="8" creationId="{58B07574-435B-4EC5-A8AF-76BA2D1FB67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1" creationId="{2892D973-5038-4F73-ABE7-996B13650DC8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2" creationId="{D2B4267D-68FD-44D4-8ACB-82B92EBD787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3" creationId="{C8D9E793-19C6-41FE-BE4A-98810F8DF5AE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32" creationId="{486F24C4-B58A-4B36-A99E-FCE23187E0C3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34" creationId="{5B33714E-DA40-4B46-99A3-09DBA3EB6C45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36" creationId="{12710E62-D3A4-4C07-81FF-99146C02EDF0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48" creationId="{F2C2D53C-26AF-4868-B496-77920ADB313F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49" creationId="{801CDA29-AF08-493F-A015-BE6B5448B3CD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50" creationId="{6FF2F9DD-F63D-45D4-A22D-530EDC776C1B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53" creationId="{C604D712-FA00-4FE0-AEA1-F6F9B7182A8D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54" creationId="{BDAD55BF-1CF3-49D0-B640-4D7425E43D6A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64" creationId="{04261DC5-B8B2-4CC3-A00C-8C404A496CF0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66" creationId="{76E81E08-B80E-4566-8694-905F0A21B1A6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73" creationId="{DA49C3FA-D3A3-460E-B6B8-6976DC9F5DD3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74" creationId="{D46DD3E8-7F23-4E47-AD44-BCF5E8FEFE00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06" creationId="{95F08012-8D32-4EDD-A63A-AA519382678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27" creationId="{A64D4D05-AC07-4C03-BB1B-58BC5F9FEC69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57" creationId="{CDC9F09E-986D-482F-9407-853F00ABB9C0}"/>
          </ac:spMkLst>
        </pc:spChg>
        <pc:picChg chg="del">
          <ac:chgData name="Phil Jeon(전필준)" userId="ff40bdec-9c19-4085-b494-972b854745bb" providerId="ADAL" clId="{2B8F85C9-BB5C-4D95-9D2B-60706721539C}" dt="2022-03-18T06:19:15.568" v="7593" actId="478"/>
          <ac:picMkLst>
            <pc:docMk/>
            <pc:sldMk cId="569926639" sldId="270"/>
            <ac:picMk id="4" creationId="{3BD17DC6-5498-4C8A-8721-9B2C52037203}"/>
          </ac:picMkLst>
        </pc:picChg>
        <pc:picChg chg="add del mod">
          <ac:chgData name="Phil Jeon(전필준)" userId="ff40bdec-9c19-4085-b494-972b854745bb" providerId="ADAL" clId="{2B8F85C9-BB5C-4D95-9D2B-60706721539C}" dt="2022-03-21T00:15:06.292" v="7893" actId="478"/>
          <ac:picMkLst>
            <pc:docMk/>
            <pc:sldMk cId="569926639" sldId="270"/>
            <ac:picMk id="5" creationId="{6AFA7839-F81E-4A19-B775-9943B9EF4564}"/>
          </ac:picMkLst>
        </pc:picChg>
        <pc:picChg chg="add mod modCrop">
          <ac:chgData name="Phil Jeon(전필준)" userId="ff40bdec-9c19-4085-b494-972b854745bb" providerId="ADAL" clId="{2B8F85C9-BB5C-4D95-9D2B-60706721539C}" dt="2022-03-21T00:22:25.392" v="8126" actId="1036"/>
          <ac:picMkLst>
            <pc:docMk/>
            <pc:sldMk cId="569926639" sldId="270"/>
            <ac:picMk id="7" creationId="{71C3060F-FE50-467F-93D1-3E25B2DB213F}"/>
          </ac:picMkLst>
        </pc:picChg>
        <pc:picChg chg="del">
          <ac:chgData name="Phil Jeon(전필준)" userId="ff40bdec-9c19-4085-b494-972b854745bb" providerId="ADAL" clId="{2B8F85C9-BB5C-4D95-9D2B-60706721539C}" dt="2022-03-18T06:19:15.568" v="7593" actId="478"/>
          <ac:picMkLst>
            <pc:docMk/>
            <pc:sldMk cId="569926639" sldId="270"/>
            <ac:picMk id="134" creationId="{6BB6B1EA-CB5A-4BF9-A809-6FC14F4A567A}"/>
          </ac:picMkLst>
        </pc:pic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30" creationId="{012B1842-ED49-494A-AACD-E6DF01B0FF63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37" creationId="{764BFD13-484B-4F81-BAFE-00C9657E3C95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46" creationId="{46B7EFC6-8EA3-48B0-AC0D-394332B295BB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47" creationId="{CA6004B1-F06D-4D96-9D86-10045BDEFB1B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51" creationId="{DCF3216D-740A-4937-9351-31AB293A3E5C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62" creationId="{FCB65282-899F-4EEC-95F5-513DD83A1AB3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67" creationId="{998F432B-03A8-4B73-A213-6371BE5BAA79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93" creationId="{5087610A-0241-4657-9E6D-FA59FBE11BF0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00" creationId="{BA0F6A59-9975-4E1C-8855-798B1AF5259E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03" creationId="{2C252B22-04A1-4B0D-BCA7-6642C423E38A}"/>
          </ac:cxnSpMkLst>
        </pc:cxnChg>
        <pc:cxnChg chg="del mod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09" creationId="{DCFB4FBD-C080-48E9-89EC-EB14C14E3B88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31" creationId="{06E23FB3-6E90-4174-BE31-7938CA54E6D8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52" creationId="{2ADC8257-7865-4CD0-B882-40D1ADE56F8E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53" creationId="{5F0A7618-69B3-4223-9838-D6B1B7788BB8}"/>
          </ac:cxnSpMkLst>
        </pc:cxnChg>
      </pc:sldChg>
      <pc:sldChg chg="addSp modSp add">
        <pc:chgData name="Phil Jeon(전필준)" userId="ff40bdec-9c19-4085-b494-972b854745bb" providerId="ADAL" clId="{2B8F85C9-BB5C-4D95-9D2B-60706721539C}" dt="2022-03-21T00:22:14.631" v="8110" actId="1076"/>
        <pc:sldMkLst>
          <pc:docMk/>
          <pc:sldMk cId="765100447" sldId="271"/>
        </pc:sldMkLst>
        <pc:spChg chg="mod">
          <ac:chgData name="Phil Jeon(전필준)" userId="ff40bdec-9c19-4085-b494-972b854745bb" providerId="ADAL" clId="{2B8F85C9-BB5C-4D95-9D2B-60706721539C}" dt="2022-03-21T00:22:14.631" v="8110" actId="1076"/>
          <ac:spMkLst>
            <pc:docMk/>
            <pc:sldMk cId="765100447" sldId="271"/>
            <ac:spMk id="4" creationId="{83F2E622-381B-45A3-85F0-B16A28266A42}"/>
          </ac:spMkLst>
        </pc:spChg>
        <pc:spChg chg="add mod">
          <ac:chgData name="Phil Jeon(전필준)" userId="ff40bdec-9c19-4085-b494-972b854745bb" providerId="ADAL" clId="{2B8F85C9-BB5C-4D95-9D2B-60706721539C}" dt="2022-03-21T00:19:33.240" v="7946" actId="208"/>
          <ac:spMkLst>
            <pc:docMk/>
            <pc:sldMk cId="765100447" sldId="271"/>
            <ac:spMk id="6" creationId="{54BF2737-63E3-4363-9D4D-DCC75561DDF8}"/>
          </ac:spMkLst>
        </pc:spChg>
        <pc:spChg chg="add mod">
          <ac:chgData name="Phil Jeon(전필준)" userId="ff40bdec-9c19-4085-b494-972b854745bb" providerId="ADAL" clId="{2B8F85C9-BB5C-4D95-9D2B-60706721539C}" dt="2022-03-21T00:19:33.240" v="7946" actId="208"/>
          <ac:spMkLst>
            <pc:docMk/>
            <pc:sldMk cId="765100447" sldId="271"/>
            <ac:spMk id="14" creationId="{0095E30E-0274-40F6-AA2C-5C42A86F5400}"/>
          </ac:spMkLst>
        </pc:spChg>
        <pc:picChg chg="mod">
          <ac:chgData name="Phil Jeon(전필준)" userId="ff40bdec-9c19-4085-b494-972b854745bb" providerId="ADAL" clId="{2B8F85C9-BB5C-4D95-9D2B-60706721539C}" dt="2022-03-21T00:19:19.071" v="7945" actId="208"/>
          <ac:picMkLst>
            <pc:docMk/>
            <pc:sldMk cId="765100447" sldId="271"/>
            <ac:picMk id="5" creationId="{6AFA7839-F81E-4A19-B775-9943B9EF4564}"/>
          </ac:picMkLst>
        </pc:picChg>
        <pc:picChg chg="mod">
          <ac:chgData name="Phil Jeon(전필준)" userId="ff40bdec-9c19-4085-b494-972b854745bb" providerId="ADAL" clId="{2B8F85C9-BB5C-4D95-9D2B-60706721539C}" dt="2022-03-21T00:18:31.454" v="7939" actId="1036"/>
          <ac:picMkLst>
            <pc:docMk/>
            <pc:sldMk cId="765100447" sldId="271"/>
            <ac:picMk id="7" creationId="{71C3060F-FE50-467F-93D1-3E25B2DB213F}"/>
          </ac:picMkLst>
        </pc:picChg>
        <pc:picChg chg="add mod">
          <ac:chgData name="Phil Jeon(전필준)" userId="ff40bdec-9c19-4085-b494-972b854745bb" providerId="ADAL" clId="{2B8F85C9-BB5C-4D95-9D2B-60706721539C}" dt="2022-03-21T00:19:19.071" v="7945" actId="208"/>
          <ac:picMkLst>
            <pc:docMk/>
            <pc:sldMk cId="765100447" sldId="271"/>
            <ac:picMk id="8" creationId="{724F0077-8F01-481A-BF90-C6863F64DBF5}"/>
          </ac:picMkLst>
        </pc:pic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0" creationId="{A8C45E24-2EE9-4020-8939-DB8DA8D6A20D}"/>
          </ac:cxnSpMkLst>
        </pc:cxn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2" creationId="{234BFFB3-8B02-4FE0-9AC9-EC6E3D4FB4F8}"/>
          </ac:cxnSpMkLst>
        </pc:cxn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5" creationId="{72382249-610C-4850-A48E-B0F9751C8524}"/>
          </ac:cxnSpMkLst>
        </pc:cxn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6" creationId="{3910FBA3-583A-40CD-BCA6-14FA1584A1C9}"/>
          </ac:cxnSpMkLst>
        </pc:cxnChg>
      </pc:sldChg>
      <pc:sldChg chg="addSp delSp modSp add ord">
        <pc:chgData name="Phil Jeon(전필준)" userId="ff40bdec-9c19-4085-b494-972b854745bb" providerId="ADAL" clId="{2B8F85C9-BB5C-4D95-9D2B-60706721539C}" dt="2022-03-21T00:53:12.198" v="10824" actId="20577"/>
        <pc:sldMkLst>
          <pc:docMk/>
          <pc:sldMk cId="2553931554" sldId="272"/>
        </pc:sldMkLst>
        <pc:spChg chg="mod">
          <ac:chgData name="Phil Jeon(전필준)" userId="ff40bdec-9c19-4085-b494-972b854745bb" providerId="ADAL" clId="{2B8F85C9-BB5C-4D95-9D2B-60706721539C}" dt="2022-03-21T00:24:02.005" v="8143" actId="20577"/>
          <ac:spMkLst>
            <pc:docMk/>
            <pc:sldMk cId="2553931554" sldId="272"/>
            <ac:spMk id="2" creationId="{35235DA9-9165-4887-9F36-0B76BFB07149}"/>
          </ac:spMkLst>
        </pc:spChg>
        <pc:spChg chg="mod">
          <ac:chgData name="Phil Jeon(전필준)" userId="ff40bdec-9c19-4085-b494-972b854745bb" providerId="ADAL" clId="{2B8F85C9-BB5C-4D95-9D2B-60706721539C}" dt="2022-03-21T00:53:12.198" v="10824" actId="20577"/>
          <ac:spMkLst>
            <pc:docMk/>
            <pc:sldMk cId="2553931554" sldId="272"/>
            <ac:spMk id="20" creationId="{6D82AAAB-93FC-4F31-BD8D-742ACE87C13A}"/>
          </ac:spMkLst>
        </pc:spChg>
        <pc:picChg chg="del">
          <ac:chgData name="Phil Jeon(전필준)" userId="ff40bdec-9c19-4085-b494-972b854745bb" providerId="ADAL" clId="{2B8F85C9-BB5C-4D95-9D2B-60706721539C}" dt="2022-03-21T00:24:03.060" v="8144" actId="478"/>
          <ac:picMkLst>
            <pc:docMk/>
            <pc:sldMk cId="2553931554" sldId="272"/>
            <ac:picMk id="5" creationId="{0C8F5BC7-BC2E-4974-963A-C067F0C0D37C}"/>
          </ac:picMkLst>
        </pc:picChg>
        <pc:picChg chg="add mod">
          <ac:chgData name="Phil Jeon(전필준)" userId="ff40bdec-9c19-4085-b494-972b854745bb" providerId="ADAL" clId="{2B8F85C9-BB5C-4D95-9D2B-60706721539C}" dt="2022-03-21T00:28:53.856" v="9075" actId="1076"/>
          <ac:picMkLst>
            <pc:docMk/>
            <pc:sldMk cId="2553931554" sldId="272"/>
            <ac:picMk id="6" creationId="{35B9E92A-4DDD-4630-976E-F68BFAE65F93}"/>
          </ac:picMkLst>
        </pc:picChg>
      </pc:sldChg>
      <pc:sldChg chg="addSp delSp modSp add ord">
        <pc:chgData name="Phil Jeon(전필준)" userId="ff40bdec-9c19-4085-b494-972b854745bb" providerId="ADAL" clId="{2B8F85C9-BB5C-4D95-9D2B-60706721539C}" dt="2022-03-21T00:52:56.172" v="10821" actId="20577"/>
        <pc:sldMkLst>
          <pc:docMk/>
          <pc:sldMk cId="2302488020" sldId="273"/>
        </pc:sldMkLst>
        <pc:spChg chg="mod">
          <ac:chgData name="Phil Jeon(전필준)" userId="ff40bdec-9c19-4085-b494-972b854745bb" providerId="ADAL" clId="{2B8F85C9-BB5C-4D95-9D2B-60706721539C}" dt="2022-03-21T00:36:02.806" v="9882" actId="20577"/>
          <ac:spMkLst>
            <pc:docMk/>
            <pc:sldMk cId="2302488020" sldId="273"/>
            <ac:spMk id="2" creationId="{35235DA9-9165-4887-9F36-0B76BFB07149}"/>
          </ac:spMkLst>
        </pc:spChg>
        <pc:spChg chg="add mod">
          <ac:chgData name="Phil Jeon(전필준)" userId="ff40bdec-9c19-4085-b494-972b854745bb" providerId="ADAL" clId="{2B8F85C9-BB5C-4D95-9D2B-60706721539C}" dt="2022-03-21T00:41:44.345" v="10191" actId="14100"/>
          <ac:spMkLst>
            <pc:docMk/>
            <pc:sldMk cId="2302488020" sldId="273"/>
            <ac:spMk id="11" creationId="{2F04817E-0099-45B2-B965-B1EE3F9D67E5}"/>
          </ac:spMkLst>
        </pc:spChg>
        <pc:spChg chg="add mod">
          <ac:chgData name="Phil Jeon(전필준)" userId="ff40bdec-9c19-4085-b494-972b854745bb" providerId="ADAL" clId="{2B8F85C9-BB5C-4D95-9D2B-60706721539C}" dt="2022-03-21T00:42:56.753" v="10275" actId="1076"/>
          <ac:spMkLst>
            <pc:docMk/>
            <pc:sldMk cId="2302488020" sldId="273"/>
            <ac:spMk id="15" creationId="{7F9EBC11-6546-4C36-A38E-F4EC848EBFBB}"/>
          </ac:spMkLst>
        </pc:spChg>
        <pc:spChg chg="add del mod">
          <ac:chgData name="Phil Jeon(전필준)" userId="ff40bdec-9c19-4085-b494-972b854745bb" providerId="ADAL" clId="{2B8F85C9-BB5C-4D95-9D2B-60706721539C}" dt="2022-03-21T00:43:06.219" v="10277" actId="478"/>
          <ac:spMkLst>
            <pc:docMk/>
            <pc:sldMk cId="2302488020" sldId="273"/>
            <ac:spMk id="16" creationId="{88B59D5E-5E07-4165-BB1D-4D91F86FFBC4}"/>
          </ac:spMkLst>
        </pc:spChg>
        <pc:spChg chg="add mod">
          <ac:chgData name="Phil Jeon(전필준)" userId="ff40bdec-9c19-4085-b494-972b854745bb" providerId="ADAL" clId="{2B8F85C9-BB5C-4D95-9D2B-60706721539C}" dt="2022-03-21T00:43:45.208" v="10336" actId="1038"/>
          <ac:spMkLst>
            <pc:docMk/>
            <pc:sldMk cId="2302488020" sldId="273"/>
            <ac:spMk id="18" creationId="{D44A8C95-CC14-4598-A0EE-894820EEBF70}"/>
          </ac:spMkLst>
        </pc:spChg>
        <pc:spChg chg="mod">
          <ac:chgData name="Phil Jeon(전필준)" userId="ff40bdec-9c19-4085-b494-972b854745bb" providerId="ADAL" clId="{2B8F85C9-BB5C-4D95-9D2B-60706721539C}" dt="2022-03-21T00:52:56.172" v="10821" actId="20577"/>
          <ac:spMkLst>
            <pc:docMk/>
            <pc:sldMk cId="2302488020" sldId="273"/>
            <ac:spMk id="20" creationId="{6D82AAAB-93FC-4F31-BD8D-742ACE87C13A}"/>
          </ac:spMkLst>
        </pc:spChg>
        <pc:picChg chg="del">
          <ac:chgData name="Phil Jeon(전필준)" userId="ff40bdec-9c19-4085-b494-972b854745bb" providerId="ADAL" clId="{2B8F85C9-BB5C-4D95-9D2B-60706721539C}" dt="2022-03-21T00:29:45.628" v="9105" actId="478"/>
          <ac:picMkLst>
            <pc:docMk/>
            <pc:sldMk cId="2302488020" sldId="273"/>
            <ac:picMk id="5" creationId="{0C8F5BC7-BC2E-4974-963A-C067F0C0D37C}"/>
          </ac:picMkLst>
        </pc:picChg>
        <pc:picChg chg="add mod modCrop">
          <ac:chgData name="Phil Jeon(전필준)" userId="ff40bdec-9c19-4085-b494-972b854745bb" providerId="ADAL" clId="{2B8F85C9-BB5C-4D95-9D2B-60706721539C}" dt="2022-03-21T00:42:17.960" v="10194" actId="732"/>
          <ac:picMkLst>
            <pc:docMk/>
            <pc:sldMk cId="2302488020" sldId="273"/>
            <ac:picMk id="6" creationId="{7E32FE66-F7B4-455E-9216-9F021C2776F9}"/>
          </ac:picMkLst>
        </pc:picChg>
        <pc:picChg chg="add mod">
          <ac:chgData name="Phil Jeon(전필준)" userId="ff40bdec-9c19-4085-b494-972b854745bb" providerId="ADAL" clId="{2B8F85C9-BB5C-4D95-9D2B-60706721539C}" dt="2022-03-21T00:41:21.504" v="10165" actId="1076"/>
          <ac:picMkLst>
            <pc:docMk/>
            <pc:sldMk cId="2302488020" sldId="273"/>
            <ac:picMk id="8" creationId="{5B1F7E2C-3645-49F9-BE27-FA80B444CA33}"/>
          </ac:picMkLst>
        </pc:picChg>
        <pc:picChg chg="add mod modCrop">
          <ac:chgData name="Phil Jeon(전필준)" userId="ff40bdec-9c19-4085-b494-972b854745bb" providerId="ADAL" clId="{2B8F85C9-BB5C-4D95-9D2B-60706721539C}" dt="2022-03-21T00:41:21.504" v="10165" actId="1076"/>
          <ac:picMkLst>
            <pc:docMk/>
            <pc:sldMk cId="2302488020" sldId="273"/>
            <ac:picMk id="9" creationId="{4F5A414D-F27A-4FBE-9997-1530A6B7FC3B}"/>
          </ac:picMkLst>
        </pc:picChg>
        <pc:picChg chg="add mod">
          <ac:chgData name="Phil Jeon(전필준)" userId="ff40bdec-9c19-4085-b494-972b854745bb" providerId="ADAL" clId="{2B8F85C9-BB5C-4D95-9D2B-60706721539C}" dt="2022-03-21T00:41:26.321" v="10167" actId="1076"/>
          <ac:picMkLst>
            <pc:docMk/>
            <pc:sldMk cId="2302488020" sldId="273"/>
            <ac:picMk id="12" creationId="{39CC827F-467C-4850-A121-D652F49A0E9F}"/>
          </ac:picMkLst>
        </pc:picChg>
        <pc:picChg chg="add mod">
          <ac:chgData name="Phil Jeon(전필준)" userId="ff40bdec-9c19-4085-b494-972b854745bb" providerId="ADAL" clId="{2B8F85C9-BB5C-4D95-9D2B-60706721539C}" dt="2022-03-21T00:41:31.039" v="10189" actId="1037"/>
          <ac:picMkLst>
            <pc:docMk/>
            <pc:sldMk cId="2302488020" sldId="273"/>
            <ac:picMk id="13" creationId="{7BA3482B-6C8F-492B-AAFA-BE48B9D2EFFB}"/>
          </ac:picMkLst>
        </pc:picChg>
        <pc:cxnChg chg="add mod">
          <ac:chgData name="Phil Jeon(전필준)" userId="ff40bdec-9c19-4085-b494-972b854745bb" providerId="ADAL" clId="{2B8F85C9-BB5C-4D95-9D2B-60706721539C}" dt="2022-03-21T00:41:21.504" v="10165" actId="1076"/>
          <ac:cxnSpMkLst>
            <pc:docMk/>
            <pc:sldMk cId="2302488020" sldId="273"/>
            <ac:cxnSpMk id="10" creationId="{A7CB4AF1-409D-49FA-9C83-C6580666B6AB}"/>
          </ac:cxnSpMkLst>
        </pc:cxnChg>
        <pc:cxnChg chg="add mod">
          <ac:chgData name="Phil Jeon(전필준)" userId="ff40bdec-9c19-4085-b494-972b854745bb" providerId="ADAL" clId="{2B8F85C9-BB5C-4D95-9D2B-60706721539C}" dt="2022-03-21T00:41:26.321" v="10167" actId="1076"/>
          <ac:cxnSpMkLst>
            <pc:docMk/>
            <pc:sldMk cId="2302488020" sldId="273"/>
            <ac:cxnSpMk id="14" creationId="{A4F48271-6FD8-4D85-9BD7-B5B2670BD585}"/>
          </ac:cxnSpMkLst>
        </pc:cxnChg>
      </pc:sldChg>
      <pc:sldMasterChg chg="addSp modSp">
        <pc:chgData name="Phil Jeon(전필준)" userId="ff40bdec-9c19-4085-b494-972b854745bb" providerId="ADAL" clId="{2B8F85C9-BB5C-4D95-9D2B-60706721539C}" dt="2022-03-21T00:47:11.818" v="10671"/>
        <pc:sldMasterMkLst>
          <pc:docMk/>
          <pc:sldMasterMk cId="1149892062" sldId="2147483660"/>
        </pc:sldMasterMkLst>
        <pc:spChg chg="add mod ord modVis">
          <ac:chgData name="Phil Jeon(전필준)" userId="ff40bdec-9c19-4085-b494-972b854745bb" providerId="ADAL" clId="{2B8F85C9-BB5C-4D95-9D2B-60706721539C}" dt="2022-03-21T00:47:11.780" v="10640"/>
          <ac:spMkLst>
            <pc:docMk/>
            <pc:sldMasterMk cId="1149892062" sldId="2147483660"/>
            <ac:spMk id="7" creationId="{2E118E36-A383-49F0-A2FE-30C0210007BB}"/>
          </ac:spMkLst>
        </pc:spChg>
        <pc:spChg chg="add mod ord modVis">
          <ac:chgData name="Phil Jeon(전필준)" userId="ff40bdec-9c19-4085-b494-972b854745bb" providerId="ADAL" clId="{2B8F85C9-BB5C-4D95-9D2B-60706721539C}" dt="2022-03-21T00:47:11.818" v="10671"/>
          <ac:spMkLst>
            <pc:docMk/>
            <pc:sldMasterMk cId="1149892062" sldId="2147483660"/>
            <ac:spMk id="8" creationId="{5292F460-8987-430A-95E5-47D0CB9B148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1566-2830-4BA5-9FE0-CC97B731BAB5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A7D3-A236-4DCD-A6F6-05CA7FA11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B03CCD-8E43-4F37-A793-5DF3911D2699}"/>
              </a:ext>
            </a:extLst>
          </p:cNvPr>
          <p:cNvGrpSpPr/>
          <p:nvPr userDrawn="1"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id="{1BB12FD1-AD31-42F4-91F2-363DCD09E2EF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59BD9-1507-4003-A3B3-212265126D40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8E009B-CE34-40D8-A78A-DED85517D3BA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EB24A3-5FA1-45E2-A116-94DA47DECB84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4" name="타원 12">
              <a:extLst>
                <a:ext uri="{FF2B5EF4-FFF2-40B4-BE49-F238E27FC236}">
                  <a16:creationId xmlns:a16="http://schemas.microsoft.com/office/drawing/2014/main" id="{8799C88D-A87F-408A-A7B6-BDF8317F38BC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3">
              <a:extLst>
                <a:ext uri="{FF2B5EF4-FFF2-40B4-BE49-F238E27FC236}">
                  <a16:creationId xmlns:a16="http://schemas.microsoft.com/office/drawing/2014/main" id="{82F44BC4-9933-4BF0-A4D5-771FFAD07B1C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DE853-CF68-4E9D-AED4-EBCE87F720B2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5B98EA5-7EF0-4D95-AC61-AC5176738CA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B6128-B44F-47EF-9C30-0DA794BBDE28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pic>
        <p:nvPicPr>
          <p:cNvPr id="29" name="그림 14">
            <a:extLst>
              <a:ext uri="{FF2B5EF4-FFF2-40B4-BE49-F238E27FC236}">
                <a16:creationId xmlns:a16="http://schemas.microsoft.com/office/drawing/2014/main" id="{2E0B3E43-1598-40B6-BFB4-8720277B2D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중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4">
            <a:extLst>
              <a:ext uri="{FF2B5EF4-FFF2-40B4-BE49-F238E27FC236}">
                <a16:creationId xmlns:a16="http://schemas.microsoft.com/office/drawing/2014/main" id="{DF1F75BA-E7E3-4BC7-9562-0BCFEDCCF7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34BFFE-B466-48A7-B53A-EF128D2600AE}"/>
              </a:ext>
            </a:extLst>
          </p:cNvPr>
          <p:cNvGrpSpPr/>
          <p:nvPr userDrawn="1"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FBC375E-5E29-4E1B-B29A-ED183AA0BA82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40375-956E-4FA4-B91D-F9B7FB3A9690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69326C-6913-47EC-A3FB-F1C57B10F0A9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A33566-30B5-4168-A8D2-A9A1FF853F6E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0C5AC6F7-4003-4F90-8817-C4607C88DDF2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6FEA7F39-AD46-427A-8DBC-09A958D24B5A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F7BD3-DCE7-4385-86FF-8C6A3516C66C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F42998D-9236-4E6D-84D8-497D2050C0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F58939-CBCD-4DA6-BB81-35387C77B630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일본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그림 14">
            <a:extLst>
              <a:ext uri="{FF2B5EF4-FFF2-40B4-BE49-F238E27FC236}">
                <a16:creationId xmlns:a16="http://schemas.microsoft.com/office/drawing/2014/main" id="{0D7162F3-AC89-43A3-820A-531F0E1C7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87479C-C34B-45D6-B7B1-36EA1E102692}"/>
              </a:ext>
            </a:extLst>
          </p:cNvPr>
          <p:cNvGrpSpPr/>
          <p:nvPr userDrawn="1"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32" name="직선 연결선 8">
              <a:extLst>
                <a:ext uri="{FF2B5EF4-FFF2-40B4-BE49-F238E27FC236}">
                  <a16:creationId xmlns:a16="http://schemas.microsoft.com/office/drawing/2014/main" id="{6712002A-155B-4D42-A80D-EE3F6B386127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E027EF-6099-429F-A064-AD8EAB9C12D5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3192E-8272-475C-ADDE-E3AEE2BBCF2A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24AA2-85EB-4EF6-A54D-5A3267730CF0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36" name="타원 12">
              <a:extLst>
                <a:ext uri="{FF2B5EF4-FFF2-40B4-BE49-F238E27FC236}">
                  <a16:creationId xmlns:a16="http://schemas.microsoft.com/office/drawing/2014/main" id="{AF5220B2-6222-4F5D-BAD0-8032C748AA43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3">
              <a:extLst>
                <a:ext uri="{FF2B5EF4-FFF2-40B4-BE49-F238E27FC236}">
                  <a16:creationId xmlns:a16="http://schemas.microsoft.com/office/drawing/2014/main" id="{FB5D4F94-7AEC-4BE9-AD4C-DBF440C1F485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8514BF-1139-4504-B662-F0C29A5E948A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08924D2-B856-4511-8B32-BB7A92367D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145E8E-873F-423D-AC73-0D7AD989FEBB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3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EDE79C-6403-43A8-AD0A-F743F607B5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70" y="6614634"/>
            <a:ext cx="987279" cy="1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2E118E36-A383-49F0-A2FE-30C0210007BB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292F460-8987-430A-95E5-47D0CB9B1487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G스마트체 SemiBold" panose="020B0600000101010101" pitchFamily="50" charset="-127"/>
          <a:ea typeface="LG스마트체 Semi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D13C8-09F8-4170-8F3A-194681D52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Quartus Inc.</a:t>
            </a:r>
            <a:r>
              <a:rPr lang="ko-KR" altLang="en-US" dirty="0"/>
              <a:t>의 </a:t>
            </a:r>
            <a:r>
              <a:rPr lang="en-US" altLang="ko-KR" dirty="0"/>
              <a:t>Tesseract </a:t>
            </a:r>
            <a:r>
              <a:rPr lang="ko-KR" altLang="en-US" dirty="0"/>
              <a:t>기술분석</a:t>
            </a:r>
          </a:p>
        </p:txBody>
      </p:sp>
    </p:spTree>
    <p:extLst>
      <p:ext uri="{BB962C8B-B14F-4D97-AF65-F5344CB8AC3E}">
        <p14:creationId xmlns:p14="http://schemas.microsoft.com/office/powerpoint/2010/main" val="113895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Data analysis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3060F-FE50-467F-93D1-3E25B2DB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8157" r="8792" b="6356"/>
          <a:stretch/>
        </p:blipFill>
        <p:spPr>
          <a:xfrm>
            <a:off x="328748" y="929278"/>
            <a:ext cx="9248503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2E622-381B-45A3-85F0-B16A28266A42}"/>
              </a:ext>
            </a:extLst>
          </p:cNvPr>
          <p:cNvSpPr txBox="1"/>
          <p:nvPr/>
        </p:nvSpPr>
        <p:spPr>
          <a:xfrm>
            <a:off x="1069596" y="5661988"/>
            <a:ext cx="7220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Raw data(blue): </a:t>
            </a:r>
            <a:r>
              <a:rPr lang="ko-KR" altLang="en-US" sz="1600" dirty="0"/>
              <a:t>센서면에서의 </a:t>
            </a:r>
            <a:r>
              <a:rPr lang="en-US" altLang="ko-KR" sz="1600" dirty="0"/>
              <a:t>data points</a:t>
            </a:r>
          </a:p>
          <a:p>
            <a:r>
              <a:rPr lang="en-US" altLang="ko-KR" sz="1600" dirty="0"/>
              <a:t>Distortion model(orange): object </a:t>
            </a:r>
            <a:r>
              <a:rPr lang="ko-KR" altLang="en-US" sz="1600" dirty="0"/>
              <a:t>정보를 주어진 </a:t>
            </a:r>
            <a:r>
              <a:rPr lang="en-US" altLang="ko-KR" sz="1600" dirty="0"/>
              <a:t>distortion model</a:t>
            </a:r>
            <a:r>
              <a:rPr lang="ko-KR" altLang="en-US" sz="1600" dirty="0"/>
              <a:t>에 적용한 결과</a:t>
            </a:r>
            <a:endParaRPr lang="en-US" altLang="ko-KR" sz="1600" dirty="0"/>
          </a:p>
          <a:p>
            <a:r>
              <a:rPr lang="ko-KR" altLang="en-US" sz="1600" dirty="0"/>
              <a:t>→ 오차가 존재하나 </a:t>
            </a:r>
            <a:r>
              <a:rPr lang="en-US" altLang="ko-KR" sz="1600" dirty="0"/>
              <a:t>Tesseract</a:t>
            </a:r>
            <a:r>
              <a:rPr lang="ko-KR" altLang="en-US" sz="1600" dirty="0"/>
              <a:t>가 사용하는 모델은 확실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A7839-F81E-4A19-B775-9943B9E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7" y="3820890"/>
            <a:ext cx="4027714" cy="206383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BF2737-63E3-4363-9D4D-DCC75561DDF8}"/>
              </a:ext>
            </a:extLst>
          </p:cNvPr>
          <p:cNvSpPr/>
          <p:nvPr/>
        </p:nvSpPr>
        <p:spPr>
          <a:xfrm>
            <a:off x="7132320" y="1515295"/>
            <a:ext cx="1837509" cy="13149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4F0077-8F01-481A-BF90-C6863F64D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" y="660429"/>
            <a:ext cx="4315097" cy="220369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C45E24-2EE9-4020-8939-DB8DA8D6A20D}"/>
              </a:ext>
            </a:extLst>
          </p:cNvPr>
          <p:cNvCxnSpPr/>
          <p:nvPr/>
        </p:nvCxnSpPr>
        <p:spPr>
          <a:xfrm flipH="1">
            <a:off x="5878286" y="2830289"/>
            <a:ext cx="1237706" cy="990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4BFFB3-8B02-4FE0-9AC9-EC6E3D4FB4F8}"/>
              </a:ext>
            </a:extLst>
          </p:cNvPr>
          <p:cNvCxnSpPr>
            <a:cxnSpLocks/>
          </p:cNvCxnSpPr>
          <p:nvPr/>
        </p:nvCxnSpPr>
        <p:spPr>
          <a:xfrm>
            <a:off x="8969829" y="2830289"/>
            <a:ext cx="936171" cy="990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95E30E-0274-40F6-AA2C-5C42A86F5400}"/>
              </a:ext>
            </a:extLst>
          </p:cNvPr>
          <p:cNvSpPr/>
          <p:nvPr/>
        </p:nvSpPr>
        <p:spPr>
          <a:xfrm flipV="1">
            <a:off x="1149530" y="3356393"/>
            <a:ext cx="1837509" cy="13149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2382249-610C-4850-A48E-B0F9751C8524}"/>
              </a:ext>
            </a:extLst>
          </p:cNvPr>
          <p:cNvCxnSpPr>
            <a:cxnSpLocks/>
          </p:cNvCxnSpPr>
          <p:nvPr/>
        </p:nvCxnSpPr>
        <p:spPr>
          <a:xfrm flipH="1" flipV="1">
            <a:off x="101722" y="2872378"/>
            <a:ext cx="1047807" cy="4840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10FBA3-583A-40CD-BCA6-14FA1584A1C9}"/>
              </a:ext>
            </a:extLst>
          </p:cNvPr>
          <p:cNvCxnSpPr>
            <a:cxnSpLocks/>
          </p:cNvCxnSpPr>
          <p:nvPr/>
        </p:nvCxnSpPr>
        <p:spPr>
          <a:xfrm flipV="1">
            <a:off x="2977786" y="2864128"/>
            <a:ext cx="1454876" cy="4953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DOE method for stereo camera?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206225" y="1413109"/>
            <a:ext cx="6175682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DOE</a:t>
            </a:r>
            <a:r>
              <a:rPr lang="ko-KR" altLang="en-US" sz="1600" dirty="0"/>
              <a:t>방식은 중심축 정렬 민감도가 낮지만</a:t>
            </a:r>
            <a:r>
              <a:rPr lang="en-US" altLang="ko-KR" sz="1600" dirty="0"/>
              <a:t>, </a:t>
            </a:r>
            <a:r>
              <a:rPr lang="ko-KR" altLang="en-US" sz="1600" dirty="0"/>
              <a:t>과다하게 틀어질 경우 문제 발생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Stereo camera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 </a:t>
            </a:r>
            <a:r>
              <a:rPr lang="ko-KR" altLang="en-US" sz="1600" dirty="0"/>
              <a:t>두 카메라 사이의 </a:t>
            </a:r>
            <a:r>
              <a:rPr lang="en-US" altLang="ko-KR" sz="1600" dirty="0"/>
              <a:t>extrinsic parameter</a:t>
            </a:r>
            <a:r>
              <a:rPr lang="ko-KR" altLang="en-US" sz="1600" dirty="0"/>
              <a:t>의 관계를 수식적으로 보정이 가능은 하지만 </a:t>
            </a:r>
            <a:r>
              <a:rPr lang="en-US" altLang="ko-KR" sz="1600" dirty="0"/>
              <a:t>baseline </a:t>
            </a:r>
            <a:r>
              <a:rPr lang="ko-KR" altLang="en-US" sz="1600" dirty="0"/>
              <a:t>길이에 따라 오차가 커짐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매우 짧은 </a:t>
            </a:r>
            <a:r>
              <a:rPr lang="en-US" altLang="ko-KR" sz="1600" dirty="0"/>
              <a:t>baseline</a:t>
            </a:r>
            <a:r>
              <a:rPr lang="ko-KR" altLang="en-US" sz="1600" dirty="0"/>
              <a:t>을 가진 경우가 아니면 </a:t>
            </a:r>
            <a:r>
              <a:rPr lang="en-US" altLang="ko-KR" sz="1600" dirty="0"/>
              <a:t>DOE </a:t>
            </a:r>
            <a:r>
              <a:rPr lang="ko-KR" altLang="en-US" sz="1600" dirty="0"/>
              <a:t>방식으로 한 번에 측정 불가</a:t>
            </a:r>
            <a:br>
              <a:rPr lang="en-US" altLang="ko-KR" sz="1600" dirty="0"/>
            </a:br>
            <a:r>
              <a:rPr lang="ko-KR" altLang="en-US" sz="1600" dirty="0"/>
              <a:t>→ 두 카메라를 각각 </a:t>
            </a:r>
            <a:r>
              <a:rPr lang="en-US" altLang="ko-KR" sz="1600" dirty="0"/>
              <a:t>calibration </a:t>
            </a:r>
            <a:r>
              <a:rPr lang="ko-KR" altLang="en-US" sz="1600" dirty="0"/>
              <a:t>해야함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또한 </a:t>
            </a:r>
            <a:r>
              <a:rPr lang="en-US" altLang="ko-KR" sz="1600" dirty="0"/>
              <a:t>Otter</a:t>
            </a:r>
            <a:r>
              <a:rPr lang="ko-KR" altLang="en-US" sz="1600" dirty="0"/>
              <a:t>는 두 카메라의 </a:t>
            </a:r>
            <a:r>
              <a:rPr lang="en-US" altLang="ko-KR" sz="1600" dirty="0"/>
              <a:t>axial position</a:t>
            </a:r>
            <a:r>
              <a:rPr lang="ko-KR" altLang="en-US" sz="1600" dirty="0"/>
              <a:t>이 다르게 되어 있기 때문에 더더욱 한 번에 측정이 어려움</a:t>
            </a:r>
            <a:br>
              <a:rPr lang="en-US" altLang="ko-KR" sz="1600" dirty="0"/>
            </a:br>
            <a:r>
              <a:rPr lang="ko-KR" altLang="en-US" sz="1600" dirty="0"/>
              <a:t>→ </a:t>
            </a:r>
            <a:r>
              <a:rPr lang="en-US" altLang="ko-KR" sz="1600" dirty="0"/>
              <a:t>Otter</a:t>
            </a:r>
            <a:r>
              <a:rPr lang="ko-KR" altLang="en-US" sz="1600" dirty="0"/>
              <a:t>는 </a:t>
            </a:r>
            <a:r>
              <a:rPr lang="en-US" altLang="ko-KR" sz="1600" dirty="0"/>
              <a:t>chart </a:t>
            </a:r>
            <a:r>
              <a:rPr lang="ko-KR" altLang="en-US" sz="1600" dirty="0"/>
              <a:t>방식 채택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32FE66-F7B4-455E-9216-9F021C277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0" t="14032"/>
          <a:stretch/>
        </p:blipFill>
        <p:spPr>
          <a:xfrm>
            <a:off x="7196316" y="3997233"/>
            <a:ext cx="1782185" cy="2061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1F7E2C-3645-49F9-BE27-FA80B444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83" y="1449321"/>
            <a:ext cx="1410789" cy="243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A414D-F27A-4FBE-9997-1530A6B7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" t="49705" r="69132" b="7440"/>
          <a:stretch/>
        </p:blipFill>
        <p:spPr>
          <a:xfrm>
            <a:off x="7087301" y="2421532"/>
            <a:ext cx="640041" cy="36904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CB4AF1-409D-49FA-9C83-C6580666B6AB}"/>
              </a:ext>
            </a:extLst>
          </p:cNvPr>
          <p:cNvCxnSpPr/>
          <p:nvPr/>
        </p:nvCxnSpPr>
        <p:spPr>
          <a:xfrm>
            <a:off x="7194777" y="1196433"/>
            <a:ext cx="0" cy="18113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9CC827F-467C-4850-A121-D652F49A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644" y="1443218"/>
            <a:ext cx="1410789" cy="243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A3482B-6C8F-492B-AAFA-BE48B9D2E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" t="49705" r="69132" b="7440"/>
          <a:stretch/>
        </p:blipFill>
        <p:spPr>
          <a:xfrm>
            <a:off x="8387712" y="2415429"/>
            <a:ext cx="640041" cy="36904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F48271-6FD8-4D85-9BD7-B5B2670BD585}"/>
              </a:ext>
            </a:extLst>
          </p:cNvPr>
          <p:cNvCxnSpPr/>
          <p:nvPr/>
        </p:nvCxnSpPr>
        <p:spPr>
          <a:xfrm>
            <a:off x="8948038" y="1190330"/>
            <a:ext cx="0" cy="18113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F04817E-0099-45B2-B965-B1EE3F9D67E5}"/>
              </a:ext>
            </a:extLst>
          </p:cNvPr>
          <p:cNvSpPr/>
          <p:nvPr/>
        </p:nvSpPr>
        <p:spPr>
          <a:xfrm>
            <a:off x="7932174" y="1950720"/>
            <a:ext cx="310470" cy="320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11-6546-4C36-A38E-F4EC848EBFBB}"/>
              </a:ext>
            </a:extLst>
          </p:cNvPr>
          <p:cNvSpPr txBox="1"/>
          <p:nvPr/>
        </p:nvSpPr>
        <p:spPr>
          <a:xfrm>
            <a:off x="6480237" y="3265713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DOE </a:t>
            </a:r>
            <a:r>
              <a:rPr lang="ko-KR" altLang="en-US" sz="1600" dirty="0"/>
              <a:t>방식으로 </a:t>
            </a:r>
            <a:r>
              <a:rPr lang="en-US" altLang="ko-KR" sz="1600" dirty="0"/>
              <a:t>stereo camera </a:t>
            </a:r>
            <a:r>
              <a:rPr lang="ko-KR" altLang="en-US" sz="1600" dirty="0"/>
              <a:t>보정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A8C95-CC14-4598-A0EE-894820EEBF70}"/>
              </a:ext>
            </a:extLst>
          </p:cNvPr>
          <p:cNvSpPr txBox="1"/>
          <p:nvPr/>
        </p:nvSpPr>
        <p:spPr>
          <a:xfrm>
            <a:off x="7443668" y="6009541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Otter </a:t>
            </a:r>
            <a:r>
              <a:rPr lang="ko-KR" altLang="en-US" sz="1600" dirty="0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230248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251400" y="1277938"/>
            <a:ext cx="6117811" cy="374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Tesseract</a:t>
            </a:r>
            <a:r>
              <a:rPr lang="ko-KR" altLang="en-US" sz="1600" dirty="0"/>
              <a:t>는 </a:t>
            </a:r>
            <a:r>
              <a:rPr lang="en-US" altLang="ko-KR" sz="1600" dirty="0"/>
              <a:t>chart</a:t>
            </a:r>
            <a:r>
              <a:rPr lang="ko-KR" altLang="en-US" sz="1600" dirty="0"/>
              <a:t>방식이 </a:t>
            </a:r>
            <a:r>
              <a:rPr lang="en-US" altLang="ko-KR" sz="1600" dirty="0"/>
              <a:t>coplanar</a:t>
            </a:r>
            <a:r>
              <a:rPr lang="ko-KR" altLang="en-US" sz="1600" dirty="0"/>
              <a:t>한 </a:t>
            </a:r>
            <a:r>
              <a:rPr lang="en-US" altLang="ko-KR" sz="1600" dirty="0"/>
              <a:t>points</a:t>
            </a:r>
            <a:r>
              <a:rPr lang="ko-KR" altLang="en-US" sz="1600" dirty="0"/>
              <a:t>만 제시하는 한계를 극복하기 위해 </a:t>
            </a:r>
            <a:r>
              <a:rPr lang="en-US" altLang="ko-KR" sz="1600" dirty="0"/>
              <a:t>DOE</a:t>
            </a:r>
            <a:r>
              <a:rPr lang="ko-KR" altLang="en-US" sz="1600" dirty="0"/>
              <a:t>로 </a:t>
            </a:r>
            <a:r>
              <a:rPr lang="en-US" altLang="ko-KR" sz="1600" dirty="0"/>
              <a:t>3</a:t>
            </a:r>
            <a:r>
              <a:rPr lang="ko-KR" altLang="en-US" sz="1600" dirty="0"/>
              <a:t>차원 분포 </a:t>
            </a:r>
            <a:r>
              <a:rPr lang="en-US" altLang="ko-KR" sz="1600" dirty="0"/>
              <a:t>points</a:t>
            </a:r>
            <a:r>
              <a:rPr lang="ko-KR" altLang="en-US" sz="1600" dirty="0"/>
              <a:t>를 사용한 기술</a:t>
            </a:r>
            <a:br>
              <a:rPr lang="en-US" altLang="ko-KR" sz="1600" dirty="0"/>
            </a:br>
            <a:r>
              <a:rPr lang="ko-KR" altLang="en-US" sz="1600" dirty="0"/>
              <a:t>→ 한 장으로 </a:t>
            </a:r>
            <a:r>
              <a:rPr lang="en-US" altLang="ko-KR" sz="1600" dirty="0"/>
              <a:t>calibration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특히 </a:t>
            </a:r>
            <a:r>
              <a:rPr lang="en-US" altLang="ko-KR" sz="1600" dirty="0"/>
              <a:t>DOE</a:t>
            </a:r>
            <a:r>
              <a:rPr lang="ko-KR" altLang="en-US" sz="1600" dirty="0"/>
              <a:t>방식은 </a:t>
            </a:r>
            <a:r>
              <a:rPr lang="en-US" altLang="ko-KR" sz="1600" dirty="0"/>
              <a:t>Fraunhofer diffraction</a:t>
            </a:r>
            <a:r>
              <a:rPr lang="ko-KR" altLang="en-US" sz="1600" dirty="0"/>
              <a:t>을 구현하기에 </a:t>
            </a:r>
            <a:r>
              <a:rPr lang="en-US" altLang="ko-KR" sz="1600" dirty="0"/>
              <a:t>translation parameter</a:t>
            </a:r>
            <a:r>
              <a:rPr lang="ko-KR" altLang="en-US" sz="1600" dirty="0"/>
              <a:t>를 </a:t>
            </a:r>
            <a:r>
              <a:rPr lang="ko-KR" altLang="en-US" sz="1600" dirty="0">
                <a:solidFill>
                  <a:srgbClr val="FF0000"/>
                </a:solidFill>
              </a:rPr>
              <a:t>거의</a:t>
            </a:r>
            <a:r>
              <a:rPr lang="ko-KR" altLang="en-US" sz="1600" dirty="0"/>
              <a:t> 무시할 수 있어 중심축 정렬 민감도가 낮음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Stereo camera</a:t>
            </a:r>
            <a:r>
              <a:rPr lang="ko-KR" altLang="en-US" sz="1600" dirty="0"/>
              <a:t>의 경우에 수식적인 보정이 가능하나 </a:t>
            </a:r>
            <a:r>
              <a:rPr lang="en-US" altLang="ko-KR" sz="1600" dirty="0"/>
              <a:t>baseline </a:t>
            </a:r>
            <a:r>
              <a:rPr lang="ko-KR" altLang="en-US" sz="1600" dirty="0"/>
              <a:t>길이에 따라 오차가 커지기에 적용 곤란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Fraunhofer diffraction</a:t>
            </a:r>
            <a:r>
              <a:rPr lang="ko-KR" altLang="en-US" sz="1600" dirty="0"/>
              <a:t>을 구현 하는 것이 중요하므로 </a:t>
            </a:r>
            <a:r>
              <a:rPr lang="en-US" altLang="ko-KR" sz="1600" dirty="0">
                <a:solidFill>
                  <a:srgbClr val="FF0000"/>
                </a:solidFill>
              </a:rPr>
              <a:t>DOE</a:t>
            </a:r>
            <a:r>
              <a:rPr lang="ko-KR" altLang="en-US" sz="1600" dirty="0">
                <a:solidFill>
                  <a:srgbClr val="FF0000"/>
                </a:solidFill>
              </a:rPr>
              <a:t>에 평행광을 정확히 입사시키는 기술</a:t>
            </a:r>
            <a:r>
              <a:rPr lang="ko-KR" altLang="en-US" sz="1600" dirty="0"/>
              <a:t>이 필요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B9E92A-4DDD-4630-976E-F68BFAE6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98" y="1915884"/>
            <a:ext cx="3464402" cy="24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636E-6890-4500-9AFE-90355F10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9A8BB-C2A0-4EB2-B8F5-EB9E4D43F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E5FAF6-2C00-41E0-8876-601581C8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15" y="635724"/>
            <a:ext cx="3464402" cy="24696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AD5311-B380-433E-8E3E-F3EC2E7B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13" y="3360438"/>
            <a:ext cx="3294205" cy="2469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887290-3CBF-4ED1-9B51-93B52379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69" y="709036"/>
            <a:ext cx="3655232" cy="280815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34657B-7F1A-44B2-9D44-BE1732E4E7B1}"/>
              </a:ext>
            </a:extLst>
          </p:cNvPr>
          <p:cNvCxnSpPr/>
          <p:nvPr/>
        </p:nvCxnSpPr>
        <p:spPr>
          <a:xfrm flipV="1">
            <a:off x="3431177" y="862149"/>
            <a:ext cx="2483552" cy="7663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B1D86B-F593-46FF-A67D-680D624154C1}"/>
              </a:ext>
            </a:extLst>
          </p:cNvPr>
          <p:cNvCxnSpPr>
            <a:cxnSpLocks/>
          </p:cNvCxnSpPr>
          <p:nvPr/>
        </p:nvCxnSpPr>
        <p:spPr>
          <a:xfrm>
            <a:off x="3248297" y="2027291"/>
            <a:ext cx="3038916" cy="3685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B8708C-940D-423E-AD4D-C3DB0F79693D}"/>
              </a:ext>
            </a:extLst>
          </p:cNvPr>
          <p:cNvSpPr txBox="1"/>
          <p:nvPr/>
        </p:nvSpPr>
        <p:spPr>
          <a:xfrm>
            <a:off x="113431" y="4338706"/>
            <a:ext cx="5604915" cy="189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Quartus Inc.</a:t>
            </a:r>
            <a:r>
              <a:rPr lang="ko-KR" altLang="en-US" sz="1600" dirty="0"/>
              <a:t>의 </a:t>
            </a:r>
            <a:r>
              <a:rPr lang="en-US" altLang="ko-KR" sz="1600" dirty="0"/>
              <a:t>Tesseract</a:t>
            </a:r>
            <a:r>
              <a:rPr lang="ko-KR" altLang="en-US" sz="1600" dirty="0"/>
              <a:t>는 이번 </a:t>
            </a:r>
            <a:r>
              <a:rPr lang="en-US" altLang="ko-KR" sz="1600" dirty="0"/>
              <a:t>Eagle/Falcon</a:t>
            </a:r>
            <a:r>
              <a:rPr lang="ko-KR" altLang="en-US" sz="1600" dirty="0"/>
              <a:t>에서</a:t>
            </a:r>
            <a:br>
              <a:rPr lang="en-US" altLang="ko-KR" sz="1600" dirty="0"/>
            </a:br>
            <a:r>
              <a:rPr lang="ko-KR" altLang="en-US" sz="1600" dirty="0"/>
              <a:t>채택된 </a:t>
            </a:r>
            <a:r>
              <a:rPr lang="en-US" altLang="ko-KR" sz="1600" dirty="0"/>
              <a:t>Lens Calibration </a:t>
            </a:r>
            <a:r>
              <a:rPr lang="ko-KR" altLang="en-US" sz="1600" dirty="0"/>
              <a:t>장비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Optical chart</a:t>
            </a:r>
            <a:r>
              <a:rPr lang="ko-KR" altLang="en-US" sz="1600" dirty="0"/>
              <a:t>를 사용하는 기존 방식과 달리 </a:t>
            </a:r>
            <a:r>
              <a:rPr lang="en-US" altLang="ko-KR" sz="1600" dirty="0"/>
              <a:t>DOE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이용하여 </a:t>
            </a:r>
            <a:r>
              <a:rPr lang="en-US" altLang="ko-KR" sz="1600" dirty="0"/>
              <a:t>dot</a:t>
            </a:r>
            <a:r>
              <a:rPr lang="ko-KR" altLang="en-US" sz="1600" dirty="0"/>
              <a:t>을 흩뿌리는 형태로 단일 이미지로 보정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시간과 공간을 효율적으로 사용 가능하지만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한계가 예상됨</a:t>
            </a:r>
          </a:p>
        </p:txBody>
      </p:sp>
    </p:spTree>
    <p:extLst>
      <p:ext uri="{BB962C8B-B14F-4D97-AF65-F5344CB8AC3E}">
        <p14:creationId xmlns:p14="http://schemas.microsoft.com/office/powerpoint/2010/main" val="380867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47C21-9A9A-499D-9416-0E673AAD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9F009-572F-4B4C-AD3B-0C10D6594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1C763-C501-4BCE-8B28-9021F51A5F48}"/>
              </a:ext>
            </a:extLst>
          </p:cNvPr>
          <p:cNvSpPr txBox="1"/>
          <p:nvPr/>
        </p:nvSpPr>
        <p:spPr>
          <a:xfrm>
            <a:off x="339925" y="2823752"/>
            <a:ext cx="7875874" cy="3616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Camera </a:t>
            </a:r>
            <a:r>
              <a:rPr lang="en-US" altLang="ko-KR" sz="1600" dirty="0" err="1"/>
              <a:t>calibratio</a:t>
            </a:r>
            <a:r>
              <a:rPr lang="ko-KR" altLang="en-US" sz="1600" dirty="0"/>
              <a:t>은 크게 두 가지로 나뉨</a:t>
            </a:r>
            <a:endParaRPr lang="en-US" altLang="ko-KR" sz="16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Extrinsic parameter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Camera</a:t>
            </a:r>
            <a:r>
              <a:rPr lang="ko-KR" altLang="en-US" sz="1600" dirty="0"/>
              <a:t>의 좌표계와 물체의 좌표계의 차이</a:t>
            </a:r>
            <a:endParaRPr lang="en-US" altLang="ko-KR" sz="1600" dirty="0"/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Translation</a:t>
            </a: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Rotation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Intrinsic parameter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Camera</a:t>
            </a:r>
            <a:r>
              <a:rPr lang="ko-KR" altLang="en-US" sz="1600" dirty="0"/>
              <a:t>가 이미지를 얻는 과정에서 발생하는 변형</a:t>
            </a:r>
            <a:endParaRPr lang="en-US" altLang="ko-KR" sz="1600" dirty="0"/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Lens distortion</a:t>
            </a: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Pixel quantization</a:t>
            </a: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Capturing error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통상적인 상황에서 </a:t>
            </a:r>
            <a:r>
              <a:rPr lang="en-US" altLang="ko-KR" sz="1600" dirty="0"/>
              <a:t>Camera calibration</a:t>
            </a:r>
            <a:r>
              <a:rPr lang="ko-KR" altLang="en-US" sz="1600" dirty="0"/>
              <a:t>은 </a:t>
            </a:r>
            <a:r>
              <a:rPr lang="en-US" altLang="ko-KR" sz="1600" dirty="0"/>
              <a:t>intrinsic parameter</a:t>
            </a:r>
            <a:r>
              <a:rPr lang="ko-KR" altLang="en-US" sz="1600" dirty="0"/>
              <a:t>을 보정하는 것을 의미함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이를 정확하게 하기 위해서 </a:t>
            </a:r>
            <a:r>
              <a:rPr lang="en-US" altLang="ko-KR" sz="1600" dirty="0"/>
              <a:t>Extrinsic parameter</a:t>
            </a:r>
            <a:r>
              <a:rPr lang="ko-KR" altLang="en-US" sz="1600" dirty="0"/>
              <a:t>를 정확하게 측정할 필요가 있음 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21F22AF2-FEB6-4308-9205-80DC7F8BB141}"/>
              </a:ext>
            </a:extLst>
          </p:cNvPr>
          <p:cNvSpPr/>
          <p:nvPr/>
        </p:nvSpPr>
        <p:spPr>
          <a:xfrm flipH="1">
            <a:off x="2260213" y="1731370"/>
            <a:ext cx="679269" cy="6966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1F6D82-C2A4-4E22-9F37-C80FDFCD2ABC}"/>
              </a:ext>
            </a:extLst>
          </p:cNvPr>
          <p:cNvGrpSpPr/>
          <p:nvPr/>
        </p:nvGrpSpPr>
        <p:grpSpPr>
          <a:xfrm flipH="1">
            <a:off x="3101367" y="1786674"/>
            <a:ext cx="670560" cy="705394"/>
            <a:chOff x="2366151" y="1626769"/>
            <a:chExt cx="670560" cy="705394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94A7B5C-5E99-4ADF-9693-376EFB701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7705" y="1626769"/>
              <a:ext cx="0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3C8138E-8A63-4220-8CE8-B04D58DAA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151" y="2062197"/>
              <a:ext cx="46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D55AF72-22C2-4D50-A384-85CB2B4EF9E0}"/>
                </a:ext>
              </a:extLst>
            </p:cNvPr>
            <p:cNvCxnSpPr>
              <a:cxnSpLocks/>
            </p:cNvCxnSpPr>
            <p:nvPr/>
          </p:nvCxnSpPr>
          <p:spPr>
            <a:xfrm>
              <a:off x="2827705" y="2062197"/>
              <a:ext cx="209006" cy="26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37AD177-551E-4670-BC09-2A48F5B30A7D}"/>
              </a:ext>
            </a:extLst>
          </p:cNvPr>
          <p:cNvGrpSpPr/>
          <p:nvPr/>
        </p:nvGrpSpPr>
        <p:grpSpPr>
          <a:xfrm rot="21068167" flipH="1">
            <a:off x="7251660" y="921375"/>
            <a:ext cx="669186" cy="792480"/>
            <a:chOff x="2431065" y="1166949"/>
            <a:chExt cx="669186" cy="79248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B5ED55-C232-43A3-8F1F-76EC0231DC72}"/>
                </a:ext>
              </a:extLst>
            </p:cNvPr>
            <p:cNvSpPr/>
            <p:nvPr/>
          </p:nvSpPr>
          <p:spPr>
            <a:xfrm>
              <a:off x="2431065" y="1166949"/>
              <a:ext cx="478969" cy="792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B61663-1C8E-4D3A-9966-6E4D81B18277}"/>
                </a:ext>
              </a:extLst>
            </p:cNvPr>
            <p:cNvSpPr/>
            <p:nvPr/>
          </p:nvSpPr>
          <p:spPr>
            <a:xfrm>
              <a:off x="2910034" y="1358537"/>
              <a:ext cx="190217" cy="41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87762A-7BBD-4095-AED7-B50B7C02AF5E}"/>
              </a:ext>
            </a:extLst>
          </p:cNvPr>
          <p:cNvGrpSpPr/>
          <p:nvPr/>
        </p:nvGrpSpPr>
        <p:grpSpPr>
          <a:xfrm rot="20888229">
            <a:off x="6409007" y="990671"/>
            <a:ext cx="670560" cy="705394"/>
            <a:chOff x="3370214" y="1084925"/>
            <a:chExt cx="670560" cy="70539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757A5F0-B488-4256-97E2-9A4960ADFE06}"/>
                </a:ext>
              </a:extLst>
            </p:cNvPr>
            <p:cNvCxnSpPr/>
            <p:nvPr/>
          </p:nvCxnSpPr>
          <p:spPr>
            <a:xfrm flipV="1">
              <a:off x="3579220" y="1084925"/>
              <a:ext cx="0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7BB0FB4-1752-4EA2-99CF-78900528BB0B}"/>
                </a:ext>
              </a:extLst>
            </p:cNvPr>
            <p:cNvCxnSpPr/>
            <p:nvPr/>
          </p:nvCxnSpPr>
          <p:spPr>
            <a:xfrm>
              <a:off x="3579220" y="1520353"/>
              <a:ext cx="46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5C76471-3105-4B78-BD92-5C14FDEBCB6D}"/>
                </a:ext>
              </a:extLst>
            </p:cNvPr>
            <p:cNvCxnSpPr/>
            <p:nvPr/>
          </p:nvCxnSpPr>
          <p:spPr>
            <a:xfrm flipH="1">
              <a:off x="3370214" y="1520353"/>
              <a:ext cx="209006" cy="26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BF901E8A-9EC1-4136-A389-2DD4C0D1AA09}"/>
              </a:ext>
            </a:extLst>
          </p:cNvPr>
          <p:cNvSpPr/>
          <p:nvPr/>
        </p:nvSpPr>
        <p:spPr>
          <a:xfrm rot="15943470" flipH="1">
            <a:off x="4260442" y="-810795"/>
            <a:ext cx="628487" cy="3710399"/>
          </a:xfrm>
          <a:prstGeom prst="curvedRightArrow">
            <a:avLst>
              <a:gd name="adj1" fmla="val 22184"/>
              <a:gd name="adj2" fmla="val 49373"/>
              <a:gd name="adj3" fmla="val 331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5EE13-E8B6-426A-B391-8314DF8D0DB6}"/>
              </a:ext>
            </a:extLst>
          </p:cNvPr>
          <p:cNvSpPr txBox="1"/>
          <p:nvPr/>
        </p:nvSpPr>
        <p:spPr>
          <a:xfrm>
            <a:off x="942829" y="603261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Extrinsic parameter</a:t>
            </a:r>
          </a:p>
          <a:p>
            <a:pPr algn="ctr"/>
            <a:r>
              <a:rPr lang="en-US" altLang="ko-KR" sz="1400" dirty="0"/>
              <a:t>(Translation, Rotation)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54865-8943-4836-B829-E40ADEF7C276}"/>
              </a:ext>
            </a:extLst>
          </p:cNvPr>
          <p:cNvSpPr txBox="1"/>
          <p:nvPr/>
        </p:nvSpPr>
        <p:spPr>
          <a:xfrm>
            <a:off x="1645941" y="21591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85C3C6-7B6E-4610-A5C3-7C5C41C298F5}"/>
              </a:ext>
            </a:extLst>
          </p:cNvPr>
          <p:cNvSpPr txBox="1"/>
          <p:nvPr/>
        </p:nvSpPr>
        <p:spPr>
          <a:xfrm>
            <a:off x="7283321" y="58929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Camera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9D970-ED24-40CB-9196-3F8460A0C390}"/>
              </a:ext>
            </a:extLst>
          </p:cNvPr>
          <p:cNvSpPr txBox="1"/>
          <p:nvPr/>
        </p:nvSpPr>
        <p:spPr>
          <a:xfrm>
            <a:off x="5692007" y="2081439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Lens distortion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7866C3-C9CC-4375-96DC-23F9A5CB4F70}"/>
              </a:ext>
            </a:extLst>
          </p:cNvPr>
          <p:cNvSpPr txBox="1"/>
          <p:nvPr/>
        </p:nvSpPr>
        <p:spPr>
          <a:xfrm>
            <a:off x="6881769" y="2562596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Pixel quantization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84DA2-448D-4722-B46B-1E5C3A196CEB}"/>
              </a:ext>
            </a:extLst>
          </p:cNvPr>
          <p:cNvSpPr txBox="1"/>
          <p:nvPr/>
        </p:nvSpPr>
        <p:spPr>
          <a:xfrm>
            <a:off x="8177261" y="2947773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Capturing error</a:t>
            </a:r>
            <a:endParaRPr lang="ko-KR" altLang="en-US" sz="1400" dirty="0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A89640F-432B-4AC9-B7E6-E0158E8057D0}"/>
              </a:ext>
            </a:extLst>
          </p:cNvPr>
          <p:cNvCxnSpPr>
            <a:stCxn id="11" idx="1"/>
          </p:cNvCxnSpPr>
          <p:nvPr/>
        </p:nvCxnSpPr>
        <p:spPr>
          <a:xfrm>
            <a:off x="7916850" y="1266058"/>
            <a:ext cx="965893" cy="48905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185372-833F-489F-9337-FDCAAE962E40}"/>
              </a:ext>
            </a:extLst>
          </p:cNvPr>
          <p:cNvSpPr/>
          <p:nvPr/>
        </p:nvSpPr>
        <p:spPr>
          <a:xfrm>
            <a:off x="8882743" y="1450290"/>
            <a:ext cx="844731" cy="666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94C87A-60E9-4F35-84A7-F9AE98AC2BDE}"/>
              </a:ext>
            </a:extLst>
          </p:cNvPr>
          <p:cNvSpPr txBox="1"/>
          <p:nvPr/>
        </p:nvSpPr>
        <p:spPr>
          <a:xfrm>
            <a:off x="8626240" y="113186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Capture board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9BFF481-5D8F-4A9D-88C7-89F10219277F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 flipH="1">
            <a:off x="6378253" y="1566029"/>
            <a:ext cx="1004361" cy="515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618E497-D5CB-4A6C-B15F-0B0012491484}"/>
              </a:ext>
            </a:extLst>
          </p:cNvPr>
          <p:cNvCxnSpPr>
            <a:stCxn id="27" idx="0"/>
            <a:endCxn id="11" idx="2"/>
          </p:cNvCxnSpPr>
          <p:nvPr/>
        </p:nvCxnSpPr>
        <p:spPr>
          <a:xfrm flipV="1">
            <a:off x="7680225" y="1694468"/>
            <a:ext cx="61056" cy="868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394A29-5F91-4773-A7F3-AC3A62DC919D}"/>
              </a:ext>
            </a:extLst>
          </p:cNvPr>
          <p:cNvCxnSpPr>
            <a:stCxn id="31" idx="2"/>
            <a:endCxn id="28" idx="0"/>
          </p:cNvCxnSpPr>
          <p:nvPr/>
        </p:nvCxnSpPr>
        <p:spPr>
          <a:xfrm flipH="1">
            <a:off x="8882743" y="2116547"/>
            <a:ext cx="422366" cy="831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중괄호 43">
            <a:extLst>
              <a:ext uri="{FF2B5EF4-FFF2-40B4-BE49-F238E27FC236}">
                <a16:creationId xmlns:a16="http://schemas.microsoft.com/office/drawing/2014/main" id="{D315166F-077B-4ADF-A041-F19C6124FF8F}"/>
              </a:ext>
            </a:extLst>
          </p:cNvPr>
          <p:cNvSpPr/>
          <p:nvPr/>
        </p:nvSpPr>
        <p:spPr>
          <a:xfrm rot="17401434">
            <a:off x="6994761" y="1634429"/>
            <a:ext cx="367832" cy="2925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665169-F808-4E8D-A776-C4E3307B5734}"/>
              </a:ext>
            </a:extLst>
          </p:cNvPr>
          <p:cNvSpPr txBox="1"/>
          <p:nvPr/>
        </p:nvSpPr>
        <p:spPr>
          <a:xfrm>
            <a:off x="6244475" y="3277065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Intrinsic parameter</a:t>
            </a:r>
          </a:p>
        </p:txBody>
      </p:sp>
    </p:spTree>
    <p:extLst>
      <p:ext uri="{BB962C8B-B14F-4D97-AF65-F5344CB8AC3E}">
        <p14:creationId xmlns:p14="http://schemas.microsoft.com/office/powerpoint/2010/main" val="23360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4F6F-9CB7-4E9C-BCC0-6EEE58C4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 vs Chart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B6A84-9FBA-4AED-AF54-424BAC04E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E589EE-652A-4C33-AB0A-DB7CEDC4C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0" t="9269" r="9829" b="12762"/>
          <a:stretch/>
        </p:blipFill>
        <p:spPr>
          <a:xfrm>
            <a:off x="4903875" y="1142102"/>
            <a:ext cx="2432521" cy="18449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D65F32-B1BB-475D-92AA-F313B057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11" y="1117523"/>
            <a:ext cx="2403238" cy="1880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84EDCE-4670-45EF-9963-7A3970E89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1" y="994057"/>
            <a:ext cx="3405053" cy="224733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ABC1876-1B16-4C92-AE45-5C9569BC92B9}"/>
              </a:ext>
            </a:extLst>
          </p:cNvPr>
          <p:cNvCxnSpPr/>
          <p:nvPr/>
        </p:nvCxnSpPr>
        <p:spPr>
          <a:xfrm>
            <a:off x="4580709" y="594641"/>
            <a:ext cx="0" cy="55734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825780-BC12-4B15-9910-42C3FDEB1E2E}"/>
              </a:ext>
            </a:extLst>
          </p:cNvPr>
          <p:cNvSpPr txBox="1"/>
          <p:nvPr/>
        </p:nvSpPr>
        <p:spPr>
          <a:xfrm>
            <a:off x="2008478" y="52858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71AAD-CD14-4748-A398-4BFFC1430FCF}"/>
              </a:ext>
            </a:extLst>
          </p:cNvPr>
          <p:cNvSpPr txBox="1"/>
          <p:nvPr/>
        </p:nvSpPr>
        <p:spPr>
          <a:xfrm>
            <a:off x="7017238" y="54947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DA37F-87E3-428B-A8B5-FAB6D8EA1187}"/>
              </a:ext>
            </a:extLst>
          </p:cNvPr>
          <p:cNvSpPr txBox="1"/>
          <p:nvPr/>
        </p:nvSpPr>
        <p:spPr>
          <a:xfrm>
            <a:off x="304803" y="3644519"/>
            <a:ext cx="4162686" cy="213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정확하게 프린트 된 </a:t>
            </a:r>
            <a:r>
              <a:rPr lang="en-US" altLang="ko-KR" sz="1600" dirty="0"/>
              <a:t>chart</a:t>
            </a:r>
            <a:r>
              <a:rPr lang="ko-KR" altLang="en-US" sz="1600" dirty="0"/>
              <a:t>를 기준으로 측정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FoV</a:t>
            </a:r>
            <a:r>
              <a:rPr lang="en-US" altLang="ko-KR" sz="1600" dirty="0"/>
              <a:t> </a:t>
            </a:r>
            <a:r>
              <a:rPr lang="ko-KR" altLang="en-US" sz="1600" dirty="0"/>
              <a:t>확보를 위해 크기와 공간 확보가 필수적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같은 평면상에 있는 </a:t>
            </a:r>
            <a:r>
              <a:rPr lang="en-US" altLang="ko-KR" sz="1600" dirty="0"/>
              <a:t>point</a:t>
            </a:r>
            <a:r>
              <a:rPr lang="ko-KR" altLang="en-US" sz="1600" dirty="0"/>
              <a:t>만으로 </a:t>
            </a:r>
            <a:r>
              <a:rPr lang="en-US" altLang="ko-KR" sz="1600" dirty="0"/>
              <a:t>calibration</a:t>
            </a:r>
            <a:r>
              <a:rPr lang="ko-KR" altLang="en-US" sz="1600" dirty="0"/>
              <a:t>을 수행해야 해서 다양한 각도와 거리로 수 십장이 필요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Chart</a:t>
            </a:r>
            <a:r>
              <a:rPr lang="ko-KR" altLang="en-US" sz="1600" dirty="0"/>
              <a:t>를 크게 만드는 것은 용이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A4AD8-27F9-41E2-BBB9-15A84EBF1D3C}"/>
              </a:ext>
            </a:extLst>
          </p:cNvPr>
          <p:cNvSpPr txBox="1"/>
          <p:nvPr/>
        </p:nvSpPr>
        <p:spPr>
          <a:xfrm>
            <a:off x="5003022" y="3349053"/>
            <a:ext cx="4666748" cy="272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각도로 뻗어 나가는 평행광을 만드는 </a:t>
            </a:r>
            <a:r>
              <a:rPr lang="en-US" altLang="ko-KR" sz="1600" dirty="0"/>
              <a:t>DOE</a:t>
            </a:r>
            <a:r>
              <a:rPr lang="ko-KR" altLang="en-US" sz="1600" dirty="0"/>
              <a:t>로 측정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DOE</a:t>
            </a:r>
            <a:r>
              <a:rPr lang="ko-KR" altLang="en-US" sz="1600" dirty="0"/>
              <a:t>에서 각도를 부여하기 때문에 </a:t>
            </a:r>
            <a:r>
              <a:rPr lang="ko-KR" altLang="en-US" sz="1600" dirty="0">
                <a:solidFill>
                  <a:srgbClr val="FF0000"/>
                </a:solidFill>
              </a:rPr>
              <a:t>작은 크기와 가까운 거리로 </a:t>
            </a:r>
            <a:r>
              <a:rPr lang="en-US" altLang="ko-KR" sz="1600" dirty="0">
                <a:solidFill>
                  <a:srgbClr val="FF0000"/>
                </a:solidFill>
              </a:rPr>
              <a:t>camera </a:t>
            </a:r>
            <a:r>
              <a:rPr lang="en-US" altLang="ko-KR" sz="1600" dirty="0" err="1">
                <a:solidFill>
                  <a:srgbClr val="FF0000"/>
                </a:solidFill>
              </a:rPr>
              <a:t>FoV</a:t>
            </a:r>
            <a:r>
              <a:rPr lang="ko-KR" altLang="en-US" sz="1600" dirty="0">
                <a:solidFill>
                  <a:srgbClr val="FF0000"/>
                </a:solidFill>
              </a:rPr>
              <a:t>에 대응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차원으로 분포된 </a:t>
            </a:r>
            <a:r>
              <a:rPr lang="en-US" altLang="ko-KR" sz="1600" dirty="0"/>
              <a:t>point</a:t>
            </a:r>
            <a:r>
              <a:rPr lang="ko-KR" altLang="en-US" sz="1600" dirty="0"/>
              <a:t>와 같이 행동하기에 </a:t>
            </a:r>
            <a:r>
              <a:rPr lang="ko-KR" altLang="en-US" sz="1600" dirty="0">
                <a:solidFill>
                  <a:srgbClr val="FF0000"/>
                </a:solidFill>
              </a:rPr>
              <a:t>단일 이미지로 </a:t>
            </a:r>
            <a:r>
              <a:rPr lang="en-US" altLang="ko-KR" sz="1600" dirty="0">
                <a:solidFill>
                  <a:srgbClr val="FF0000"/>
                </a:solidFill>
              </a:rPr>
              <a:t>calibration </a:t>
            </a:r>
            <a:r>
              <a:rPr lang="ko-KR" altLang="en-US" sz="1600" dirty="0"/>
              <a:t>가능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이상적인 </a:t>
            </a:r>
            <a:r>
              <a:rPr lang="en-US" altLang="ko-KR" sz="1600" dirty="0"/>
              <a:t>DOE illumination</a:t>
            </a:r>
            <a:r>
              <a:rPr lang="ko-KR" altLang="en-US" sz="1600" dirty="0"/>
              <a:t>의 경우 완벽한 </a:t>
            </a:r>
            <a:r>
              <a:rPr lang="en-US" altLang="ko-KR" sz="1600" dirty="0"/>
              <a:t>Fraunhofer </a:t>
            </a:r>
            <a:r>
              <a:rPr lang="ko-KR" altLang="en-US" sz="1600" dirty="0"/>
              <a:t>회절의 형태로 만들 수 있어 </a:t>
            </a:r>
            <a:r>
              <a:rPr lang="en-US" altLang="ko-KR" sz="1600" dirty="0">
                <a:solidFill>
                  <a:srgbClr val="FF0000"/>
                </a:solidFill>
              </a:rPr>
              <a:t>extrinsic parameter </a:t>
            </a:r>
            <a:r>
              <a:rPr lang="ko-KR" altLang="en-US" sz="1600" dirty="0">
                <a:solidFill>
                  <a:srgbClr val="FF0000"/>
                </a:solidFill>
              </a:rPr>
              <a:t>일부</a:t>
            </a:r>
            <a:r>
              <a:rPr lang="en-US" altLang="ko-KR" sz="1600" dirty="0">
                <a:solidFill>
                  <a:srgbClr val="FF0000"/>
                </a:solidFill>
              </a:rPr>
              <a:t>(transition)</a:t>
            </a:r>
            <a:r>
              <a:rPr lang="ko-KR" altLang="en-US" sz="1600" dirty="0">
                <a:solidFill>
                  <a:srgbClr val="FF0000"/>
                </a:solidFill>
              </a:rPr>
              <a:t> 무시 </a:t>
            </a:r>
            <a:r>
              <a:rPr lang="ko-KR" altLang="en-US" sz="1600" dirty="0"/>
              <a:t>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8659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 calibration model – 1. Raw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DE7A9-40CA-439F-9CDE-6630330B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6" y="834323"/>
            <a:ext cx="2419688" cy="485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819F9-7B16-4BD0-AEC0-00FE1959BF50}"/>
              </a:ext>
            </a:extLst>
          </p:cNvPr>
          <p:cNvSpPr txBox="1"/>
          <p:nvPr/>
        </p:nvSpPr>
        <p:spPr>
          <a:xfrm>
            <a:off x="679269" y="574765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.json file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A0531F-0B4C-453E-A8F6-22F5AD3B4ADE}"/>
              </a:ext>
            </a:extLst>
          </p:cNvPr>
          <p:cNvGrpSpPr/>
          <p:nvPr/>
        </p:nvGrpSpPr>
        <p:grpSpPr>
          <a:xfrm flipH="1">
            <a:off x="6720437" y="1014554"/>
            <a:ext cx="669186" cy="1445623"/>
            <a:chOff x="2431065" y="1166949"/>
            <a:chExt cx="669186" cy="7924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5F8C8F-FC7F-4CDD-85F7-99AC166A1AAE}"/>
                </a:ext>
              </a:extLst>
            </p:cNvPr>
            <p:cNvSpPr/>
            <p:nvPr/>
          </p:nvSpPr>
          <p:spPr>
            <a:xfrm>
              <a:off x="2431065" y="1166949"/>
              <a:ext cx="478969" cy="792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DE2C72-4E23-47FA-AF1C-EACB96928D25}"/>
                </a:ext>
              </a:extLst>
            </p:cNvPr>
            <p:cNvSpPr/>
            <p:nvPr/>
          </p:nvSpPr>
          <p:spPr>
            <a:xfrm>
              <a:off x="2910034" y="1358537"/>
              <a:ext cx="190217" cy="41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1FD1F5-0D8B-4CE7-942E-BA091B0C73EB}"/>
              </a:ext>
            </a:extLst>
          </p:cNvPr>
          <p:cNvSpPr txBox="1"/>
          <p:nvPr/>
        </p:nvSpPr>
        <p:spPr>
          <a:xfrm>
            <a:off x="4621070" y="743932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Object point</a:t>
            </a:r>
            <a:br>
              <a:rPr lang="en-US" altLang="ko-KR" sz="1600" dirty="0"/>
            </a:br>
            <a:r>
              <a:rPr lang="en-US" altLang="ko-KR" sz="1600" dirty="0"/>
              <a:t>(Direction vector)</a:t>
            </a:r>
            <a:endParaRPr lang="ko-KR" altLang="en-US" sz="16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7DBB147-B3D6-424E-A026-D49557549A0E}"/>
              </a:ext>
            </a:extLst>
          </p:cNvPr>
          <p:cNvSpPr/>
          <p:nvPr/>
        </p:nvSpPr>
        <p:spPr>
          <a:xfrm>
            <a:off x="7275608" y="1449434"/>
            <a:ext cx="125874" cy="1256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B3B2E-CBC7-4FFD-8C37-0FBE804C8CF4}"/>
              </a:ext>
            </a:extLst>
          </p:cNvPr>
          <p:cNvSpPr txBox="1"/>
          <p:nvPr/>
        </p:nvSpPr>
        <p:spPr>
          <a:xfrm>
            <a:off x="7451976" y="1212998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Image point</a:t>
            </a:r>
            <a:br>
              <a:rPr lang="en-US" altLang="ko-KR" sz="1600" dirty="0"/>
            </a:br>
            <a:r>
              <a:rPr lang="en-US" altLang="ko-KR" sz="1600" dirty="0"/>
              <a:t>(Pixel </a:t>
            </a:r>
            <a:r>
              <a:rPr lang="en-US" altLang="ko-KR" sz="1600" dirty="0" err="1"/>
              <a:t>dimenson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FFC1A-0892-45A9-B512-40512BFC562F}"/>
              </a:ext>
            </a:extLst>
          </p:cNvPr>
          <p:cNvSpPr txBox="1"/>
          <p:nvPr/>
        </p:nvSpPr>
        <p:spPr>
          <a:xfrm>
            <a:off x="4183173" y="260682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8C924-65B2-4C0C-B1A6-61EACB7A382A}"/>
              </a:ext>
            </a:extLst>
          </p:cNvPr>
          <p:cNvSpPr txBox="1"/>
          <p:nvPr/>
        </p:nvSpPr>
        <p:spPr>
          <a:xfrm>
            <a:off x="6667473" y="260345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3623827" y="4001192"/>
            <a:ext cx="6087291" cy="116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Object point </a:t>
            </a:r>
            <a:r>
              <a:rPr lang="ko-KR" altLang="en-US" sz="1600" dirty="0"/>
              <a:t>정보는 방향 벡터의 형태로 저장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Image point</a:t>
            </a:r>
            <a:r>
              <a:rPr lang="ko-KR" altLang="en-US" sz="1600" dirty="0"/>
              <a:t>는 해당 </a:t>
            </a:r>
            <a:r>
              <a:rPr lang="en-US" altLang="ko-KR" sz="1600" dirty="0"/>
              <a:t>dot</a:t>
            </a:r>
            <a:r>
              <a:rPr lang="ko-KR" altLang="en-US" sz="1600" dirty="0"/>
              <a:t>의 위치를 픽셀 값으로 저장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1C14F0C9-AF62-4E4E-993E-A1671B565011}"/>
              </a:ext>
            </a:extLst>
          </p:cNvPr>
          <p:cNvSpPr/>
          <p:nvPr/>
        </p:nvSpPr>
        <p:spPr>
          <a:xfrm>
            <a:off x="4060957" y="1121406"/>
            <a:ext cx="618311" cy="1543417"/>
          </a:xfrm>
          <a:prstGeom prst="cube">
            <a:avLst>
              <a:gd name="adj" fmla="val 771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87DDBD-C574-4290-BCAD-D107FB8BD965}"/>
              </a:ext>
            </a:extLst>
          </p:cNvPr>
          <p:cNvCxnSpPr>
            <a:cxnSpLocks/>
          </p:cNvCxnSpPr>
          <p:nvPr/>
        </p:nvCxnSpPr>
        <p:spPr>
          <a:xfrm flipV="1">
            <a:off x="4598207" y="1384663"/>
            <a:ext cx="520256" cy="239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69F4EE-96A8-4199-85CF-B7EE7CDF7463}"/>
              </a:ext>
            </a:extLst>
          </p:cNvPr>
          <p:cNvSpPr/>
          <p:nvPr/>
        </p:nvSpPr>
        <p:spPr>
          <a:xfrm>
            <a:off x="1045029" y="1212998"/>
            <a:ext cx="1114697" cy="71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9688BC-21D9-49BB-B650-73A73450257C}"/>
              </a:ext>
            </a:extLst>
          </p:cNvPr>
          <p:cNvSpPr/>
          <p:nvPr/>
        </p:nvSpPr>
        <p:spPr>
          <a:xfrm>
            <a:off x="1039692" y="1926699"/>
            <a:ext cx="1114697" cy="71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2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2. Object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819F9-7B16-4BD0-AEC0-00FE1959BF50}"/>
              </a:ext>
            </a:extLst>
          </p:cNvPr>
          <p:cNvSpPr txBox="1"/>
          <p:nvPr/>
        </p:nvSpPr>
        <p:spPr>
          <a:xfrm>
            <a:off x="560231" y="346840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.json file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A0531F-0B4C-453E-A8F6-22F5AD3B4ADE}"/>
              </a:ext>
            </a:extLst>
          </p:cNvPr>
          <p:cNvGrpSpPr/>
          <p:nvPr/>
        </p:nvGrpSpPr>
        <p:grpSpPr>
          <a:xfrm flipH="1">
            <a:off x="6720437" y="1014554"/>
            <a:ext cx="669186" cy="1445623"/>
            <a:chOff x="2431065" y="1166949"/>
            <a:chExt cx="669186" cy="7924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5F8C8F-FC7F-4CDD-85F7-99AC166A1AAE}"/>
                </a:ext>
              </a:extLst>
            </p:cNvPr>
            <p:cNvSpPr/>
            <p:nvPr/>
          </p:nvSpPr>
          <p:spPr>
            <a:xfrm>
              <a:off x="2431065" y="1166949"/>
              <a:ext cx="478969" cy="792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DE2C72-4E23-47FA-AF1C-EACB96928D25}"/>
                </a:ext>
              </a:extLst>
            </p:cNvPr>
            <p:cNvSpPr/>
            <p:nvPr/>
          </p:nvSpPr>
          <p:spPr>
            <a:xfrm>
              <a:off x="2910034" y="1358537"/>
              <a:ext cx="190217" cy="41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FFFC1A-0892-45A9-B512-40512BFC562F}"/>
              </a:ext>
            </a:extLst>
          </p:cNvPr>
          <p:cNvSpPr txBox="1"/>
          <p:nvPr/>
        </p:nvSpPr>
        <p:spPr>
          <a:xfrm>
            <a:off x="4183173" y="260682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8C924-65B2-4C0C-B1A6-61EACB7A382A}"/>
              </a:ext>
            </a:extLst>
          </p:cNvPr>
          <p:cNvSpPr txBox="1"/>
          <p:nvPr/>
        </p:nvSpPr>
        <p:spPr>
          <a:xfrm>
            <a:off x="6667473" y="260345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770711" y="4167101"/>
            <a:ext cx="8630194" cy="22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Object model</a:t>
            </a:r>
            <a:r>
              <a:rPr lang="ko-KR" altLang="en-US" sz="1600" dirty="0"/>
              <a:t>은 대상의 좌표계와 카메라의 좌표계로 바꿔주는 </a:t>
            </a:r>
            <a:r>
              <a:rPr lang="en-US" altLang="ko-KR" sz="1600" dirty="0"/>
              <a:t>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통상적으로 사용되는 </a:t>
            </a:r>
            <a:r>
              <a:rPr lang="en-US" altLang="ko-KR" sz="1600" dirty="0"/>
              <a:t>Tsai calibration </a:t>
            </a:r>
            <a:r>
              <a:rPr lang="ko-KR" altLang="en-US" sz="1600" dirty="0"/>
              <a:t>방식을 채용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DOE</a:t>
            </a:r>
            <a:r>
              <a:rPr lang="ko-KR" altLang="en-US" sz="1600" dirty="0"/>
              <a:t>는 </a:t>
            </a:r>
            <a:r>
              <a:rPr lang="en-US" altLang="ko-KR" sz="1600" dirty="0"/>
              <a:t>Fraunhofer </a:t>
            </a:r>
            <a:r>
              <a:rPr lang="ko-KR" altLang="en-US" sz="1600" dirty="0"/>
              <a:t>회절의 형태로 빛을 뿌리기에 </a:t>
            </a:r>
            <a:r>
              <a:rPr lang="en-US" altLang="ko-KR" sz="1600" dirty="0"/>
              <a:t>DOE</a:t>
            </a:r>
            <a:r>
              <a:rPr lang="ko-KR" altLang="en-US" sz="1600" dirty="0"/>
              <a:t>와 카메라의 정렬이 정확할 필요가 없음</a:t>
            </a:r>
            <a:br>
              <a:rPr lang="en-US" altLang="ko-KR" sz="1600" dirty="0"/>
            </a:br>
            <a:r>
              <a:rPr lang="en-US" altLang="ko-KR" sz="1600" dirty="0"/>
              <a:t>(Transition parameter </a:t>
            </a:r>
            <a:r>
              <a:rPr lang="ko-KR" altLang="en-US" sz="1600" dirty="0">
                <a:solidFill>
                  <a:srgbClr val="FF0000"/>
                </a:solidFill>
              </a:rPr>
              <a:t>거의</a:t>
            </a:r>
            <a:r>
              <a:rPr lang="ko-KR" altLang="en-US" sz="1600" dirty="0"/>
              <a:t> 무시 가능</a:t>
            </a:r>
            <a:r>
              <a:rPr lang="en-US" altLang="ko-KR" sz="1600" dirty="0"/>
              <a:t>)</a:t>
            </a:r>
            <a:r>
              <a:rPr lang="ko-KR" altLang="en-US" sz="1600" dirty="0"/>
              <a:t> → 에러 억제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Intrinsic parameter</a:t>
            </a:r>
            <a:r>
              <a:rPr lang="ko-KR" altLang="en-US" sz="1600" dirty="0"/>
              <a:t>가 없는 </a:t>
            </a:r>
            <a:r>
              <a:rPr lang="en-US" altLang="ko-KR" sz="1600" dirty="0"/>
              <a:t>pinhole camera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이것 만으로 </a:t>
            </a:r>
            <a:r>
              <a:rPr lang="en-US" altLang="ko-KR" sz="1600" dirty="0"/>
              <a:t>calibration </a:t>
            </a:r>
            <a:r>
              <a:rPr lang="ko-KR" altLang="en-US" sz="1600" dirty="0"/>
              <a:t>완료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F30E68-006C-4067-AB62-B7DBC0DE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1" y="1172564"/>
            <a:ext cx="2086266" cy="229584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776685-D535-4B09-A145-714D63E2E541}"/>
              </a:ext>
            </a:extLst>
          </p:cNvPr>
          <p:cNvCxnSpPr>
            <a:cxnSpLocks/>
          </p:cNvCxnSpPr>
          <p:nvPr/>
        </p:nvCxnSpPr>
        <p:spPr>
          <a:xfrm flipH="1" flipV="1">
            <a:off x="4669089" y="1395753"/>
            <a:ext cx="185942" cy="33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5555A5-2550-42A3-8778-009ACA5B9884}"/>
              </a:ext>
            </a:extLst>
          </p:cNvPr>
          <p:cNvCxnSpPr>
            <a:cxnSpLocks/>
          </p:cNvCxnSpPr>
          <p:nvPr/>
        </p:nvCxnSpPr>
        <p:spPr>
          <a:xfrm>
            <a:off x="4855031" y="1732933"/>
            <a:ext cx="461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05A721-476D-421C-A829-1059A4CCBDC9}"/>
              </a:ext>
            </a:extLst>
          </p:cNvPr>
          <p:cNvCxnSpPr>
            <a:cxnSpLocks/>
          </p:cNvCxnSpPr>
          <p:nvPr/>
        </p:nvCxnSpPr>
        <p:spPr>
          <a:xfrm flipH="1">
            <a:off x="4702631" y="1732933"/>
            <a:ext cx="152400" cy="38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D5796483-48E7-4422-B941-B55CE0AD7723}"/>
              </a:ext>
            </a:extLst>
          </p:cNvPr>
          <p:cNvSpPr/>
          <p:nvPr/>
        </p:nvSpPr>
        <p:spPr>
          <a:xfrm>
            <a:off x="3998120" y="1121406"/>
            <a:ext cx="618311" cy="1543417"/>
          </a:xfrm>
          <a:prstGeom prst="cube">
            <a:avLst>
              <a:gd name="adj" fmla="val 771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4F82E392-317B-4774-9823-9CD8355F1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5074" y="1585295"/>
            <a:ext cx="304800" cy="29527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7857B34D-F2F0-4875-AE47-979231673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6560" y="1978824"/>
            <a:ext cx="304800" cy="295275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1B7BE794-5515-4D64-B19A-029A39244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231" y="1258724"/>
            <a:ext cx="304800" cy="2952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5D055A7-A41C-49B5-B432-862A23957ACA}"/>
              </a:ext>
            </a:extLst>
          </p:cNvPr>
          <p:cNvSpPr txBox="1"/>
          <p:nvPr/>
        </p:nvSpPr>
        <p:spPr>
          <a:xfrm>
            <a:off x="4338201" y="71830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FD04ABA-F61C-4F0F-AC3D-FAFEC29763E3}"/>
              </a:ext>
            </a:extLst>
          </p:cNvPr>
          <p:cNvGrpSpPr/>
          <p:nvPr/>
        </p:nvGrpSpPr>
        <p:grpSpPr>
          <a:xfrm flipH="1">
            <a:off x="7489168" y="1395753"/>
            <a:ext cx="670560" cy="705394"/>
            <a:chOff x="2366151" y="1626769"/>
            <a:chExt cx="670560" cy="705394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84E17CA-9D2E-433A-8AC5-5D20A68EA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7705" y="1626769"/>
              <a:ext cx="0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0FCB237-019C-4ABF-AF54-9E3FF2951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151" y="2062197"/>
              <a:ext cx="46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51338FD-3208-4788-BA13-8764F8B28D02}"/>
                </a:ext>
              </a:extLst>
            </p:cNvPr>
            <p:cNvCxnSpPr>
              <a:cxnSpLocks/>
            </p:cNvCxnSpPr>
            <p:nvPr/>
          </p:nvCxnSpPr>
          <p:spPr>
            <a:xfrm>
              <a:off x="2827705" y="2062197"/>
              <a:ext cx="209006" cy="26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B0F58B-6D0F-4E9D-ADCC-91C51B2BB456}"/>
                  </a:ext>
                </a:extLst>
              </p:cNvPr>
              <p:cNvSpPr txBox="1"/>
              <p:nvPr/>
            </p:nvSpPr>
            <p:spPr>
              <a:xfrm>
                <a:off x="3951947" y="3039415"/>
                <a:ext cx="4674293" cy="731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amera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amera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DOE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DOE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DOE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B0F58B-6D0F-4E9D-ADCC-91C51B2B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7" y="3039415"/>
                <a:ext cx="4674293" cy="731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D946AC-DB5A-4B92-AF7F-34F183B2373E}"/>
              </a:ext>
            </a:extLst>
          </p:cNvPr>
          <p:cNvSpPr/>
          <p:nvPr/>
        </p:nvSpPr>
        <p:spPr>
          <a:xfrm>
            <a:off x="560231" y="1395753"/>
            <a:ext cx="1756249" cy="878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0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8F5BC7-BC2E-4974-963A-C067F0C0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30228"/>
            <a:ext cx="3124804" cy="39812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3. Camera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AAAB-93FC-4F31-BD8D-742ACE87C13A}"/>
                  </a:ext>
                </a:extLst>
              </p:cNvPr>
              <p:cNvSpPr txBox="1"/>
              <p:nvPr/>
            </p:nvSpPr>
            <p:spPr>
              <a:xfrm>
                <a:off x="232350" y="916720"/>
                <a:ext cx="6473250" cy="523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Kannala model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/>
                  <a:t>Juho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Kannala</a:t>
                </a:r>
                <a:r>
                  <a:rPr lang="ko-KR" altLang="en-US" sz="1600" dirty="0"/>
                  <a:t>가 제안한 </a:t>
                </a:r>
                <a:r>
                  <a:rPr lang="en-US" altLang="ko-KR" sz="1600" dirty="0"/>
                  <a:t>lens distortion model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Principle line </a:t>
                </a:r>
                <a:r>
                  <a:rPr lang="ko-KR" altLang="en-US" sz="1600" dirty="0"/>
                  <a:t>기준 입사각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lit/>
                      </m:rP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ko-KR" altLang="en-US" sz="1600" i="1" dirty="0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600" dirty="0"/>
                  <a:t> 사잇각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m:rPr>
                        <m:lit/>
                      </m:rP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으로 서술하는 모델로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다양한 렌즈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광각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어안 포함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 대응가능한 모델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각도 정보로서 </a:t>
                </a:r>
                <a:r>
                  <a:rPr lang="en-US" altLang="ko-KR" sz="1600" dirty="0"/>
                  <a:t>points</a:t>
                </a:r>
                <a:r>
                  <a:rPr lang="ko-KR" altLang="en-US" sz="1600" dirty="0"/>
                  <a:t>를 뿌리는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DOE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방식에 적합</a:t>
                </a:r>
                <a:r>
                  <a:rPr lang="ko-KR" altLang="en-US" sz="1600" dirty="0"/>
                  <a:t>한 모델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Symmetric parameter: </a:t>
                </a:r>
                <a:r>
                  <a:rPr lang="ko-KR" altLang="en-US" sz="1600" dirty="0"/>
                  <a:t>렌즈 특성과 통상적으로 보정하는 </a:t>
                </a:r>
                <a:r>
                  <a:rPr lang="en-US" altLang="ko-KR" sz="1600" dirty="0"/>
                  <a:t>symmetric distortion </a:t>
                </a:r>
                <a:r>
                  <a:rPr lang="ko-KR" altLang="en-US" sz="1600" dirty="0"/>
                  <a:t>포함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Asymmetric parameter: </a:t>
                </a:r>
                <a:r>
                  <a:rPr lang="ko-KR" altLang="en-US" sz="1600" dirty="0"/>
                  <a:t>정렬 자체에 문제가 있을 때 발생하는 </a:t>
                </a:r>
                <a:r>
                  <a:rPr lang="en-US" altLang="ko-KR" sz="1600" dirty="0"/>
                  <a:t>asymmetric distortion</a:t>
                </a:r>
                <a:br>
                  <a:rPr lang="en-US" altLang="ko-KR" sz="1600" dirty="0"/>
                </a:br>
                <a:r>
                  <a:rPr lang="en-US" altLang="ko-KR" sz="1600" dirty="0"/>
                  <a:t>Radial: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br>
                  <a:rPr lang="en-US" altLang="ko-KR" sz="1600" i="1" dirty="0"/>
                </a:br>
                <a:r>
                  <a:rPr lang="en-US" altLang="ko-KR" sz="1600" dirty="0"/>
                  <a:t>Tangential: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+⋯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AAAB-93FC-4F31-BD8D-742ACE87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0" y="916720"/>
                <a:ext cx="6473250" cy="5235344"/>
              </a:xfrm>
              <a:prstGeom prst="rect">
                <a:avLst/>
              </a:prstGeom>
              <a:blipFill>
                <a:blip r:embed="rId3"/>
                <a:stretch>
                  <a:fillRect l="-471" b="-10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D17DC6-5498-4C8A-8721-9B2C5203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71" y="1463200"/>
            <a:ext cx="2143424" cy="38010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3. Camera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819F9-7B16-4BD0-AEC0-00FE1959BF50}"/>
              </a:ext>
            </a:extLst>
          </p:cNvPr>
          <p:cNvSpPr txBox="1"/>
          <p:nvPr/>
        </p:nvSpPr>
        <p:spPr>
          <a:xfrm>
            <a:off x="492120" y="532115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.json file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92D973-5038-4F73-ABE7-996B13650DC8}"/>
                  </a:ext>
                </a:extLst>
              </p:cNvPr>
              <p:cNvSpPr txBox="1"/>
              <p:nvPr/>
            </p:nvSpPr>
            <p:spPr>
              <a:xfrm>
                <a:off x="4441681" y="1965879"/>
                <a:ext cx="2961773" cy="515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92D973-5038-4F73-ABE7-996B1365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81" y="1965879"/>
                <a:ext cx="2961773" cy="515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B4267D-68FD-44D4-8ACB-82B92EBD7872}"/>
                  </a:ext>
                </a:extLst>
              </p:cNvPr>
              <p:cNvSpPr txBox="1"/>
              <p:nvPr/>
            </p:nvSpPr>
            <p:spPr>
              <a:xfrm>
                <a:off x="3835400" y="759649"/>
                <a:ext cx="5797613" cy="50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B4267D-68FD-44D4-8ACB-82B92EBD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0" y="759649"/>
                <a:ext cx="5797613" cy="505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D9E793-19C6-41FE-BE4A-98810F8DF5AE}"/>
              </a:ext>
            </a:extLst>
          </p:cNvPr>
          <p:cNvSpPr txBox="1"/>
          <p:nvPr/>
        </p:nvSpPr>
        <p:spPr>
          <a:xfrm>
            <a:off x="2835572" y="758384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Distorted</a:t>
            </a:r>
          </a:p>
          <a:p>
            <a:pPr algn="ctr"/>
            <a:r>
              <a:rPr lang="en-US" altLang="ko-KR" sz="1600" dirty="0"/>
              <a:t>position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6F24C4-B58A-4B36-A99E-FCE23187E0C3}"/>
              </a:ext>
            </a:extLst>
          </p:cNvPr>
          <p:cNvSpPr txBox="1"/>
          <p:nvPr/>
        </p:nvSpPr>
        <p:spPr>
          <a:xfrm>
            <a:off x="4583001" y="1255613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Symmetric</a:t>
            </a:r>
          </a:p>
          <a:p>
            <a:pPr algn="ctr"/>
            <a:r>
              <a:rPr lang="en-US" altLang="ko-KR" sz="1600" dirty="0"/>
              <a:t>parameters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33714E-DA40-4B46-99A3-09DBA3EB6C45}"/>
              </a:ext>
            </a:extLst>
          </p:cNvPr>
          <p:cNvSpPr txBox="1"/>
          <p:nvPr/>
        </p:nvSpPr>
        <p:spPr>
          <a:xfrm>
            <a:off x="5981700" y="1271605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Asymmetric radial</a:t>
            </a:r>
          </a:p>
          <a:p>
            <a:pPr algn="ctr"/>
            <a:r>
              <a:rPr lang="en-US" altLang="ko-KR" sz="1600" dirty="0"/>
              <a:t>parameters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10E62-D3A4-4C07-81FF-99146C02EDF0}"/>
              </a:ext>
            </a:extLst>
          </p:cNvPr>
          <p:cNvSpPr txBox="1"/>
          <p:nvPr/>
        </p:nvSpPr>
        <p:spPr>
          <a:xfrm>
            <a:off x="7747989" y="1257603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Asymmetric tangential </a:t>
            </a:r>
          </a:p>
          <a:p>
            <a:pPr algn="ctr"/>
            <a:r>
              <a:rPr lang="en-US" altLang="ko-KR" sz="1600" dirty="0"/>
              <a:t>parameters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64BFD13-484B-4F81-BAFE-00C9657E3C95}"/>
              </a:ext>
            </a:extLst>
          </p:cNvPr>
          <p:cNvCxnSpPr>
            <a:cxnSpLocks/>
          </p:cNvCxnSpPr>
          <p:nvPr/>
        </p:nvCxnSpPr>
        <p:spPr>
          <a:xfrm>
            <a:off x="4598389" y="1284996"/>
            <a:ext cx="12104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B7EFC6-8EA3-48B0-AC0D-394332B295BB}"/>
              </a:ext>
            </a:extLst>
          </p:cNvPr>
          <p:cNvCxnSpPr>
            <a:cxnSpLocks/>
          </p:cNvCxnSpPr>
          <p:nvPr/>
        </p:nvCxnSpPr>
        <p:spPr>
          <a:xfrm flipV="1">
            <a:off x="6084289" y="1264724"/>
            <a:ext cx="1599211" cy="7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A6004B1-F06D-4D96-9D86-10045BDEFB1B}"/>
              </a:ext>
            </a:extLst>
          </p:cNvPr>
          <p:cNvCxnSpPr>
            <a:cxnSpLocks/>
          </p:cNvCxnSpPr>
          <p:nvPr/>
        </p:nvCxnSpPr>
        <p:spPr>
          <a:xfrm>
            <a:off x="7925789" y="1272296"/>
            <a:ext cx="16419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C2D53C-26AF-4868-B496-77920ADB313F}"/>
              </a:ext>
            </a:extLst>
          </p:cNvPr>
          <p:cNvSpPr txBox="1"/>
          <p:nvPr/>
        </p:nvSpPr>
        <p:spPr>
          <a:xfrm>
            <a:off x="3091988" y="1965879"/>
            <a:ext cx="139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Distorted</a:t>
            </a:r>
          </a:p>
          <a:p>
            <a:pPr algn="ctr"/>
            <a:r>
              <a:rPr lang="en-US" altLang="ko-KR" sz="1600" dirty="0"/>
              <a:t>Pixel position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CDA29-AF08-493F-A015-BE6B5448B3CD}"/>
              </a:ext>
            </a:extLst>
          </p:cNvPr>
          <p:cNvSpPr txBox="1"/>
          <p:nvPr/>
        </p:nvSpPr>
        <p:spPr>
          <a:xfrm>
            <a:off x="5104875" y="2455348"/>
            <a:ext cx="163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Convert to</a:t>
            </a:r>
          </a:p>
          <a:p>
            <a:pPr algn="ctr"/>
            <a:r>
              <a:rPr lang="en-US" altLang="ko-KR" sz="1600" dirty="0"/>
              <a:t>pixel dimension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2F9DD-F63D-45D4-A22D-530EDC776C1B}"/>
              </a:ext>
            </a:extLst>
          </p:cNvPr>
          <p:cNvSpPr txBox="1"/>
          <p:nvPr/>
        </p:nvSpPr>
        <p:spPr>
          <a:xfrm>
            <a:off x="6658786" y="2481474"/>
            <a:ext cx="952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Principle</a:t>
            </a:r>
          </a:p>
          <a:p>
            <a:pPr algn="ctr"/>
            <a:r>
              <a:rPr lang="en-US" altLang="ko-KR" sz="1600" dirty="0"/>
              <a:t>point</a:t>
            </a:r>
            <a:endParaRPr lang="ko-KR" altLang="en-US" sz="16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2B1842-ED49-494A-AACD-E6DF01B0FF63}"/>
              </a:ext>
            </a:extLst>
          </p:cNvPr>
          <p:cNvCxnSpPr>
            <a:cxnSpLocks/>
          </p:cNvCxnSpPr>
          <p:nvPr/>
        </p:nvCxnSpPr>
        <p:spPr>
          <a:xfrm>
            <a:off x="5165301" y="2529478"/>
            <a:ext cx="13862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F3216D-740A-4937-9351-31AB293A3E5C}"/>
              </a:ext>
            </a:extLst>
          </p:cNvPr>
          <p:cNvCxnSpPr>
            <a:cxnSpLocks/>
          </p:cNvCxnSpPr>
          <p:nvPr/>
        </p:nvCxnSpPr>
        <p:spPr>
          <a:xfrm>
            <a:off x="6907366" y="2505842"/>
            <a:ext cx="39167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604D712-FA00-4FE0-AEA1-F6F9B7182A8D}"/>
                  </a:ext>
                </a:extLst>
              </p:cNvPr>
              <p:cNvSpPr/>
              <p:nvPr/>
            </p:nvSpPr>
            <p:spPr>
              <a:xfrm>
                <a:off x="2583014" y="3623893"/>
                <a:ext cx="7198822" cy="1718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US" altLang="ko-KR" sz="1400" i="1" dirty="0"/>
              </a:p>
              <a:p>
                <a:pPr>
                  <a:lnSpc>
                    <a:spcPct val="150000"/>
                  </a:lnSpc>
                </a:pPr>
                <a:br>
                  <a:rPr lang="en-US" altLang="ko-KR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604D712-FA00-4FE0-AEA1-F6F9B718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014" y="3623893"/>
                <a:ext cx="7198822" cy="1718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BDAD55BF-1CF3-49D0-B640-4D7425E43D6A}"/>
              </a:ext>
            </a:extLst>
          </p:cNvPr>
          <p:cNvSpPr/>
          <p:nvPr/>
        </p:nvSpPr>
        <p:spPr>
          <a:xfrm>
            <a:off x="2310246" y="2864166"/>
            <a:ext cx="162649" cy="7411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CB65282-899F-4EEC-95F5-513DD83A1AB3}"/>
              </a:ext>
            </a:extLst>
          </p:cNvPr>
          <p:cNvCxnSpPr>
            <a:cxnSpLocks/>
          </p:cNvCxnSpPr>
          <p:nvPr/>
        </p:nvCxnSpPr>
        <p:spPr>
          <a:xfrm>
            <a:off x="1946347" y="3863117"/>
            <a:ext cx="2092253" cy="5260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4261DC5-B8B2-4CC3-A00C-8C404A496CF0}"/>
              </a:ext>
            </a:extLst>
          </p:cNvPr>
          <p:cNvSpPr/>
          <p:nvPr/>
        </p:nvSpPr>
        <p:spPr>
          <a:xfrm>
            <a:off x="3965549" y="4389126"/>
            <a:ext cx="1866829" cy="26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E81E08-B80E-4566-8694-905F0A21B1A6}"/>
              </a:ext>
            </a:extLst>
          </p:cNvPr>
          <p:cNvSpPr/>
          <p:nvPr/>
        </p:nvSpPr>
        <p:spPr>
          <a:xfrm>
            <a:off x="5852125" y="4388401"/>
            <a:ext cx="3402903" cy="26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98F432B-03A8-4B73-A213-6371BE5BAA79}"/>
              </a:ext>
            </a:extLst>
          </p:cNvPr>
          <p:cNvCxnSpPr>
            <a:cxnSpLocks/>
          </p:cNvCxnSpPr>
          <p:nvPr/>
        </p:nvCxnSpPr>
        <p:spPr>
          <a:xfrm>
            <a:off x="2098747" y="4015517"/>
            <a:ext cx="4167052" cy="37288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49C3FA-D3A3-460E-B6B8-6976DC9F5DD3}"/>
              </a:ext>
            </a:extLst>
          </p:cNvPr>
          <p:cNvSpPr/>
          <p:nvPr/>
        </p:nvSpPr>
        <p:spPr>
          <a:xfrm>
            <a:off x="3825779" y="5005076"/>
            <a:ext cx="2146299" cy="26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46DD3E8-7F23-4E47-AD44-BCF5E8FEFE00}"/>
              </a:ext>
            </a:extLst>
          </p:cNvPr>
          <p:cNvSpPr/>
          <p:nvPr/>
        </p:nvSpPr>
        <p:spPr>
          <a:xfrm>
            <a:off x="5991825" y="5004351"/>
            <a:ext cx="3402903" cy="26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5087610A-0241-4657-9E6D-FA59FBE11BF0}"/>
              </a:ext>
            </a:extLst>
          </p:cNvPr>
          <p:cNvCxnSpPr>
            <a:cxnSpLocks/>
          </p:cNvCxnSpPr>
          <p:nvPr/>
        </p:nvCxnSpPr>
        <p:spPr>
          <a:xfrm>
            <a:off x="2408988" y="4282808"/>
            <a:ext cx="3656208" cy="588733"/>
          </a:xfrm>
          <a:prstGeom prst="bentConnector3">
            <a:avLst>
              <a:gd name="adj1" fmla="val 14748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BA0F6A59-9975-4E1C-8855-798B1AF5259E}"/>
              </a:ext>
            </a:extLst>
          </p:cNvPr>
          <p:cNvCxnSpPr/>
          <p:nvPr/>
        </p:nvCxnSpPr>
        <p:spPr>
          <a:xfrm>
            <a:off x="2216150" y="4126121"/>
            <a:ext cx="1879600" cy="878230"/>
          </a:xfrm>
          <a:prstGeom prst="bentConnector3">
            <a:avLst>
              <a:gd name="adj1" fmla="val 2736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C252B22-04A1-4B0D-BCA7-6642C423E38A}"/>
              </a:ext>
            </a:extLst>
          </p:cNvPr>
          <p:cNvCxnSpPr/>
          <p:nvPr/>
        </p:nvCxnSpPr>
        <p:spPr>
          <a:xfrm>
            <a:off x="6067329" y="4869484"/>
            <a:ext cx="0" cy="1348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오른쪽 중괄호 105">
            <a:extLst>
              <a:ext uri="{FF2B5EF4-FFF2-40B4-BE49-F238E27FC236}">
                <a16:creationId xmlns:a16="http://schemas.microsoft.com/office/drawing/2014/main" id="{95F08012-8D32-4EDD-A63A-AA5193826782}"/>
              </a:ext>
            </a:extLst>
          </p:cNvPr>
          <p:cNvSpPr/>
          <p:nvPr/>
        </p:nvSpPr>
        <p:spPr>
          <a:xfrm>
            <a:off x="1907150" y="2279391"/>
            <a:ext cx="162649" cy="4582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DCFB4FBD-C080-48E9-89EC-EB14C14E3B88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2098747" y="2509874"/>
            <a:ext cx="5036291" cy="556375"/>
          </a:xfrm>
          <a:prstGeom prst="bentConnector4">
            <a:avLst>
              <a:gd name="adj1" fmla="val 15703"/>
              <a:gd name="adj2" fmla="val 1410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오른쪽 중괄호 126">
            <a:extLst>
              <a:ext uri="{FF2B5EF4-FFF2-40B4-BE49-F238E27FC236}">
                <a16:creationId xmlns:a16="http://schemas.microsoft.com/office/drawing/2014/main" id="{A64D4D05-AC07-4C03-BB1B-58BC5F9FEC69}"/>
              </a:ext>
            </a:extLst>
          </p:cNvPr>
          <p:cNvSpPr/>
          <p:nvPr/>
        </p:nvSpPr>
        <p:spPr>
          <a:xfrm>
            <a:off x="1907150" y="1692257"/>
            <a:ext cx="162649" cy="4582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06E23FB3-6E90-4174-BE31-7938CA54E6D8}"/>
              </a:ext>
            </a:extLst>
          </p:cNvPr>
          <p:cNvCxnSpPr>
            <a:cxnSpLocks/>
          </p:cNvCxnSpPr>
          <p:nvPr/>
        </p:nvCxnSpPr>
        <p:spPr>
          <a:xfrm>
            <a:off x="2130225" y="1916374"/>
            <a:ext cx="2974650" cy="822653"/>
          </a:xfrm>
          <a:prstGeom prst="bentConnector3">
            <a:avLst>
              <a:gd name="adj1" fmla="val 292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그림 133">
            <a:extLst>
              <a:ext uri="{FF2B5EF4-FFF2-40B4-BE49-F238E27FC236}">
                <a16:creationId xmlns:a16="http://schemas.microsoft.com/office/drawing/2014/main" id="{6BB6B1EA-CB5A-4BF9-A809-6FC14F4A5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850" y="1824562"/>
            <a:ext cx="1870751" cy="2383475"/>
          </a:xfrm>
          <a:prstGeom prst="rect">
            <a:avLst/>
          </a:prstGeom>
        </p:spPr>
      </p:pic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2ADC8257-7865-4CD0-B882-40D1ADE56F8E}"/>
              </a:ext>
            </a:extLst>
          </p:cNvPr>
          <p:cNvCxnSpPr>
            <a:cxnSpLocks/>
          </p:cNvCxnSpPr>
          <p:nvPr/>
        </p:nvCxnSpPr>
        <p:spPr>
          <a:xfrm>
            <a:off x="2510664" y="3242836"/>
            <a:ext cx="3123782" cy="379067"/>
          </a:xfrm>
          <a:prstGeom prst="bentConnector3">
            <a:avLst>
              <a:gd name="adj1" fmla="val 81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F0A7618-69B3-4223-9838-D6B1B7788BB8}"/>
              </a:ext>
            </a:extLst>
          </p:cNvPr>
          <p:cNvCxnSpPr>
            <a:cxnSpLocks/>
          </p:cNvCxnSpPr>
          <p:nvPr/>
        </p:nvCxnSpPr>
        <p:spPr>
          <a:xfrm>
            <a:off x="5625737" y="3621903"/>
            <a:ext cx="0" cy="134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C9F09E-986D-482F-9407-853F00ABB9C0}"/>
                  </a:ext>
                </a:extLst>
              </p:cNvPr>
              <p:cNvSpPr txBox="1"/>
              <p:nvPr/>
            </p:nvSpPr>
            <p:spPr>
              <a:xfrm>
                <a:off x="2690949" y="5335532"/>
                <a:ext cx="7178652" cy="116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Tesseract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asymmetric parameters</a:t>
                </a:r>
                <a:r>
                  <a:rPr lang="ko-KR" altLang="en-US" sz="1600" dirty="0"/>
                  <a:t>를 분석할 수 있지만 사용하지 않는듯 함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계산 검증 결과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값이 너무 작아 데이터와 맞지 않음</a:t>
                </a:r>
                <a:br>
                  <a:rPr lang="en-US" altLang="ko-KR" sz="1600" dirty="0"/>
                </a:br>
                <a:r>
                  <a:rPr lang="ko-KR" altLang="en-US" sz="1600" dirty="0"/>
                  <a:t>→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을 임의로 더했을 때 유사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C9F09E-986D-482F-9407-853F00ABB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49" y="5335532"/>
                <a:ext cx="7178652" cy="1160189"/>
              </a:xfrm>
              <a:prstGeom prst="rect">
                <a:avLst/>
              </a:prstGeom>
              <a:blipFill>
                <a:blip r:embed="rId7"/>
                <a:stretch>
                  <a:fillRect l="-340" b="-5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89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Data analysis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3060F-FE50-467F-93D1-3E25B2DB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8157" r="8792" b="6356"/>
          <a:stretch/>
        </p:blipFill>
        <p:spPr>
          <a:xfrm>
            <a:off x="328748" y="772522"/>
            <a:ext cx="9248503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B07574-435B-4EC5-A8AF-76BA2D1FB672}"/>
              </a:ext>
            </a:extLst>
          </p:cNvPr>
          <p:cNvSpPr txBox="1"/>
          <p:nvPr/>
        </p:nvSpPr>
        <p:spPr>
          <a:xfrm>
            <a:off x="1069596" y="5635861"/>
            <a:ext cx="7220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Raw data(blue): </a:t>
            </a:r>
            <a:r>
              <a:rPr lang="ko-KR" altLang="en-US" sz="1600" dirty="0"/>
              <a:t>센서면에서의 </a:t>
            </a:r>
            <a:r>
              <a:rPr lang="en-US" altLang="ko-KR" sz="1600" dirty="0"/>
              <a:t>data points</a:t>
            </a:r>
          </a:p>
          <a:p>
            <a:r>
              <a:rPr lang="en-US" altLang="ko-KR" sz="1600" dirty="0"/>
              <a:t>Distortion model(orange): object </a:t>
            </a:r>
            <a:r>
              <a:rPr lang="ko-KR" altLang="en-US" sz="1600" dirty="0"/>
              <a:t>정보를 주어진 </a:t>
            </a:r>
            <a:r>
              <a:rPr lang="en-US" altLang="ko-KR" sz="1600" dirty="0"/>
              <a:t>distortion model</a:t>
            </a:r>
            <a:r>
              <a:rPr lang="ko-KR" altLang="en-US" sz="1600" dirty="0"/>
              <a:t>에 적용한 결과</a:t>
            </a:r>
            <a:endParaRPr lang="en-US" altLang="ko-KR" sz="1600" dirty="0"/>
          </a:p>
          <a:p>
            <a:r>
              <a:rPr lang="ko-KR" altLang="en-US" sz="1600" dirty="0"/>
              <a:t>→ 오차가 존재하나 </a:t>
            </a:r>
            <a:r>
              <a:rPr lang="en-US" altLang="ko-KR" sz="1600" dirty="0"/>
              <a:t>Tesseract</a:t>
            </a:r>
            <a:r>
              <a:rPr lang="ko-KR" altLang="en-US" sz="1600" dirty="0"/>
              <a:t>가 사용하는 모델은 확실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992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">
      <a:majorFont>
        <a:latin typeface="LG스마트체2.0 SemiBold"/>
        <a:ea typeface="LG스마트체2.0 Semi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전사 보고서 양식_211221 서식.potx" id="{2F4AE62E-67F9-4A4F-9A9C-E7426F381B30}" vid="{3C9CA229-8DD0-45F6-BFE7-D014988BCDD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3DE8C-6DA7-44E7-AAAA-B26B97ED8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DC4374-B10B-4458-9E37-BD12280BAD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F37385-16B1-49B0-8B60-9D3BF55EC712}"/>
</file>

<file path=docProps/app.xml><?xml version="1.0" encoding="utf-8"?>
<Properties xmlns="http://schemas.openxmlformats.org/officeDocument/2006/extended-properties" xmlns:vt="http://schemas.openxmlformats.org/officeDocument/2006/docPropsVTypes">
  <Template>전사 보고서 양식_211221 서식</Template>
  <TotalTime>2037</TotalTime>
  <Words>787</Words>
  <Application>Microsoft Office PowerPoint</Application>
  <PresentationFormat>A4 용지(210x297mm)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Quartus Inc.의 Tesseract 기술분석</vt:lpstr>
      <vt:lpstr>Tesseract</vt:lpstr>
      <vt:lpstr>Camera calibration</vt:lpstr>
      <vt:lpstr>DOE vs Chart</vt:lpstr>
      <vt:lpstr>Tesseract calibration model – 1. Raw data</vt:lpstr>
      <vt:lpstr>Tesseract calibration model – 2. Object model</vt:lpstr>
      <vt:lpstr>Tesseract calibration model – 3. Camera model</vt:lpstr>
      <vt:lpstr>Tesseract calibration model – 3. Camera model</vt:lpstr>
      <vt:lpstr>Tesseract calibration model – Data analysis</vt:lpstr>
      <vt:lpstr>Tesseract calibration model – Data analysis</vt:lpstr>
      <vt:lpstr>DOE method for stereo camera?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Quartus Inc.의 Tessarect 기술분석</dc:title>
  <dc:creator>Phil Jeon(전필준)</dc:creator>
  <cp:lastModifiedBy>Phil Jeon(전필준)</cp:lastModifiedBy>
  <cp:revision>4</cp:revision>
  <dcterms:created xsi:type="dcterms:W3CDTF">2022-03-16T05:10:10Z</dcterms:created>
  <dcterms:modified xsi:type="dcterms:W3CDTF">2022-03-21T00:54:30Z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2022-03-21T00:47:11Z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96d284bc-f69b-4ead-afda-a03405fdf996</vt:lpwstr>
  </property>
  <property fmtid="{D5CDD505-2E9C-101B-9397-08002B2CF9AE}" pid="9" name="MSIP_Label_99b8a968-831d-4cfc-b1f9-4367a1331151_ContentBits">
    <vt:lpwstr>3</vt:lpwstr>
  </property>
</Properties>
</file>