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68750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</a:t>
            </a:r>
          </a:p>
        </p:txBody>
      </p:sp>
      <p:sp>
        <p:nvSpPr>
          <p:cNvPr id="55" name="Shape 55"/>
          <p:cNvSpPr/>
          <p:nvPr/>
        </p:nvSpPr>
        <p:spPr>
          <a:xfrm>
            <a:off x="2599091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56" name="Shape 56"/>
          <p:cNvSpPr/>
          <p:nvPr/>
        </p:nvSpPr>
        <p:spPr>
          <a:xfrm>
            <a:off x="4729433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57" name="Shape 57"/>
          <p:cNvSpPr/>
          <p:nvPr/>
        </p:nvSpPr>
        <p:spPr>
          <a:xfrm>
            <a:off x="6859775" y="445100"/>
            <a:ext cx="1787700" cy="44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Contact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981375" y="940275"/>
            <a:ext cx="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814825" y="1550525"/>
            <a:ext cx="19527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Home page:  </a:t>
            </a:r>
            <a:r>
              <a:rPr lang="en"/>
              <a:t>Images of students and teachers; images of tournaments. . </a:t>
            </a:r>
            <a:br>
              <a:rPr lang="en"/>
            </a:br>
            <a:br>
              <a:rPr lang="en"/>
            </a:br>
            <a:r>
              <a:rPr b="1" i="1" lang="en"/>
              <a:t>About </a:t>
            </a:r>
            <a:r>
              <a:rPr lang="en"/>
              <a:t>content</a:t>
            </a:r>
            <a:r>
              <a:rPr lang="en"/>
              <a:t>; include here on home page.  user scrolls to it. </a:t>
            </a:r>
          </a:p>
        </p:txBody>
      </p:sp>
      <p:cxnSp>
        <p:nvCxnSpPr>
          <p:cNvPr id="60" name="Shape 60"/>
          <p:cNvCxnSpPr/>
          <p:nvPr/>
        </p:nvCxnSpPr>
        <p:spPr>
          <a:xfrm>
            <a:off x="3189175" y="1006875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" name="Shape 61"/>
          <p:cNvSpPr txBox="1"/>
          <p:nvPr/>
        </p:nvSpPr>
        <p:spPr>
          <a:xfrm>
            <a:off x="3000600" y="1353075"/>
            <a:ext cx="174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Class page:</a:t>
            </a:r>
            <a:r>
              <a:rPr lang="en"/>
              <a:t> Description of classes broken out by skill level.  Scheduling and price info. </a:t>
            </a:r>
            <a:br>
              <a:rPr lang="en"/>
            </a:br>
            <a:br>
              <a:rPr lang="en"/>
            </a:br>
            <a:r>
              <a:rPr b="1" i="1" lang="en"/>
              <a:t>Instructors page: </a:t>
            </a:r>
            <a:r>
              <a:rPr lang="en"/>
              <a:t>Describe them.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4997625" y="953550"/>
            <a:ext cx="222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 txBox="1"/>
          <p:nvPr/>
        </p:nvSpPr>
        <p:spPr>
          <a:xfrm>
            <a:off x="4842150" y="1558600"/>
            <a:ext cx="17421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Events Page: </a:t>
            </a:r>
            <a:r>
              <a:rPr lang="en"/>
              <a:t>Describe events by category (Birthday, Corporate, classes for YMCA etc)</a:t>
            </a:r>
            <a:br>
              <a:rPr lang="en"/>
            </a:br>
            <a:br>
              <a:rPr lang="en"/>
            </a:br>
            <a:r>
              <a:rPr lang="en"/>
              <a:t>Include past events with photos and testimonial</a:t>
            </a:r>
            <a:br>
              <a:rPr lang="en"/>
            </a:br>
            <a:br>
              <a:rPr lang="en"/>
            </a:br>
          </a:p>
        </p:txBody>
      </p:sp>
      <p:sp>
        <p:nvSpPr>
          <p:cNvPr id="64" name="Shape 64"/>
          <p:cNvSpPr txBox="1"/>
          <p:nvPr/>
        </p:nvSpPr>
        <p:spPr>
          <a:xfrm>
            <a:off x="0" y="1962900"/>
            <a:ext cx="81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Pages:</a:t>
            </a:r>
          </a:p>
        </p:txBody>
      </p:sp>
      <p:sp>
        <p:nvSpPr>
          <p:cNvPr id="65" name="Shape 65"/>
          <p:cNvSpPr/>
          <p:nvPr/>
        </p:nvSpPr>
        <p:spPr>
          <a:xfrm>
            <a:off x="524175" y="4767950"/>
            <a:ext cx="7946100" cy="21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Social Media.  Maybe non-descrim policy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93250" y="4281700"/>
            <a:ext cx="2918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Footer </a:t>
            </a:r>
            <a:r>
              <a:rPr b="1" i="1" lang="en"/>
              <a:t>on all pages: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7216500" y="975800"/>
            <a:ext cx="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6994525" y="1558600"/>
            <a:ext cx="17421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Contact </a:t>
            </a:r>
            <a:r>
              <a:rPr b="1" i="1" lang="en"/>
              <a:t>Page: </a:t>
            </a:r>
            <a:r>
              <a:rPr lang="en"/>
              <a:t>The usual phone numbers, map.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</p:txBody>
      </p:sp>
      <p:sp>
        <p:nvSpPr>
          <p:cNvPr id="69" name="Shape 69"/>
          <p:cNvSpPr txBox="1"/>
          <p:nvPr/>
        </p:nvSpPr>
        <p:spPr>
          <a:xfrm>
            <a:off x="2767525" y="1013550"/>
            <a:ext cx="2662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Sub menu to Instructors Page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