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DAABBC1-3D6B-4471-8990-E687ADC9E753}">
  <a:tblStyle styleId="{ADAABBC1-3D6B-4471-8990-E687ADC9E75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68750" y="252425"/>
            <a:ext cx="1787700" cy="8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</a:t>
            </a:r>
            <a:br>
              <a:rPr lang="en"/>
            </a:br>
            <a:r>
              <a:rPr b="1" lang="en"/>
              <a:t>Classes</a:t>
            </a:r>
            <a:br>
              <a:rPr lang="en"/>
            </a:br>
            <a:r>
              <a:rPr lang="en"/>
              <a:t>Events</a:t>
            </a:r>
            <a:br>
              <a:rPr lang="en"/>
            </a:br>
            <a:r>
              <a:rPr lang="en"/>
              <a:t>Contact</a:t>
            </a:r>
          </a:p>
        </p:txBody>
      </p:sp>
      <p:graphicFrame>
        <p:nvGraphicFramePr>
          <p:cNvPr id="55" name="Shape 55"/>
          <p:cNvGraphicFramePr/>
          <p:nvPr/>
        </p:nvGraphicFramePr>
        <p:xfrm>
          <a:off x="840750" y="167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{ADAABBC1-3D6B-4471-8990-E687ADC9E753}</a:tableStyleId>
              </a:tblPr>
              <a:tblGrid>
                <a:gridCol w="6455500"/>
              </a:tblGrid>
              <a:tr h="471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Class: </a:t>
                      </a:r>
                      <a:br>
                        <a:rPr lang="en" sz="1300"/>
                      </a:br>
                      <a:r>
                        <a:rPr lang="en" sz="1300"/>
                        <a:t>aaa</a:t>
                      </a:r>
                    </a:p>
                  </a:txBody>
                  <a:tcPr marT="91425" marB="91425" marR="91425" marL="91425"/>
                </a:tc>
              </a:tr>
              <a:tr h="375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Description: </a:t>
                      </a:r>
                      <a:br>
                        <a:rPr lang="en" sz="1300"/>
                      </a:br>
                      <a:r>
                        <a:rPr lang="en" sz="1300"/>
                        <a:t>bbb</a:t>
                      </a:r>
                    </a:p>
                  </a:txBody>
                  <a:tcPr marT="91425" marB="91425" marR="91425" marL="91425"/>
                </a:tc>
              </a:tr>
              <a:tr h="375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Cost: </a:t>
                      </a:r>
                      <a:br>
                        <a:rPr lang="en" sz="1300"/>
                      </a:br>
                      <a:r>
                        <a:rPr lang="en" sz="1300"/>
                        <a:t>$111</a:t>
                      </a:r>
                    </a:p>
                  </a:txBody>
                  <a:tcPr marT="91425" marB="91425" marR="91425" marL="91425"/>
                </a:tc>
              </a:tr>
              <a:tr h="375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Schedule: </a:t>
                      </a:r>
                      <a:br>
                        <a:rPr lang="en" sz="1300"/>
                      </a:br>
                      <a:r>
                        <a:rPr lang="en" sz="1300"/>
                        <a:t>now and then</a:t>
                      </a:r>
                    </a:p>
                  </a:txBody>
                  <a:tcPr marT="91425" marB="91425" marR="91425" marL="91425"/>
                </a:tc>
              </a:tr>
              <a:tr h="375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Prerequisite: </a:t>
                      </a:r>
                      <a:br>
                        <a:rPr lang="en" sz="1300"/>
                      </a:br>
                      <a:r>
                        <a:rPr lang="en" sz="1300"/>
                        <a:t>class x</a:t>
                      </a:r>
                    </a:p>
                  </a:txBody>
                  <a:tcPr marT="91425" marB="91425" marR="91425" marL="91425"/>
                </a:tc>
              </a:tr>
              <a:tr h="24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Note:   </a:t>
                      </a:r>
                      <a:r>
                        <a:rPr i="1" lang="en"/>
                        <a:t> No cats allowed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" name="Shape 56"/>
          <p:cNvSpPr txBox="1"/>
          <p:nvPr/>
        </p:nvSpPr>
        <p:spPr>
          <a:xfrm>
            <a:off x="393250" y="1345300"/>
            <a:ext cx="6903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Describe public classes here: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93250" y="1138150"/>
            <a:ext cx="6903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Describe private lesson info here:</a:t>
            </a:r>
          </a:p>
        </p:txBody>
      </p:sp>
      <p:cxnSp>
        <p:nvCxnSpPr>
          <p:cNvPr id="58" name="Shape 58"/>
          <p:cNvCxnSpPr>
            <a:stCxn id="59" idx="1"/>
            <a:endCxn id="59" idx="1"/>
          </p:cNvCxnSpPr>
          <p:nvPr/>
        </p:nvCxnSpPr>
        <p:spPr>
          <a:xfrm>
            <a:off x="2991025" y="9567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" name="Shape 60"/>
          <p:cNvCxnSpPr>
            <a:stCxn id="59" idx="1"/>
            <a:endCxn id="59" idx="1"/>
          </p:cNvCxnSpPr>
          <p:nvPr/>
        </p:nvCxnSpPr>
        <p:spPr>
          <a:xfrm>
            <a:off x="2991025" y="9567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" name="Shape 61"/>
          <p:cNvSpPr txBox="1"/>
          <p:nvPr/>
        </p:nvSpPr>
        <p:spPr>
          <a:xfrm>
            <a:off x="3388925" y="330100"/>
            <a:ext cx="4992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Mobile screen:  need to make sure that, for example, the class description can wrap under the word Class.</a:t>
            </a:r>
          </a:p>
        </p:txBody>
      </p:sp>
      <p:cxnSp>
        <p:nvCxnSpPr>
          <p:cNvPr id="62" name="Shape 62"/>
          <p:cNvCxnSpPr>
            <a:stCxn id="61" idx="1"/>
          </p:cNvCxnSpPr>
          <p:nvPr/>
        </p:nvCxnSpPr>
        <p:spPr>
          <a:xfrm flipH="1">
            <a:off x="1447325" y="736750"/>
            <a:ext cx="1941600" cy="12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