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DCFCB46-D1A5-4E1E-A369-F318ED11751D}">
  <a:tblStyle styleId="{BDCFCB46-D1A5-4E1E-A369-F318ED11751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68750" y="445100"/>
            <a:ext cx="17877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Home</a:t>
            </a:r>
          </a:p>
        </p:txBody>
      </p:sp>
      <p:sp>
        <p:nvSpPr>
          <p:cNvPr id="55" name="Shape 55"/>
          <p:cNvSpPr/>
          <p:nvPr/>
        </p:nvSpPr>
        <p:spPr>
          <a:xfrm>
            <a:off x="2599091" y="445100"/>
            <a:ext cx="17877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  <p:sp>
        <p:nvSpPr>
          <p:cNvPr id="56" name="Shape 56"/>
          <p:cNvSpPr/>
          <p:nvPr/>
        </p:nvSpPr>
        <p:spPr>
          <a:xfrm>
            <a:off x="4729433" y="445100"/>
            <a:ext cx="17877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Events</a:t>
            </a:r>
          </a:p>
        </p:txBody>
      </p:sp>
      <p:sp>
        <p:nvSpPr>
          <p:cNvPr id="57" name="Shape 57"/>
          <p:cNvSpPr/>
          <p:nvPr/>
        </p:nvSpPr>
        <p:spPr>
          <a:xfrm>
            <a:off x="6859775" y="445100"/>
            <a:ext cx="17877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Contact</a:t>
            </a:r>
          </a:p>
        </p:txBody>
      </p:sp>
      <p:sp>
        <p:nvSpPr>
          <p:cNvPr id="58" name="Shape 58"/>
          <p:cNvSpPr/>
          <p:nvPr/>
        </p:nvSpPr>
        <p:spPr>
          <a:xfrm>
            <a:off x="524175" y="4767950"/>
            <a:ext cx="7946100" cy="21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Social Media.  Maybe non-descrim policy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393250" y="4281700"/>
            <a:ext cx="29181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Footer </a:t>
            </a:r>
            <a:r>
              <a:rPr b="1" i="1" lang="en"/>
              <a:t>on all pages:</a:t>
            </a:r>
          </a:p>
        </p:txBody>
      </p:sp>
      <p:graphicFrame>
        <p:nvGraphicFramePr>
          <p:cNvPr id="60" name="Shape 60"/>
          <p:cNvGraphicFramePr/>
          <p:nvPr/>
        </p:nvGraphicFramePr>
        <p:xfrm>
          <a:off x="4829025" y="153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{BDCFCB46-D1A5-4E1E-A369-F318ED11751D}</a:tableStyleId>
              </a:tblPr>
              <a:tblGrid>
                <a:gridCol w="1955450"/>
                <a:gridCol w="1089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Image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Text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Etc   </a:t>
                      </a:r>
                      <a:r>
                        <a:rPr i="1" lang="en"/>
                        <a:t> </a:t>
                      </a:r>
                      <a:r>
                        <a:rPr i="1" lang="en"/>
                        <a:t>but no cat images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" name="Shape 61"/>
          <p:cNvSpPr txBox="1"/>
          <p:nvPr/>
        </p:nvSpPr>
        <p:spPr>
          <a:xfrm>
            <a:off x="393250" y="1538175"/>
            <a:ext cx="3206400" cy="20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About Straight to the Point Archery:</a:t>
            </a: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