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68750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55" name="Shape 55"/>
          <p:cNvSpPr/>
          <p:nvPr/>
        </p:nvSpPr>
        <p:spPr>
          <a:xfrm>
            <a:off x="2599091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56" name="Shape 56"/>
          <p:cNvSpPr/>
          <p:nvPr/>
        </p:nvSpPr>
        <p:spPr>
          <a:xfrm>
            <a:off x="4729433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Events</a:t>
            </a:r>
          </a:p>
        </p:txBody>
      </p:sp>
      <p:sp>
        <p:nvSpPr>
          <p:cNvPr id="57" name="Shape 57"/>
          <p:cNvSpPr/>
          <p:nvPr/>
        </p:nvSpPr>
        <p:spPr>
          <a:xfrm>
            <a:off x="6859775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Contact</a:t>
            </a:r>
          </a:p>
        </p:txBody>
      </p:sp>
      <p:sp>
        <p:nvSpPr>
          <p:cNvPr id="58" name="Shape 58"/>
          <p:cNvSpPr/>
          <p:nvPr/>
        </p:nvSpPr>
        <p:spPr>
          <a:xfrm>
            <a:off x="524175" y="4767950"/>
            <a:ext cx="7946100" cy="2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Social Media.  Maybe non-descrim policy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93250" y="4281700"/>
            <a:ext cx="29181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Footer </a:t>
            </a:r>
            <a:r>
              <a:rPr b="1" i="1" lang="en"/>
              <a:t>on all pages: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37550" y="1428475"/>
            <a:ext cx="2019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Event Category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92925" y="1827825"/>
            <a:ext cx="2019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970350" y="2227175"/>
            <a:ext cx="2019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468750" y="1227825"/>
            <a:ext cx="41961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Vertical scroll through content: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