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wwydoQgRbS9V6taxBhbo/w7V9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b7f74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b7f74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r/rselenium-r-selenium-browser-web-scraping-tutorial/?fbclid=IwAR0yZDHsWptqXkcKDM6XdvbMsByF85kUV0yzKvwRCoXeV2W1OwA8YejYm6o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travel.liontravel.com/search?DepartureID=&amp;ArriveID=AA-51-9,&amp;GoDateStart=2021-01-01&amp;GoDateEnd=2021-01-31&amp;Days=&amp;IsEnsureGroup=false&amp;IsSold=true&amp;TravelType=1&amp;GroupID=&amp;Keywords=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R 爬蟲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以雄獅旅遊網為例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如何取得標籤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#擷取旅遊主題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con.elem.list &lt;- remDr$findElements(using = 'css selector', value = "div.content h1")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t &lt;-  unlist(lapply(con.elem.list, function(e) { e$getElementText() }))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#擷取價格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pri.elem.list &lt;- remDr$findElements(using = "css selector", value = "div.num span")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p &lt;- unlist(lapply(pri.elem.list, function(e) { e$getElementText() }))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整合成資料框</a:t>
            </a:r>
            <a:endParaRPr/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#整合主題與價格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x &lt;- data.frame('主題' = t, '價格' = p)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x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11" y="4343236"/>
            <a:ext cx="6390235" cy="87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695696" y="407685"/>
            <a:ext cx="99327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觀察一下網頁，</a:t>
            </a:r>
            <a:br>
              <a:rPr lang="en"/>
            </a:br>
            <a:r>
              <a:rPr lang="en"/>
              <a:t>要如何進入每個旅遊行程的頁面？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661" y="2386382"/>
            <a:ext cx="8597736" cy="377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如何按下一頁</a:t>
            </a:r>
            <a:endParaRPr/>
          </a:p>
        </p:txBody>
      </p:sp>
      <p:pic>
        <p:nvPicPr>
          <p:cNvPr id="162" name="Google Shape;16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773117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如何按下一頁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button &lt;- remDr$findElement(using = 'class name', value = "next")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button$clickElement()#點擊下一頁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4781302" y="2766218"/>
            <a:ext cx="262939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寫個迴圈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停下時間點</a:t>
            </a:r>
            <a:endParaRPr/>
          </a:p>
        </p:txBody>
      </p:sp>
      <p:pic>
        <p:nvPicPr>
          <p:cNvPr id="179" name="Google Shape;17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0045" y="1648295"/>
            <a:ext cx="6675165" cy="48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流程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/>
              <a:t>先把所有行程的網址抓下來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/>
              <a:t>進入每個網址後，把資料爬下來，再裝到清單中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/>
              <a:t>最後製成資料框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相關網站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3890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相關資料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https://blog.gtwang.org/r/rselenium-r-selenium-browser-web-scraping-tutorial/?fbclid=IwAR0yZDHsWptqXkcKDM6XdvbMsByF85kUV0yzKvwRCoXeV2W1OwA8YejYm6o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目標網站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https://travel.liontravel.com/search?DepartureID=&amp;ArriveID=AA-51-9,&amp;GoDateStart=2021-01-01&amp;GoDateEnd=2021-01-31&amp;Days=&amp;IsEnsureGroup=false&amp;IsSold=true&amp;TravelType=1&amp;GroupID=&amp;Keywords=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880" y="365125"/>
            <a:ext cx="6729556" cy="23894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69" y="4656915"/>
            <a:ext cx="4297513" cy="1654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056" y="5035273"/>
            <a:ext cx="4638158" cy="1276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5b7f745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目錄</a:t>
            </a:r>
            <a:endParaRPr/>
          </a:p>
        </p:txBody>
      </p:sp>
      <p:sp>
        <p:nvSpPr>
          <p:cNvPr id="97" name="Google Shape;97;gb5b7f7450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確保安裝完所需套件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安裝所需檔案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安裝所需套件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b="1"/>
              <a:t>安裝 RSelenium 套件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i="1"/>
              <a:t># 從 CRAN 安裝 RSelenium</a:t>
            </a:r>
            <a:r>
              <a:rPr lang="en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install.packages("RSelenium")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i="1"/>
              <a:t># 載入 RSelenium 套件</a:t>
            </a:r>
            <a:r>
              <a:rPr lang="en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library("RSelenium")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安裝套件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RSelenium"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"XML"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"Rwebdriver"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"seleniumPipes"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i="1"/>
              <a:t>*從 CRAN 安裝 RSelenium</a:t>
            </a:r>
            <a:r>
              <a:rPr lang="en"/>
              <a:t> 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install.packages("RSelenium")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安裝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b="1" dirty="0">
                <a:solidFill>
                  <a:srgbClr val="FF0000"/>
                </a:solidFill>
              </a:rPr>
              <a:t>安裝WebDriver</a:t>
            </a:r>
            <a:endParaRPr b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b="1" dirty="0"/>
              <a:t>安裝java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b="1" dirty="0"/>
              <a:t>安裝selenium伺服器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6" y="3448816"/>
            <a:ext cx="4117109" cy="26480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34" y="238360"/>
            <a:ext cx="5327939" cy="30395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532" y="3523633"/>
            <a:ext cx="6939541" cy="2994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架設Selenium 伺服器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964839" y="14544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打開cmd/terminal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cd desktop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java -Dwebdriver.chrome.driver=chromedriver -jar selenium-server-standalone-3.141.59.jar </a:t>
            </a:r>
            <a:r>
              <a:rPr lang="en" dirty="0">
                <a:highlight>
                  <a:srgbClr val="FFFF00"/>
                </a:highlight>
              </a:rPr>
              <a:t>(for mac)</a:t>
            </a:r>
            <a:endParaRPr dirty="0">
              <a:highlight>
                <a:srgbClr val="FFFF00"/>
              </a:highlight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java -Dwebdriver.chrome.driver=chromedriver.exe -jar selenium-server-standalone-3.141.59.jar </a:t>
            </a: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</a:rPr>
              <a:t>(for windows)</a:t>
            </a:r>
            <a:endParaRPr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276"/>
            <a:ext cx="5511078" cy="23960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64" y="4261506"/>
            <a:ext cx="8208915" cy="25964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8" y="1176150"/>
            <a:ext cx="12192000" cy="5532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爬蟲目標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106878" y="1316615"/>
            <a:ext cx="8704613" cy="748146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8971806" y="4875380"/>
            <a:ext cx="1151908" cy="748146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標籤位置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89" y="1511823"/>
            <a:ext cx="6440358" cy="383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2010" y="3728852"/>
            <a:ext cx="6859979" cy="312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寬螢幕</PresentationFormat>
  <Paragraphs>60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Microsoft JhengHei</vt:lpstr>
      <vt:lpstr>Arial</vt:lpstr>
      <vt:lpstr>Calibri</vt:lpstr>
      <vt:lpstr>Office 佈景主題</vt:lpstr>
      <vt:lpstr>R 爬蟲</vt:lpstr>
      <vt:lpstr>相關網站</vt:lpstr>
      <vt:lpstr>目錄</vt:lpstr>
      <vt:lpstr>安裝所需套件</vt:lpstr>
      <vt:lpstr>安裝套件</vt:lpstr>
      <vt:lpstr>安裝</vt:lpstr>
      <vt:lpstr>架設Selenium 伺服器</vt:lpstr>
      <vt:lpstr>爬蟲目標</vt:lpstr>
      <vt:lpstr>標籤位置</vt:lpstr>
      <vt:lpstr>如何取得標籤</vt:lpstr>
      <vt:lpstr>整合成資料框</vt:lpstr>
      <vt:lpstr>觀察一下網頁， 要如何進入每個旅遊行程的頁面？</vt:lpstr>
      <vt:lpstr>如何按下一頁</vt:lpstr>
      <vt:lpstr>如何按下一頁</vt:lpstr>
      <vt:lpstr>寫個迴圈</vt:lpstr>
      <vt:lpstr>停下時間點</vt:lpstr>
      <vt:lpstr>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爬蟲</dc:title>
  <dc:creator>Microsoft Office User</dc:creator>
  <cp:lastModifiedBy>User</cp:lastModifiedBy>
  <cp:revision>4</cp:revision>
  <dcterms:created xsi:type="dcterms:W3CDTF">2020-12-21T10:26:32Z</dcterms:created>
  <dcterms:modified xsi:type="dcterms:W3CDTF">2021-02-04T07:49:44Z</dcterms:modified>
</cp:coreProperties>
</file>