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B1B10-701D-DF35-440C-6C07152E2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6EB55-CBE4-16EF-1202-E48A0CAFD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AC9FC-C201-E3D2-69BD-317E8D04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A798-6A28-463B-B24D-B95A4BEA0CA8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D34A1-3202-A984-B333-F8B355537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C6313-C6D7-049B-769E-56A59C03B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10E3-FF20-4430-9E22-87DBE9E2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4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BA1D-E27E-0B14-25D9-9DE179C81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CAD33-03FC-9600-29B0-721A2FA0B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1A4AC-55D5-F0C7-F76B-EDE7F1E76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A798-6A28-463B-B24D-B95A4BEA0CA8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66D16-0E6C-B626-B4E7-37797279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86767-129E-DAB4-F3C1-FEA711C8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10E3-FF20-4430-9E22-87DBE9E2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6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4EA39B-42BA-25A1-C663-E41D3C23F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3BF50-FBAB-1100-16F0-F4ED75548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D0911-933E-379A-D27B-BFC3E8EA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A798-6A28-463B-B24D-B95A4BEA0CA8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CB6AD-9807-415C-29EB-3F39F8733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5B197-D4D5-C737-E46A-5A147754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10E3-FF20-4430-9E22-87DBE9E2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B5BB-27DB-06C6-90C2-2CB04E8B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8ABF9-D461-523A-9CE0-D0F09FF33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6B839-7D5B-7EA4-75C2-34DDEAD80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A798-6A28-463B-B24D-B95A4BEA0CA8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1CC67-1BCF-7C15-707B-F483CF74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8C67D-EB87-6210-72FD-89ADDA33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10E3-FF20-4430-9E22-87DBE9E2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4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64EC-9163-5FCC-5564-3FEA799D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7094B-8BC8-9BBB-8F63-6F30F8293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14A27-6ECE-8808-9896-EF779407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A798-6A28-463B-B24D-B95A4BEA0CA8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08781-B754-1374-1718-ACE95BF80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C30B6-9CAA-A5E7-4F85-A67B7CC2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10E3-FF20-4430-9E22-87DBE9E2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3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C909-8CF6-3237-D149-769029259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8C8F0-8664-4414-2FA6-B48457117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6F90E-19A0-B768-E76B-63673D80F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9EB76-FD4C-0160-D7D4-21913390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A798-6A28-463B-B24D-B95A4BEA0CA8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6203D-A818-E051-B8B9-5870D2BDF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4ECFB-BD69-DC26-1647-02E643029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10E3-FF20-4430-9E22-87DBE9E2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6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DB41-3511-0D74-E0EB-B581BC8F7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A2BBD-92DA-21ED-5287-619FA3965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6442F-9B5B-3D63-CBC8-0D1410025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AC0E2-7470-449F-1930-1D9F16D38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24057-E472-E432-D7BB-2BBA79355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BA3165-4F3C-5B4D-4EFE-3B0956E9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A798-6A28-463B-B24D-B95A4BEA0CA8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452CAF-BCA7-6403-BEB4-2D8994EED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26712A-D733-E192-2233-51F383491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10E3-FF20-4430-9E22-87DBE9E2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0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A42A-FDD1-AB6D-5E90-79ADAD96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7A3B9-2A20-717A-2D24-ED4B5A07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A798-6A28-463B-B24D-B95A4BEA0CA8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42CDB-52C4-D134-DD73-A42659E1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B54534-5E59-2D02-C407-8C887B25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10E3-FF20-4430-9E22-87DBE9E2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7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F04DA-3A9F-EA4D-55A7-61A899DD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A798-6A28-463B-B24D-B95A4BEA0CA8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21C2E-EE2C-3DDB-2D50-F34EBFE9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62958-2726-289B-1348-7F09AC2E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10E3-FF20-4430-9E22-87DBE9E2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14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37AE-E8D3-653C-E29B-888BD286C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6B333-9456-EA5F-A7C4-FE480BDD3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2F947-BE8B-A200-4A2D-3958EF223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B3741-B6C5-2BE2-6174-F0260A730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A798-6A28-463B-B24D-B95A4BEA0CA8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E4541-C55A-405B-F290-78F9E879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46217-9349-0E0A-7D10-25B5B946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10E3-FF20-4430-9E22-87DBE9E2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4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123C-72F3-37D9-D217-768077042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B71D8C-05AB-0AAA-A9A2-CD01D6617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1F4DE-61DD-49F5-7431-3463FDC3F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860A0-6305-1076-9924-ABCC8D2D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A798-6A28-463B-B24D-B95A4BEA0CA8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FA1A6-5022-1369-6628-3A35AB4D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4A368-112D-6A35-CAE7-252CCF0F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10E3-FF20-4430-9E22-87DBE9E2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11F1C-5FA8-F83B-8297-69B4BBB5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A0F47-65DB-964C-C897-CA2A34BB9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D866A-D0C8-0EDD-52CA-2B9227562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35A798-6A28-463B-B24D-B95A4BEA0CA8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1CE91-9399-1A5C-9914-57B097717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F4FA2-1019-CADD-BA85-4195884DE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8E10E3-FF20-4430-9E22-87DBE9E2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4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57DE96-DAFF-C8CD-A99E-C2D417D9B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727041"/>
              </p:ext>
            </p:extLst>
          </p:nvPr>
        </p:nvGraphicFramePr>
        <p:xfrm>
          <a:off x="2031996" y="719665"/>
          <a:ext cx="5588000" cy="563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4195579874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759757072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136263592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30918367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3124697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834205548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58797502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498110527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83675302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1365245932"/>
                    </a:ext>
                  </a:extLst>
                </a:gridCol>
              </a:tblGrid>
              <a:tr h="5631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0/1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BK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0/1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FD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BK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82997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6E87DE-46D9-6614-7598-FA1CD2405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094401"/>
              </p:ext>
            </p:extLst>
          </p:nvPr>
        </p:nvGraphicFramePr>
        <p:xfrm>
          <a:off x="2031996" y="2249761"/>
          <a:ext cx="6172199" cy="563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109">
                  <a:extLst>
                    <a:ext uri="{9D8B030D-6E8A-4147-A177-3AD203B41FA5}">
                      <a16:colId xmlns:a16="http://schemas.microsoft.com/office/drawing/2014/main" val="4195579874"/>
                    </a:ext>
                  </a:extLst>
                </a:gridCol>
                <a:gridCol w="561109">
                  <a:extLst>
                    <a:ext uri="{9D8B030D-6E8A-4147-A177-3AD203B41FA5}">
                      <a16:colId xmlns:a16="http://schemas.microsoft.com/office/drawing/2014/main" val="2759757072"/>
                    </a:ext>
                  </a:extLst>
                </a:gridCol>
                <a:gridCol w="561109">
                  <a:extLst>
                    <a:ext uri="{9D8B030D-6E8A-4147-A177-3AD203B41FA5}">
                      <a16:colId xmlns:a16="http://schemas.microsoft.com/office/drawing/2014/main" val="1362635926"/>
                    </a:ext>
                  </a:extLst>
                </a:gridCol>
                <a:gridCol w="561109">
                  <a:extLst>
                    <a:ext uri="{9D8B030D-6E8A-4147-A177-3AD203B41FA5}">
                      <a16:colId xmlns:a16="http://schemas.microsoft.com/office/drawing/2014/main" val="3091836701"/>
                    </a:ext>
                  </a:extLst>
                </a:gridCol>
                <a:gridCol w="561109">
                  <a:extLst>
                    <a:ext uri="{9D8B030D-6E8A-4147-A177-3AD203B41FA5}">
                      <a16:colId xmlns:a16="http://schemas.microsoft.com/office/drawing/2014/main" val="2312469701"/>
                    </a:ext>
                  </a:extLst>
                </a:gridCol>
                <a:gridCol w="561109">
                  <a:extLst>
                    <a:ext uri="{9D8B030D-6E8A-4147-A177-3AD203B41FA5}">
                      <a16:colId xmlns:a16="http://schemas.microsoft.com/office/drawing/2014/main" val="2834205548"/>
                    </a:ext>
                  </a:extLst>
                </a:gridCol>
                <a:gridCol w="561109">
                  <a:extLst>
                    <a:ext uri="{9D8B030D-6E8A-4147-A177-3AD203B41FA5}">
                      <a16:colId xmlns:a16="http://schemas.microsoft.com/office/drawing/2014/main" val="2058797502"/>
                    </a:ext>
                  </a:extLst>
                </a:gridCol>
                <a:gridCol w="561109">
                  <a:extLst>
                    <a:ext uri="{9D8B030D-6E8A-4147-A177-3AD203B41FA5}">
                      <a16:colId xmlns:a16="http://schemas.microsoft.com/office/drawing/2014/main" val="498110527"/>
                    </a:ext>
                  </a:extLst>
                </a:gridCol>
                <a:gridCol w="561109">
                  <a:extLst>
                    <a:ext uri="{9D8B030D-6E8A-4147-A177-3AD203B41FA5}">
                      <a16:colId xmlns:a16="http://schemas.microsoft.com/office/drawing/2014/main" val="83675302"/>
                    </a:ext>
                  </a:extLst>
                </a:gridCol>
                <a:gridCol w="561109">
                  <a:extLst>
                    <a:ext uri="{9D8B030D-6E8A-4147-A177-3AD203B41FA5}">
                      <a16:colId xmlns:a16="http://schemas.microsoft.com/office/drawing/2014/main" val="1365245932"/>
                    </a:ext>
                  </a:extLst>
                </a:gridCol>
                <a:gridCol w="561109">
                  <a:extLst>
                    <a:ext uri="{9D8B030D-6E8A-4147-A177-3AD203B41FA5}">
                      <a16:colId xmlns:a16="http://schemas.microsoft.com/office/drawing/2014/main" val="3452750713"/>
                    </a:ext>
                  </a:extLst>
                </a:gridCol>
              </a:tblGrid>
              <a:tr h="5631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0/1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BK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16/0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BK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Pay</a:t>
                      </a:r>
                    </a:p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load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0/1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FD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BK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829975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02774D51-26C7-838E-741F-33C222627BC3}"/>
              </a:ext>
            </a:extLst>
          </p:cNvPr>
          <p:cNvGrpSpPr/>
          <p:nvPr/>
        </p:nvGrpSpPr>
        <p:grpSpPr>
          <a:xfrm>
            <a:off x="7619996" y="2812886"/>
            <a:ext cx="503664" cy="668151"/>
            <a:chOff x="5380872" y="1282790"/>
            <a:chExt cx="503664" cy="668151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FA81912-5C48-B85A-FD3E-C9C4AF6FD9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2704" y="1282790"/>
              <a:ext cx="0" cy="3448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003ED5A-F0A3-6F48-5FBE-F64C0E272429}"/>
                </a:ext>
              </a:extLst>
            </p:cNvPr>
            <p:cNvSpPr txBox="1"/>
            <p:nvPr/>
          </p:nvSpPr>
          <p:spPr>
            <a:xfrm>
              <a:off x="5380872" y="1581609"/>
              <a:ext cx="50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brk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1949CE-E5EC-F4C0-DD0B-D265DB506B15}"/>
              </a:ext>
            </a:extLst>
          </p:cNvPr>
          <p:cNvGrpSpPr/>
          <p:nvPr/>
        </p:nvGrpSpPr>
        <p:grpSpPr>
          <a:xfrm>
            <a:off x="5132342" y="2825791"/>
            <a:ext cx="1000723" cy="747579"/>
            <a:chOff x="5132342" y="2825791"/>
            <a:chExt cx="1000723" cy="747579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9977556-91BD-2942-6A07-261B4879C1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2704" y="2825791"/>
              <a:ext cx="0" cy="3448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D50ED2D-3042-EF95-D858-FAC2028F0C28}"/>
                </a:ext>
              </a:extLst>
            </p:cNvPr>
            <p:cNvSpPr txBox="1"/>
            <p:nvPr/>
          </p:nvSpPr>
          <p:spPr>
            <a:xfrm>
              <a:off x="5132342" y="3111705"/>
              <a:ext cx="10007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extend heap</a:t>
              </a:r>
            </a:p>
            <a:p>
              <a:pPr algn="ctr"/>
              <a:r>
                <a:rPr lang="zh-CN" altLang="en-US" sz="1200" dirty="0">
                  <a:latin typeface="黑体" panose="02010609060101010101" pitchFamily="49" charset="-122"/>
                  <a:ea typeface="黑体" panose="02010609060101010101" pitchFamily="49" charset="-122"/>
                </a:rPr>
                <a:t>返回值</a:t>
              </a:r>
              <a:endParaRPr lang="en-US" sz="12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12FF3C9-CF68-2231-61C1-8E94D0DD735E}"/>
              </a:ext>
            </a:extLst>
          </p:cNvPr>
          <p:cNvGrpSpPr/>
          <p:nvPr/>
        </p:nvGrpSpPr>
        <p:grpSpPr>
          <a:xfrm>
            <a:off x="4290967" y="2812886"/>
            <a:ext cx="444352" cy="668151"/>
            <a:chOff x="5410528" y="1282790"/>
            <a:chExt cx="444352" cy="668151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6A1C2DB-90E0-F621-EB71-8C2241310D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2704" y="1282790"/>
              <a:ext cx="0" cy="3448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C010EA9-D23A-EF91-64CC-66BE9B6BAC4B}"/>
                </a:ext>
              </a:extLst>
            </p:cNvPr>
            <p:cNvSpPr txBox="1"/>
            <p:nvPr/>
          </p:nvSpPr>
          <p:spPr>
            <a:xfrm>
              <a:off x="5410528" y="1581609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altLang="zh-CN" dirty="0"/>
                <a:t>p</a:t>
              </a:r>
              <a:endParaRPr lang="en-US" dirty="0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F8C126D-019A-910D-A542-3465E087714F}"/>
              </a:ext>
            </a:extLst>
          </p:cNvPr>
          <p:cNvSpPr/>
          <p:nvPr/>
        </p:nvSpPr>
        <p:spPr>
          <a:xfrm>
            <a:off x="5775960" y="346370"/>
            <a:ext cx="2347699" cy="1203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B49416A-FC5B-8233-9145-D71EE45BC47F}"/>
              </a:ext>
            </a:extLst>
          </p:cNvPr>
          <p:cNvGrpSpPr/>
          <p:nvPr/>
        </p:nvGrpSpPr>
        <p:grpSpPr>
          <a:xfrm>
            <a:off x="5380872" y="1282790"/>
            <a:ext cx="503664" cy="668151"/>
            <a:chOff x="5380872" y="1282790"/>
            <a:chExt cx="503664" cy="668151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69D2DBF-3255-FFFE-0461-1DA8D94949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2704" y="1282790"/>
              <a:ext cx="0" cy="3448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38BC00-C717-766C-8814-0FB3CCD54A6D}"/>
                </a:ext>
              </a:extLst>
            </p:cNvPr>
            <p:cNvSpPr txBox="1"/>
            <p:nvPr/>
          </p:nvSpPr>
          <p:spPr>
            <a:xfrm>
              <a:off x="5380872" y="1581609"/>
              <a:ext cx="50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brk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3536667-5F54-C0EF-5BD6-B26B211F97FD}"/>
              </a:ext>
            </a:extLst>
          </p:cNvPr>
          <p:cNvSpPr/>
          <p:nvPr/>
        </p:nvSpPr>
        <p:spPr>
          <a:xfrm>
            <a:off x="7985760" y="1691227"/>
            <a:ext cx="2347699" cy="1203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9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C6B96A-8893-D8E4-1808-86CF5B9BFC09}"/>
              </a:ext>
            </a:extLst>
          </p:cNvPr>
          <p:cNvSpPr/>
          <p:nvPr/>
        </p:nvSpPr>
        <p:spPr>
          <a:xfrm>
            <a:off x="3251200" y="975360"/>
            <a:ext cx="1615440" cy="39624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4076 (</a:t>
            </a:r>
            <a:r>
              <a:rPr lang="en-US" altLang="zh-CN" sz="1200" dirty="0">
                <a:solidFill>
                  <a:schemeClr val="tx1"/>
                </a:solidFill>
              </a:rPr>
              <a:t>free)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705CF7-242A-1BA6-7228-BD8D5F701FA2}"/>
              </a:ext>
            </a:extLst>
          </p:cNvPr>
          <p:cNvSpPr/>
          <p:nvPr/>
        </p:nvSpPr>
        <p:spPr>
          <a:xfrm>
            <a:off x="5656580" y="975360"/>
            <a:ext cx="2630170" cy="396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4097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CCD0DD-3F50-AD04-588F-C9D7DC4947EA}"/>
              </a:ext>
            </a:extLst>
          </p:cNvPr>
          <p:cNvSpPr/>
          <p:nvPr/>
        </p:nvSpPr>
        <p:spPr>
          <a:xfrm>
            <a:off x="4866640" y="975360"/>
            <a:ext cx="394970" cy="396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B62C71-7CE9-FED4-0D8B-8F562917C0C2}"/>
              </a:ext>
            </a:extLst>
          </p:cNvPr>
          <p:cNvSpPr/>
          <p:nvPr/>
        </p:nvSpPr>
        <p:spPr>
          <a:xfrm>
            <a:off x="5261610" y="975360"/>
            <a:ext cx="394970" cy="396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072EB70-D62A-7207-404C-7744D266914B}"/>
              </a:ext>
            </a:extLst>
          </p:cNvPr>
          <p:cNvSpPr/>
          <p:nvPr/>
        </p:nvSpPr>
        <p:spPr>
          <a:xfrm rot="5400000">
            <a:off x="4177664" y="517888"/>
            <a:ext cx="157480" cy="2010410"/>
          </a:xfrm>
          <a:prstGeom prst="rightBrace">
            <a:avLst>
              <a:gd name="adj1" fmla="val 84140"/>
              <a:gd name="adj2" fmla="val 50000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31B977-9750-B329-46CF-330EA32FF710}"/>
              </a:ext>
            </a:extLst>
          </p:cNvPr>
          <p:cNvSpPr/>
          <p:nvPr/>
        </p:nvSpPr>
        <p:spPr>
          <a:xfrm>
            <a:off x="3861434" y="1620974"/>
            <a:ext cx="789940" cy="22251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4092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C5A79A-602A-147F-F308-F0B05531E6D2}"/>
              </a:ext>
            </a:extLst>
          </p:cNvPr>
          <p:cNvSpPr/>
          <p:nvPr/>
        </p:nvSpPr>
        <p:spPr>
          <a:xfrm>
            <a:off x="4027805" y="2456994"/>
            <a:ext cx="197485" cy="396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66FF10-A6CA-8FB3-5555-5627BD024A48}"/>
              </a:ext>
            </a:extLst>
          </p:cNvPr>
          <p:cNvSpPr/>
          <p:nvPr/>
        </p:nvSpPr>
        <p:spPr>
          <a:xfrm>
            <a:off x="3251199" y="2456994"/>
            <a:ext cx="789941" cy="39624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16+16 (</a:t>
            </a:r>
            <a:r>
              <a:rPr lang="en-US" altLang="zh-CN" sz="1200" dirty="0">
                <a:solidFill>
                  <a:schemeClr val="tx1"/>
                </a:solidFill>
              </a:rPr>
              <a:t>free)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580186-447C-D7F0-0063-597581E11F2F}"/>
              </a:ext>
            </a:extLst>
          </p:cNvPr>
          <p:cNvSpPr/>
          <p:nvPr/>
        </p:nvSpPr>
        <p:spPr>
          <a:xfrm>
            <a:off x="4041140" y="3094894"/>
            <a:ext cx="197485" cy="396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DAFF52-7831-0A74-3C0E-7944BAE94B8F}"/>
              </a:ext>
            </a:extLst>
          </p:cNvPr>
          <p:cNvSpPr/>
          <p:nvPr/>
        </p:nvSpPr>
        <p:spPr>
          <a:xfrm>
            <a:off x="4238625" y="3094894"/>
            <a:ext cx="2630170" cy="396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4092, 4097, 4102 …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BEE759-10B6-C764-BCDF-5D7C2D44689A}"/>
              </a:ext>
            </a:extLst>
          </p:cNvPr>
          <p:cNvSpPr/>
          <p:nvPr/>
        </p:nvSpPr>
        <p:spPr>
          <a:xfrm>
            <a:off x="3251200" y="3094894"/>
            <a:ext cx="394970" cy="396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B28BF9-4661-F20A-66F3-60B55010FA3F}"/>
              </a:ext>
            </a:extLst>
          </p:cNvPr>
          <p:cNvSpPr/>
          <p:nvPr/>
        </p:nvSpPr>
        <p:spPr>
          <a:xfrm>
            <a:off x="3646170" y="3094894"/>
            <a:ext cx="394970" cy="396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313DDD8-B7C0-EF0B-27DC-B59B9AB46E28}"/>
              </a:ext>
            </a:extLst>
          </p:cNvPr>
          <p:cNvSpPr/>
          <p:nvPr/>
        </p:nvSpPr>
        <p:spPr>
          <a:xfrm>
            <a:off x="1324132" y="2456994"/>
            <a:ext cx="1464787" cy="1034140"/>
          </a:xfrm>
          <a:prstGeom prst="roundRect">
            <a:avLst>
              <a:gd name="adj" fmla="val 714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a 0 4092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a 1 16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r 0 4097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a 2 16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F50332C-C61C-E2D7-C539-E31EE97E444A}"/>
              </a:ext>
            </a:extLst>
          </p:cNvPr>
          <p:cNvSpPr/>
          <p:nvPr/>
        </p:nvSpPr>
        <p:spPr>
          <a:xfrm>
            <a:off x="1324132" y="698093"/>
            <a:ext cx="1464787" cy="1034140"/>
          </a:xfrm>
          <a:prstGeom prst="roundRect">
            <a:avLst>
              <a:gd name="adj" fmla="val 714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a 0 4092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a 1 16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r 0 4097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a 2 16</a:t>
            </a:r>
          </a:p>
        </p:txBody>
      </p:sp>
    </p:spTree>
    <p:extLst>
      <p:ext uri="{BB962C8B-B14F-4D97-AF65-F5344CB8AC3E}">
        <p14:creationId xmlns:p14="http://schemas.microsoft.com/office/powerpoint/2010/main" val="418451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FC2E18-B8D6-7798-4133-95C9ED219719}"/>
              </a:ext>
            </a:extLst>
          </p:cNvPr>
          <p:cNvSpPr/>
          <p:nvPr/>
        </p:nvSpPr>
        <p:spPr>
          <a:xfrm>
            <a:off x="2778760" y="1532793"/>
            <a:ext cx="458216" cy="459689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16/0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F70A2D-08AC-114E-C731-85676E7F0CD2}"/>
              </a:ext>
            </a:extLst>
          </p:cNvPr>
          <p:cNvSpPr/>
          <p:nvPr/>
        </p:nvSpPr>
        <p:spPr>
          <a:xfrm>
            <a:off x="3236976" y="1532793"/>
            <a:ext cx="458216" cy="459689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B0AF0D-4DC8-261C-C3E7-7295D86DCB20}"/>
              </a:ext>
            </a:extLst>
          </p:cNvPr>
          <p:cNvSpPr/>
          <p:nvPr/>
        </p:nvSpPr>
        <p:spPr>
          <a:xfrm>
            <a:off x="3695192" y="1532792"/>
            <a:ext cx="458216" cy="459689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33E7D6-BE7B-6667-E69F-2699CADA362B}"/>
              </a:ext>
            </a:extLst>
          </p:cNvPr>
          <p:cNvSpPr/>
          <p:nvPr/>
        </p:nvSpPr>
        <p:spPr>
          <a:xfrm>
            <a:off x="4153408" y="1532791"/>
            <a:ext cx="458216" cy="459689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16/0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5D8544-9D10-CF82-5D80-2A42A4736E80}"/>
              </a:ext>
            </a:extLst>
          </p:cNvPr>
          <p:cNvCxnSpPr>
            <a:cxnSpLocks/>
          </p:cNvCxnSpPr>
          <p:nvPr/>
        </p:nvCxnSpPr>
        <p:spPr>
          <a:xfrm>
            <a:off x="3236976" y="1132840"/>
            <a:ext cx="0" cy="39995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3FEEDA-0C24-D7F6-A59F-9F58BD9FA698}"/>
              </a:ext>
            </a:extLst>
          </p:cNvPr>
          <p:cNvCxnSpPr>
            <a:cxnSpLocks/>
          </p:cNvCxnSpPr>
          <p:nvPr/>
        </p:nvCxnSpPr>
        <p:spPr>
          <a:xfrm>
            <a:off x="4153408" y="1132840"/>
            <a:ext cx="0" cy="39995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0F45907-FF06-292A-ADA1-4CDA2AD1CD8C}"/>
              </a:ext>
            </a:extLst>
          </p:cNvPr>
          <p:cNvSpPr/>
          <p:nvPr/>
        </p:nvSpPr>
        <p:spPr>
          <a:xfrm>
            <a:off x="4611623" y="1532791"/>
            <a:ext cx="458216" cy="45968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24/0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8E4082-EAA7-E138-061B-55CFDD08DD40}"/>
              </a:ext>
            </a:extLst>
          </p:cNvPr>
          <p:cNvSpPr/>
          <p:nvPr/>
        </p:nvSpPr>
        <p:spPr>
          <a:xfrm>
            <a:off x="5069839" y="1532790"/>
            <a:ext cx="458216" cy="45968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0A4C12-2631-60E8-77DE-E90C091BC515}"/>
              </a:ext>
            </a:extLst>
          </p:cNvPr>
          <p:cNvSpPr/>
          <p:nvPr/>
        </p:nvSpPr>
        <p:spPr>
          <a:xfrm>
            <a:off x="5528054" y="1532789"/>
            <a:ext cx="458216" cy="45968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2CDB94-C696-AFA5-4CB4-0B689D512A78}"/>
              </a:ext>
            </a:extLst>
          </p:cNvPr>
          <p:cNvSpPr/>
          <p:nvPr/>
        </p:nvSpPr>
        <p:spPr>
          <a:xfrm>
            <a:off x="5986269" y="1532788"/>
            <a:ext cx="458216" cy="45968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98E95C-0998-034C-1212-DF9964801A4D}"/>
              </a:ext>
            </a:extLst>
          </p:cNvPr>
          <p:cNvSpPr/>
          <p:nvPr/>
        </p:nvSpPr>
        <p:spPr>
          <a:xfrm>
            <a:off x="6444484" y="1532787"/>
            <a:ext cx="458216" cy="45968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4B5C1B-7B56-8ECC-CEFA-7A4241F5D249}"/>
              </a:ext>
            </a:extLst>
          </p:cNvPr>
          <p:cNvSpPr/>
          <p:nvPr/>
        </p:nvSpPr>
        <p:spPr>
          <a:xfrm>
            <a:off x="6902699" y="1532786"/>
            <a:ext cx="458216" cy="45968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24/0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CEBB007-8EE0-0C0C-4FE1-0D495534A72B}"/>
              </a:ext>
            </a:extLst>
          </p:cNvPr>
          <p:cNvGrpSpPr/>
          <p:nvPr/>
        </p:nvGrpSpPr>
        <p:grpSpPr>
          <a:xfrm>
            <a:off x="5105625" y="1992475"/>
            <a:ext cx="386644" cy="613577"/>
            <a:chOff x="5439382" y="1282790"/>
            <a:chExt cx="386644" cy="613577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0D8C4C0-A2C1-59B3-CC9E-AC8553BFC9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2704" y="1282790"/>
              <a:ext cx="0" cy="3448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D78779-FBC8-EA4B-B447-E567D9A41B1B}"/>
                </a:ext>
              </a:extLst>
            </p:cNvPr>
            <p:cNvSpPr txBox="1"/>
            <p:nvPr/>
          </p:nvSpPr>
          <p:spPr>
            <a:xfrm>
              <a:off x="5439382" y="158859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bp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6368B5E-E10F-9453-4CC6-E443C6D813A1}"/>
              </a:ext>
            </a:extLst>
          </p:cNvPr>
          <p:cNvCxnSpPr>
            <a:cxnSpLocks/>
          </p:cNvCxnSpPr>
          <p:nvPr/>
        </p:nvCxnSpPr>
        <p:spPr>
          <a:xfrm>
            <a:off x="5069839" y="1132840"/>
            <a:ext cx="0" cy="39995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C1BFA4-8F5C-E50C-134E-6F55CB5E6BC1}"/>
              </a:ext>
            </a:extLst>
          </p:cNvPr>
          <p:cNvCxnSpPr>
            <a:cxnSpLocks/>
          </p:cNvCxnSpPr>
          <p:nvPr/>
        </p:nvCxnSpPr>
        <p:spPr>
          <a:xfrm>
            <a:off x="5986269" y="1132835"/>
            <a:ext cx="0" cy="39995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1FE323-1F1D-4EEB-16D6-23A202C65206}"/>
              </a:ext>
            </a:extLst>
          </p:cNvPr>
          <p:cNvCxnSpPr>
            <a:cxnSpLocks/>
          </p:cNvCxnSpPr>
          <p:nvPr/>
        </p:nvCxnSpPr>
        <p:spPr>
          <a:xfrm>
            <a:off x="6902699" y="1132835"/>
            <a:ext cx="0" cy="39995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86C3561-E3D5-12CC-42BE-9D4ECFB38B50}"/>
              </a:ext>
            </a:extLst>
          </p:cNvPr>
          <p:cNvSpPr/>
          <p:nvPr/>
        </p:nvSpPr>
        <p:spPr>
          <a:xfrm>
            <a:off x="3048002" y="864100"/>
            <a:ext cx="3973827" cy="4596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8 Bytes Alignment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15EF72-621A-C819-9CC4-89240F6F3EE8}"/>
              </a:ext>
            </a:extLst>
          </p:cNvPr>
          <p:cNvSpPr/>
          <p:nvPr/>
        </p:nvSpPr>
        <p:spPr>
          <a:xfrm>
            <a:off x="2778760" y="3204906"/>
            <a:ext cx="458216" cy="4596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40/0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915C67-75CC-B883-B911-4ED641C3E309}"/>
              </a:ext>
            </a:extLst>
          </p:cNvPr>
          <p:cNvSpPr/>
          <p:nvPr/>
        </p:nvSpPr>
        <p:spPr>
          <a:xfrm>
            <a:off x="3236976" y="3204906"/>
            <a:ext cx="458216" cy="4596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D81F451-F674-855A-CBF3-EC6B4F624F1C}"/>
              </a:ext>
            </a:extLst>
          </p:cNvPr>
          <p:cNvSpPr/>
          <p:nvPr/>
        </p:nvSpPr>
        <p:spPr>
          <a:xfrm>
            <a:off x="3695192" y="3204905"/>
            <a:ext cx="458216" cy="4596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E70579-7B9D-3F2D-21F5-D99305F26AD5}"/>
              </a:ext>
            </a:extLst>
          </p:cNvPr>
          <p:cNvSpPr/>
          <p:nvPr/>
        </p:nvSpPr>
        <p:spPr>
          <a:xfrm>
            <a:off x="4153408" y="3204904"/>
            <a:ext cx="458216" cy="4596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116FF99-AD4D-8894-660B-9E4B35A10774}"/>
              </a:ext>
            </a:extLst>
          </p:cNvPr>
          <p:cNvCxnSpPr>
            <a:cxnSpLocks/>
          </p:cNvCxnSpPr>
          <p:nvPr/>
        </p:nvCxnSpPr>
        <p:spPr>
          <a:xfrm>
            <a:off x="3236976" y="2804953"/>
            <a:ext cx="0" cy="39995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3163CE-9724-9CD2-35B1-4789E7DE99AC}"/>
              </a:ext>
            </a:extLst>
          </p:cNvPr>
          <p:cNvCxnSpPr>
            <a:cxnSpLocks/>
          </p:cNvCxnSpPr>
          <p:nvPr/>
        </p:nvCxnSpPr>
        <p:spPr>
          <a:xfrm>
            <a:off x="4153408" y="2804953"/>
            <a:ext cx="0" cy="39995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26E5CED-F9F6-0791-70C8-E3C75DC9DC8A}"/>
              </a:ext>
            </a:extLst>
          </p:cNvPr>
          <p:cNvSpPr/>
          <p:nvPr/>
        </p:nvSpPr>
        <p:spPr>
          <a:xfrm>
            <a:off x="4611623" y="3204904"/>
            <a:ext cx="458216" cy="4596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C45429-FE39-01FC-986B-460FE372A281}"/>
              </a:ext>
            </a:extLst>
          </p:cNvPr>
          <p:cNvSpPr/>
          <p:nvPr/>
        </p:nvSpPr>
        <p:spPr>
          <a:xfrm>
            <a:off x="5069839" y="3204903"/>
            <a:ext cx="458216" cy="4596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049EBCF-2E8A-C4AA-05CE-0AC0C454582B}"/>
              </a:ext>
            </a:extLst>
          </p:cNvPr>
          <p:cNvSpPr/>
          <p:nvPr/>
        </p:nvSpPr>
        <p:spPr>
          <a:xfrm>
            <a:off x="5528054" y="3204902"/>
            <a:ext cx="458216" cy="4596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34EC00-93E9-6B1A-809E-686C31ACA189}"/>
              </a:ext>
            </a:extLst>
          </p:cNvPr>
          <p:cNvSpPr/>
          <p:nvPr/>
        </p:nvSpPr>
        <p:spPr>
          <a:xfrm>
            <a:off x="5986269" y="3204901"/>
            <a:ext cx="458216" cy="4596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72BA93-96BC-000B-56F8-068B82AB2121}"/>
              </a:ext>
            </a:extLst>
          </p:cNvPr>
          <p:cNvSpPr/>
          <p:nvPr/>
        </p:nvSpPr>
        <p:spPr>
          <a:xfrm>
            <a:off x="6444484" y="3204900"/>
            <a:ext cx="458216" cy="4596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C1641E-1AA8-3F28-3B0D-8AAE17A84C51}"/>
              </a:ext>
            </a:extLst>
          </p:cNvPr>
          <p:cNvSpPr/>
          <p:nvPr/>
        </p:nvSpPr>
        <p:spPr>
          <a:xfrm>
            <a:off x="6902699" y="3204899"/>
            <a:ext cx="458216" cy="45968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40/0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FB05898-1EF2-7EA8-4736-372B1D7C5A80}"/>
              </a:ext>
            </a:extLst>
          </p:cNvPr>
          <p:cNvGrpSpPr/>
          <p:nvPr/>
        </p:nvGrpSpPr>
        <p:grpSpPr>
          <a:xfrm>
            <a:off x="3272761" y="3664588"/>
            <a:ext cx="386644" cy="613577"/>
            <a:chOff x="5439382" y="1282790"/>
            <a:chExt cx="386644" cy="613577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3FF32D3-2B82-FADE-9564-590BA3822F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2704" y="1282790"/>
              <a:ext cx="0" cy="3448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2B164FB-D829-B0A4-70C9-438954D018D8}"/>
                </a:ext>
              </a:extLst>
            </p:cNvPr>
            <p:cNvSpPr txBox="1"/>
            <p:nvPr/>
          </p:nvSpPr>
          <p:spPr>
            <a:xfrm>
              <a:off x="5439382" y="158859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bp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804F247-088A-C73A-2104-2681A37831CC}"/>
              </a:ext>
            </a:extLst>
          </p:cNvPr>
          <p:cNvCxnSpPr>
            <a:cxnSpLocks/>
          </p:cNvCxnSpPr>
          <p:nvPr/>
        </p:nvCxnSpPr>
        <p:spPr>
          <a:xfrm>
            <a:off x="5069839" y="2804953"/>
            <a:ext cx="0" cy="39995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1E3F6B-B796-AAD9-B3B8-14C583540390}"/>
              </a:ext>
            </a:extLst>
          </p:cNvPr>
          <p:cNvCxnSpPr>
            <a:cxnSpLocks/>
          </p:cNvCxnSpPr>
          <p:nvPr/>
        </p:nvCxnSpPr>
        <p:spPr>
          <a:xfrm>
            <a:off x="5986269" y="2804948"/>
            <a:ext cx="0" cy="39995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EA1C3F3-B175-2398-D7EB-85D11F75FC1E}"/>
              </a:ext>
            </a:extLst>
          </p:cNvPr>
          <p:cNvCxnSpPr>
            <a:cxnSpLocks/>
          </p:cNvCxnSpPr>
          <p:nvPr/>
        </p:nvCxnSpPr>
        <p:spPr>
          <a:xfrm>
            <a:off x="6902699" y="2804948"/>
            <a:ext cx="0" cy="39995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DF8D77C-D1F6-7310-D539-1813EEAF7009}"/>
              </a:ext>
            </a:extLst>
          </p:cNvPr>
          <p:cNvSpPr/>
          <p:nvPr/>
        </p:nvSpPr>
        <p:spPr>
          <a:xfrm>
            <a:off x="3048002" y="2688125"/>
            <a:ext cx="397382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57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B0109C41-1787-A7DD-9F9C-9AD9B0215B26}"/>
              </a:ext>
            </a:extLst>
          </p:cNvPr>
          <p:cNvGrpSpPr/>
          <p:nvPr/>
        </p:nvGrpSpPr>
        <p:grpSpPr>
          <a:xfrm>
            <a:off x="2754941" y="187178"/>
            <a:ext cx="5659038" cy="2628007"/>
            <a:chOff x="2802682" y="490958"/>
            <a:chExt cx="5659038" cy="26280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8696CD-EA9B-3C51-1054-D20B654C3EE3}"/>
                </a:ext>
              </a:extLst>
            </p:cNvPr>
            <p:cNvSpPr/>
            <p:nvPr/>
          </p:nvSpPr>
          <p:spPr>
            <a:xfrm>
              <a:off x="4827700" y="1514790"/>
              <a:ext cx="1791540" cy="3962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512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CB77C85-779F-8DDD-322A-6E09B83879C2}"/>
                </a:ext>
              </a:extLst>
            </p:cNvPr>
            <p:cNvSpPr/>
            <p:nvPr/>
          </p:nvSpPr>
          <p:spPr>
            <a:xfrm>
              <a:off x="4432730" y="1514790"/>
              <a:ext cx="394970" cy="3962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0B8D8BB-E9CD-7238-8522-66276BE02E7E}"/>
                </a:ext>
              </a:extLst>
            </p:cNvPr>
            <p:cNvSpPr/>
            <p:nvPr/>
          </p:nvSpPr>
          <p:spPr>
            <a:xfrm>
              <a:off x="3532300" y="1514790"/>
              <a:ext cx="900430" cy="396240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256 (alloc)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5041BDC-5D1C-2FB8-702B-E9048B7ED9C4}"/>
                </a:ext>
              </a:extLst>
            </p:cNvPr>
            <p:cNvGrpSpPr/>
            <p:nvPr/>
          </p:nvGrpSpPr>
          <p:grpSpPr>
            <a:xfrm>
              <a:off x="4432730" y="1911030"/>
              <a:ext cx="386644" cy="613577"/>
              <a:chOff x="5439382" y="1282790"/>
              <a:chExt cx="386644" cy="613577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41296A0-06AF-C22B-7FCA-1ED5DC74A2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32704" y="1282790"/>
                <a:ext cx="0" cy="3448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EB8AA9-990A-1637-AE0B-D106F0124AC9}"/>
                  </a:ext>
                </a:extLst>
              </p:cNvPr>
              <p:cNvSpPr txBox="1"/>
              <p:nvPr/>
            </p:nvSpPr>
            <p:spPr>
              <a:xfrm>
                <a:off x="5439382" y="1588590"/>
                <a:ext cx="3866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bp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FC27B72-E7FD-6C35-6269-38FA0430C82D}"/>
                </a:ext>
              </a:extLst>
            </p:cNvPr>
            <p:cNvSpPr txBox="1"/>
            <p:nvPr/>
          </p:nvSpPr>
          <p:spPr>
            <a:xfrm>
              <a:off x="2802682" y="2811188"/>
              <a:ext cx="10642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list_32 prev</a:t>
              </a: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C4DC0E28-81E6-A79B-870A-2291EB863BEF}"/>
                </a:ext>
              </a:extLst>
            </p:cNvPr>
            <p:cNvSpPr/>
            <p:nvPr/>
          </p:nvSpPr>
          <p:spPr>
            <a:xfrm rot="11179032" flipH="1">
              <a:off x="4760304" y="1654305"/>
              <a:ext cx="1586258" cy="846447"/>
            </a:xfrm>
            <a:prstGeom prst="arc">
              <a:avLst>
                <a:gd name="adj1" fmla="val 10816162"/>
                <a:gd name="adj2" fmla="val 17246089"/>
              </a:avLst>
            </a:prstGeom>
            <a:ln w="6350">
              <a:prstDash val="dash"/>
              <a:headEnd type="none" w="sm" len="lg"/>
              <a:tailEnd type="triangle" w="sm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6957CD-3E94-A826-25B6-8023B4550025}"/>
                </a:ext>
              </a:extLst>
            </p:cNvPr>
            <p:cNvSpPr/>
            <p:nvPr/>
          </p:nvSpPr>
          <p:spPr>
            <a:xfrm>
              <a:off x="3137330" y="2414949"/>
              <a:ext cx="394970" cy="3962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07D381-EA64-739B-190C-52EDC09328F2}"/>
                </a:ext>
              </a:extLst>
            </p:cNvPr>
            <p:cNvSpPr/>
            <p:nvPr/>
          </p:nvSpPr>
          <p:spPr>
            <a:xfrm>
              <a:off x="5740488" y="2414949"/>
              <a:ext cx="394970" cy="3962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68139EE-DDCF-E4ED-5A3B-C5C25C52CC0D}"/>
                </a:ext>
              </a:extLst>
            </p:cNvPr>
            <p:cNvSpPr txBox="1"/>
            <p:nvPr/>
          </p:nvSpPr>
          <p:spPr>
            <a:xfrm>
              <a:off x="5408276" y="2811188"/>
              <a:ext cx="1059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list_32 next</a:t>
              </a:r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807FD7F1-B6B7-FD1A-2967-1D8A4EC5751D}"/>
                </a:ext>
              </a:extLst>
            </p:cNvPr>
            <p:cNvSpPr/>
            <p:nvPr/>
          </p:nvSpPr>
          <p:spPr>
            <a:xfrm rot="11179032" flipV="1">
              <a:off x="4034570" y="952476"/>
              <a:ext cx="1586258" cy="846447"/>
            </a:xfrm>
            <a:prstGeom prst="arc">
              <a:avLst>
                <a:gd name="adj1" fmla="val 10816162"/>
                <a:gd name="adj2" fmla="val 17246089"/>
              </a:avLst>
            </a:prstGeom>
            <a:ln w="6350">
              <a:prstDash val="dash"/>
              <a:headEnd type="triangle" w="sm" len="lg"/>
              <a:tailEnd type="none" w="sm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8E32867-9121-130B-56EF-9116AF7602A5}"/>
                </a:ext>
              </a:extLst>
            </p:cNvPr>
            <p:cNvSpPr/>
            <p:nvPr/>
          </p:nvSpPr>
          <p:spPr>
            <a:xfrm>
              <a:off x="2834512" y="490958"/>
              <a:ext cx="1791540" cy="3962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512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69C39E9-E8EA-51A1-A55C-C38529B9F95C}"/>
                </a:ext>
              </a:extLst>
            </p:cNvPr>
            <p:cNvSpPr/>
            <p:nvPr/>
          </p:nvSpPr>
          <p:spPr>
            <a:xfrm>
              <a:off x="6670180" y="490958"/>
              <a:ext cx="1791540" cy="3962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512</a:t>
              </a:r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588169A4-00BA-152A-3A1C-C47704F39F60}"/>
                </a:ext>
              </a:extLst>
            </p:cNvPr>
            <p:cNvSpPr/>
            <p:nvPr/>
          </p:nvSpPr>
          <p:spPr>
            <a:xfrm rot="10420968" flipH="1" flipV="1">
              <a:off x="5736291" y="948471"/>
              <a:ext cx="1586258" cy="846447"/>
            </a:xfrm>
            <a:prstGeom prst="arc">
              <a:avLst>
                <a:gd name="adj1" fmla="val 10816162"/>
                <a:gd name="adj2" fmla="val 17246089"/>
              </a:avLst>
            </a:prstGeom>
            <a:ln w="6350">
              <a:prstDash val="dash"/>
              <a:headEnd type="none" w="sm" len="lg"/>
              <a:tailEnd type="triangle" w="sm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1FA9C-04B9-923F-5187-992493C3F4A6}"/>
                </a:ext>
              </a:extLst>
            </p:cNvPr>
            <p:cNvSpPr txBox="1"/>
            <p:nvPr/>
          </p:nvSpPr>
          <p:spPr>
            <a:xfrm>
              <a:off x="3118448" y="909832"/>
              <a:ext cx="11604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list_512 prev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882387-0A14-2EDE-22AD-1497BA5F333F}"/>
                </a:ext>
              </a:extLst>
            </p:cNvPr>
            <p:cNvSpPr txBox="1"/>
            <p:nvPr/>
          </p:nvSpPr>
          <p:spPr>
            <a:xfrm>
              <a:off x="6985727" y="909831"/>
              <a:ext cx="1155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list_512 next</a:t>
              </a:r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E98B4C38-FA84-033B-9A39-9C60345CCDE2}"/>
                </a:ext>
              </a:extLst>
            </p:cNvPr>
            <p:cNvSpPr/>
            <p:nvPr/>
          </p:nvSpPr>
          <p:spPr>
            <a:xfrm rot="10420968">
              <a:off x="2924434" y="1650361"/>
              <a:ext cx="1586258" cy="846447"/>
            </a:xfrm>
            <a:prstGeom prst="arc">
              <a:avLst>
                <a:gd name="adj1" fmla="val 10816162"/>
                <a:gd name="adj2" fmla="val 17246089"/>
              </a:avLst>
            </a:prstGeom>
            <a:ln w="6350">
              <a:prstDash val="dash"/>
              <a:headEnd type="triangle" w="sm" len="lg"/>
              <a:tailEnd type="none" w="sm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E54ED8E-4FA6-50A2-1326-E9C65871F00F}"/>
              </a:ext>
            </a:extLst>
          </p:cNvPr>
          <p:cNvGrpSpPr/>
          <p:nvPr/>
        </p:nvGrpSpPr>
        <p:grpSpPr>
          <a:xfrm>
            <a:off x="949043" y="3370677"/>
            <a:ext cx="8483201" cy="3218958"/>
            <a:chOff x="949043" y="3370677"/>
            <a:chExt cx="8483201" cy="3218958"/>
          </a:xfrm>
        </p:grpSpPr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CF6E4381-6388-C686-94DB-41EA392F19EE}"/>
                </a:ext>
              </a:extLst>
            </p:cNvPr>
            <p:cNvSpPr/>
            <p:nvPr/>
          </p:nvSpPr>
          <p:spPr>
            <a:xfrm rot="10420968">
              <a:off x="1246135" y="5061530"/>
              <a:ext cx="3276147" cy="310008"/>
            </a:xfrm>
            <a:prstGeom prst="arc">
              <a:avLst>
                <a:gd name="adj1" fmla="val 10816162"/>
                <a:gd name="adj2" fmla="val 17246089"/>
              </a:avLst>
            </a:prstGeom>
            <a:ln w="6350">
              <a:prstDash val="dash"/>
              <a:headEnd type="triangle" w="sm" len="lg"/>
              <a:tailEnd type="none" w="sm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4EBEF04-A232-D867-E4D1-FA5C52D9D503}"/>
                </a:ext>
              </a:extLst>
            </p:cNvPr>
            <p:cNvSpPr/>
            <p:nvPr/>
          </p:nvSpPr>
          <p:spPr>
            <a:xfrm>
              <a:off x="4432730" y="4613553"/>
              <a:ext cx="2186510" cy="3962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544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3B5E375-67DA-CB55-BE35-CD88B52F1E39}"/>
                </a:ext>
              </a:extLst>
            </p:cNvPr>
            <p:cNvSpPr/>
            <p:nvPr/>
          </p:nvSpPr>
          <p:spPr>
            <a:xfrm>
              <a:off x="3532300" y="4613553"/>
              <a:ext cx="900430" cy="396240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256 (alloc)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581BD3D3-5DBF-192B-12F3-166EAAC4B434}"/>
                </a:ext>
              </a:extLst>
            </p:cNvPr>
            <p:cNvGrpSpPr/>
            <p:nvPr/>
          </p:nvGrpSpPr>
          <p:grpSpPr>
            <a:xfrm>
              <a:off x="4432730" y="5009793"/>
              <a:ext cx="386644" cy="613577"/>
              <a:chOff x="5439382" y="1282790"/>
              <a:chExt cx="386644" cy="613577"/>
            </a:xfrm>
          </p:grpSpPr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FAF141C-77A3-EFD3-6D01-56173EC651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32704" y="1282790"/>
                <a:ext cx="0" cy="3448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77AE03D-63B7-321B-37C7-0A4793B11024}"/>
                  </a:ext>
                </a:extLst>
              </p:cNvPr>
              <p:cNvSpPr txBox="1"/>
              <p:nvPr/>
            </p:nvSpPr>
            <p:spPr>
              <a:xfrm>
                <a:off x="5439382" y="1588590"/>
                <a:ext cx="3866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bp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2BC4879-CB22-EDBD-2886-76748FB183F5}"/>
                </a:ext>
              </a:extLst>
            </p:cNvPr>
            <p:cNvGrpSpPr/>
            <p:nvPr/>
          </p:nvGrpSpPr>
          <p:grpSpPr>
            <a:xfrm>
              <a:off x="2802682" y="5885619"/>
              <a:ext cx="3664987" cy="704016"/>
              <a:chOff x="2802682" y="5513712"/>
              <a:chExt cx="3664987" cy="704016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A971510-1B6A-BC65-F94D-1C0B3F5DF83E}"/>
                  </a:ext>
                </a:extLst>
              </p:cNvPr>
              <p:cNvSpPr txBox="1"/>
              <p:nvPr/>
            </p:nvSpPr>
            <p:spPr>
              <a:xfrm>
                <a:off x="2802682" y="5909951"/>
                <a:ext cx="10642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list_32 prev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32C7105A-44BF-360C-7B03-31086154F7D3}"/>
                  </a:ext>
                </a:extLst>
              </p:cNvPr>
              <p:cNvSpPr/>
              <p:nvPr/>
            </p:nvSpPr>
            <p:spPr>
              <a:xfrm>
                <a:off x="3137330" y="5513712"/>
                <a:ext cx="394970" cy="3962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32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01AEDE1-0A06-7D24-4D18-E6C2DA2D43EF}"/>
                  </a:ext>
                </a:extLst>
              </p:cNvPr>
              <p:cNvSpPr/>
              <p:nvPr/>
            </p:nvSpPr>
            <p:spPr>
              <a:xfrm>
                <a:off x="5740488" y="5513712"/>
                <a:ext cx="394970" cy="3962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32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7D21A41-455F-2FF9-055E-0CD4DEC91089}"/>
                  </a:ext>
                </a:extLst>
              </p:cNvPr>
              <p:cNvSpPr txBox="1"/>
              <p:nvPr/>
            </p:nvSpPr>
            <p:spPr>
              <a:xfrm>
                <a:off x="5408276" y="5909951"/>
                <a:ext cx="10593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list_32 next</a:t>
                </a:r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DC0A5651-B554-4CC0-12D0-FF6C117887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2520" y="5711832"/>
                <a:ext cx="1965960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  <a:tailEnd type="triangle" w="sm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A6B9BFB-EABD-34AE-81CF-C2232AC302F8}"/>
                </a:ext>
              </a:extLst>
            </p:cNvPr>
            <p:cNvGrpSpPr/>
            <p:nvPr/>
          </p:nvGrpSpPr>
          <p:grpSpPr>
            <a:xfrm>
              <a:off x="2834512" y="3370677"/>
              <a:ext cx="5627208" cy="726651"/>
              <a:chOff x="2834512" y="3589721"/>
              <a:chExt cx="5627208" cy="726651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CECF0916-2441-9002-D48F-EE568F9755C5}"/>
                  </a:ext>
                </a:extLst>
              </p:cNvPr>
              <p:cNvSpPr/>
              <p:nvPr/>
            </p:nvSpPr>
            <p:spPr>
              <a:xfrm>
                <a:off x="2834512" y="3589721"/>
                <a:ext cx="1791540" cy="3962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512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2222523-D830-9E50-9DF1-C982D9AD924D}"/>
                  </a:ext>
                </a:extLst>
              </p:cNvPr>
              <p:cNvSpPr/>
              <p:nvPr/>
            </p:nvSpPr>
            <p:spPr>
              <a:xfrm>
                <a:off x="6670180" y="3589721"/>
                <a:ext cx="1791540" cy="3962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512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03F2D77-FC40-4EDB-97E0-5D07E78690EC}"/>
                  </a:ext>
                </a:extLst>
              </p:cNvPr>
              <p:cNvSpPr txBox="1"/>
              <p:nvPr/>
            </p:nvSpPr>
            <p:spPr>
              <a:xfrm>
                <a:off x="3118448" y="4008595"/>
                <a:ext cx="11604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list_512 prev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5B81A1C-F5EB-3265-E92A-1B4CC2C9AF19}"/>
                  </a:ext>
                </a:extLst>
              </p:cNvPr>
              <p:cNvSpPr txBox="1"/>
              <p:nvPr/>
            </p:nvSpPr>
            <p:spPr>
              <a:xfrm>
                <a:off x="6985727" y="4008594"/>
                <a:ext cx="11555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list_512 next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B0963CC0-1DCE-D76E-2EB6-7A2ECC14DE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4220" y="3796672"/>
                <a:ext cx="1869300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  <a:tailEnd type="triangle" w="sm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C005FF0-C1AC-D732-D667-1548DFD0CE85}"/>
                </a:ext>
              </a:extLst>
            </p:cNvPr>
            <p:cNvSpPr txBox="1"/>
            <p:nvPr/>
          </p:nvSpPr>
          <p:spPr>
            <a:xfrm>
              <a:off x="1261354" y="5359823"/>
              <a:ext cx="1256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list_1024 prev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FC3D548-A864-4768-1CFC-8A351B6AEEBE}"/>
                </a:ext>
              </a:extLst>
            </p:cNvPr>
            <p:cNvSpPr/>
            <p:nvPr/>
          </p:nvSpPr>
          <p:spPr>
            <a:xfrm>
              <a:off x="949043" y="4963185"/>
              <a:ext cx="1796508" cy="3962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596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70ECC32-8A19-0754-07B2-D305A150DFF0}"/>
                </a:ext>
              </a:extLst>
            </p:cNvPr>
            <p:cNvSpPr txBox="1"/>
            <p:nvPr/>
          </p:nvSpPr>
          <p:spPr>
            <a:xfrm>
              <a:off x="7948047" y="5378191"/>
              <a:ext cx="12517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list_1024 next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E9CC9AF-4CD6-E059-90E8-27F4AA64BD53}"/>
                </a:ext>
              </a:extLst>
            </p:cNvPr>
            <p:cNvSpPr/>
            <p:nvPr/>
          </p:nvSpPr>
          <p:spPr>
            <a:xfrm>
              <a:off x="7635736" y="4981553"/>
              <a:ext cx="1796508" cy="3962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608</a:t>
              </a:r>
            </a:p>
          </p:txBody>
        </p:sp>
        <p:sp>
          <p:nvSpPr>
            <p:cNvPr id="95" name="Arc 94">
              <a:extLst>
                <a:ext uri="{FF2B5EF4-FFF2-40B4-BE49-F238E27FC236}">
                  <a16:creationId xmlns:a16="http://schemas.microsoft.com/office/drawing/2014/main" id="{6A78A56F-02F9-45E9-1825-259C36E2B168}"/>
                </a:ext>
              </a:extLst>
            </p:cNvPr>
            <p:cNvSpPr/>
            <p:nvPr/>
          </p:nvSpPr>
          <p:spPr>
            <a:xfrm rot="11179032" flipH="1">
              <a:off x="5842979" y="5056911"/>
              <a:ext cx="3276147" cy="310008"/>
            </a:xfrm>
            <a:prstGeom prst="arc">
              <a:avLst>
                <a:gd name="adj1" fmla="val 10816162"/>
                <a:gd name="adj2" fmla="val 17246089"/>
              </a:avLst>
            </a:prstGeom>
            <a:ln w="6350">
              <a:prstDash val="dash"/>
              <a:headEnd type="none" w="sm" len="lg"/>
              <a:tailEnd type="triangle" w="sm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BBE23DB-AC9F-CC59-112F-E3EC836B6369}"/>
              </a:ext>
            </a:extLst>
          </p:cNvPr>
          <p:cNvCxnSpPr/>
          <p:nvPr/>
        </p:nvCxnSpPr>
        <p:spPr>
          <a:xfrm flipV="1">
            <a:off x="69690" y="2976593"/>
            <a:ext cx="11532358" cy="81435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40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A3F7DA0-A314-D9F9-A1FF-99ACE1590A5E}"/>
              </a:ext>
            </a:extLst>
          </p:cNvPr>
          <p:cNvSpPr/>
          <p:nvPr/>
        </p:nvSpPr>
        <p:spPr>
          <a:xfrm>
            <a:off x="3289696" y="734550"/>
            <a:ext cx="394970" cy="396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16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FD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F3F003-0AD9-5F7D-EE8E-59D51F767CDA}"/>
              </a:ext>
            </a:extLst>
          </p:cNvPr>
          <p:cNvSpPr/>
          <p:nvPr/>
        </p:nvSpPr>
        <p:spPr>
          <a:xfrm>
            <a:off x="3684666" y="734550"/>
            <a:ext cx="394970" cy="396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32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DB5C2A-6B44-50A7-D4B7-88B8594B9850}"/>
              </a:ext>
            </a:extLst>
          </p:cNvPr>
          <p:cNvSpPr/>
          <p:nvPr/>
        </p:nvSpPr>
        <p:spPr>
          <a:xfrm>
            <a:off x="4079636" y="734550"/>
            <a:ext cx="394970" cy="396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FD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304F273F-7BF4-8455-F727-F7403BBCD3FE}"/>
              </a:ext>
            </a:extLst>
          </p:cNvPr>
          <p:cNvSpPr/>
          <p:nvPr/>
        </p:nvSpPr>
        <p:spPr>
          <a:xfrm rot="5400000">
            <a:off x="5199722" y="1006525"/>
            <a:ext cx="129651" cy="682388"/>
          </a:xfrm>
          <a:prstGeom prst="rightBrace">
            <a:avLst>
              <a:gd name="adj1" fmla="val 84140"/>
              <a:gd name="adj2" fmla="val 50000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EBA214-955E-4D43-0485-701B5984BA64}"/>
              </a:ext>
            </a:extLst>
          </p:cNvPr>
          <p:cNvSpPr/>
          <p:nvPr/>
        </p:nvSpPr>
        <p:spPr>
          <a:xfrm>
            <a:off x="4869577" y="1447281"/>
            <a:ext cx="789940" cy="22251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prologue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AAA2B6-D174-0A08-DA91-91B70DC0CA91}"/>
              </a:ext>
            </a:extLst>
          </p:cNvPr>
          <p:cNvSpPr/>
          <p:nvPr/>
        </p:nvSpPr>
        <p:spPr>
          <a:xfrm>
            <a:off x="4869577" y="734550"/>
            <a:ext cx="394970" cy="3962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8/1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D0753BE3-74DF-5AC0-E6A0-D1CFA2EEE7FC}"/>
              </a:ext>
            </a:extLst>
          </p:cNvPr>
          <p:cNvSpPr/>
          <p:nvPr/>
        </p:nvSpPr>
        <p:spPr>
          <a:xfrm rot="5400000">
            <a:off x="5802953" y="1210181"/>
            <a:ext cx="129651" cy="275078"/>
          </a:xfrm>
          <a:prstGeom prst="rightBrace">
            <a:avLst>
              <a:gd name="adj1" fmla="val 84140"/>
              <a:gd name="adj2" fmla="val 50000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5C8158-7D51-269A-8C40-6500FEC8B804}"/>
              </a:ext>
            </a:extLst>
          </p:cNvPr>
          <p:cNvSpPr/>
          <p:nvPr/>
        </p:nvSpPr>
        <p:spPr>
          <a:xfrm>
            <a:off x="5701030" y="1446762"/>
            <a:ext cx="789940" cy="22251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epilogue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E3484C-689A-26F6-E9FD-2F8B9BD1F623}"/>
              </a:ext>
            </a:extLst>
          </p:cNvPr>
          <p:cNvSpPr/>
          <p:nvPr/>
        </p:nvSpPr>
        <p:spPr>
          <a:xfrm>
            <a:off x="5264547" y="734550"/>
            <a:ext cx="394970" cy="3962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8/1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19AC38-0657-2CBD-A06F-6A603608E5C8}"/>
              </a:ext>
            </a:extLst>
          </p:cNvPr>
          <p:cNvSpPr/>
          <p:nvPr/>
        </p:nvSpPr>
        <p:spPr>
          <a:xfrm>
            <a:off x="5657375" y="734550"/>
            <a:ext cx="394970" cy="396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0/1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5B3F81-9C3E-7811-FDB5-D5DE63481C43}"/>
              </a:ext>
            </a:extLst>
          </p:cNvPr>
          <p:cNvSpPr/>
          <p:nvPr/>
        </p:nvSpPr>
        <p:spPr>
          <a:xfrm>
            <a:off x="4474607" y="734550"/>
            <a:ext cx="394970" cy="396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92682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5823</TotalTime>
  <Words>160</Words>
  <Application>Microsoft Office PowerPoint</Application>
  <PresentationFormat>Widescreen</PresentationFormat>
  <Paragraphs>93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黑体</vt:lpstr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思安 赵</dc:creator>
  <cp:lastModifiedBy>思安 赵</cp:lastModifiedBy>
  <cp:revision>12</cp:revision>
  <dcterms:created xsi:type="dcterms:W3CDTF">2025-08-01T13:44:59Z</dcterms:created>
  <dcterms:modified xsi:type="dcterms:W3CDTF">2025-08-05T14:48:59Z</dcterms:modified>
</cp:coreProperties>
</file>