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L BST" id="{6625428A-6CAB-4CFF-A504-55982A09753C}">
          <p14:sldIdLst>
            <p14:sldId id="256"/>
            <p14:sldId id="258"/>
            <p14:sldId id="25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9509C-FFBB-DD15-4902-30A0CD28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54F1D0-464E-C5D9-6BA1-681DE2DAC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8827D-C17F-8D9B-B595-FB4F61DA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F3FD7-0F6B-D6C9-FD65-7892AF5F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D2649-89A8-0333-F3BB-89872575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BB2F1-7297-0BBB-C4C6-A3B240CB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79A26-AB7D-C9B8-354C-7A088D1DA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0ED05-B922-BAFB-891D-76934B783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FCC5F-9D82-9894-3527-6F0AB628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02FF2-05DA-412B-0FC6-8C96124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2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C5B9D0-9338-B241-9172-59F349A30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70F3B8-EF49-8886-560B-614648E8B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7714F-03D8-E33C-BD5C-404F0CCA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48AF56-2CAF-EDD1-E052-7BFE760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B387C-5541-6214-12E5-CCF377E1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8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CEC5-64C6-B8DC-7570-8863E133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2765B-1A9F-E350-9374-A0BC1874C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8C031-B4CF-FD9A-CF9E-9548373D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8A6396-7B90-0C9C-4F39-5D3AD52AD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F0AB0-D909-D34E-0F47-CC4CA0D4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08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8E270-4307-493C-FE56-12777F9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38B92-EB16-E76E-0F88-05FC4AD6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715F3-A300-93FE-69AD-D656C275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EBC7-2037-1AFF-26DD-F622851A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EFE6B-70CE-A593-BEEC-88BE6E2A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34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D2849-3D49-1C8D-36A5-A77514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6A58FE-4927-88AB-F8AC-017F2AB75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1BDA10-6360-B9A2-9120-67DA9C47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6B9F73-863A-76B4-71DB-5E13AF51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5888CE-BEEF-678F-685A-BF6DDEBB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C3295-4B2A-00BB-75CA-564D978C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C9FE0-3532-B7E9-D9C2-8B300CF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771593-8101-0A58-4347-1AC9DF46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B0A91-9889-6CAC-8CCA-F49D63C6A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4A6994-5FB7-7682-9ED8-00D8D6C94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0337A6-F516-1164-215E-2A04D8F52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9744A-5487-FA40-D953-8C461586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9CB25E-DC50-635E-4A75-142E57A1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896327-EB36-DE55-FB77-AC4BBF65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7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1E7F4-6EBD-3176-0189-F73C0C26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93AA3-329D-337A-EE7D-2356E94F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BB3341-44B2-A2D9-6804-0BCB09D7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C63AE-F9CA-399C-1EE9-A9DFD911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021C85-E4F3-C2F3-82FA-CEAEAB0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D04333-AF50-3BCF-A25C-E253FB23D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F4D15A-2EE4-CDC6-B426-5D37BB49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2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C2D4-F3C5-6EA8-239A-3D925E71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F171E-7E26-DF49-1069-0C8C59A7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7362FE-E6C5-189A-0A59-80DF0BF2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0254-A840-704D-13A2-B0F1AD77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FF760-42A4-A3E4-19A5-9F7F908E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0734F-6A90-5887-3699-456976E6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29B1A-978A-33B9-58A5-1446F12A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FD1DDA-3899-AC16-3916-9D9199393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D6041-10EC-8607-4781-D8F44F59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2789C-C6D2-E2B8-63E6-D03F23F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1DE066-97A4-5080-6EF8-9AEEEDD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022406-9D46-8DB2-DE29-F71E4D22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48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0E5832-95E0-D792-9FD8-6025CDC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0468-1EA3-2B87-8ECD-12F7DBBCB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1A525-FB0D-F017-FA09-35536CF92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17046-8915-469F-BFA9-BCDFC2647EC4}" type="datetimeFigureOut">
              <a:rPr lang="zh-CN" altLang="en-US" smtClean="0"/>
              <a:t>2022/5/3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73B15-41A8-A96A-A607-3C02F0E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F7186-4B48-0DC4-87BE-3E6C28A16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8EBCC-CB9D-48AA-AA23-1A5EBD9614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48FA1F3-A861-63D7-61C4-CE549792604E}"/>
              </a:ext>
            </a:extLst>
          </p:cNvPr>
          <p:cNvSpPr/>
          <p:nvPr/>
        </p:nvSpPr>
        <p:spPr>
          <a:xfrm>
            <a:off x="869471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532A9E6-F173-6F0F-93A3-DE670DFF5288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842039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8700DD3-1369-B4CF-EC4D-B62EFF0F56E8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916301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6A744066-E7E1-3FFD-F296-A28AC4286766}"/>
              </a:ext>
            </a:extLst>
          </p:cNvPr>
          <p:cNvSpPr/>
          <p:nvPr/>
        </p:nvSpPr>
        <p:spPr>
          <a:xfrm>
            <a:off x="814607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2A427D-33E9-EBD7-C39F-FFDBEC9D9896}"/>
              </a:ext>
            </a:extLst>
          </p:cNvPr>
          <p:cNvSpPr/>
          <p:nvPr/>
        </p:nvSpPr>
        <p:spPr>
          <a:xfrm>
            <a:off x="933371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09F71DB0-585A-94D4-9CDB-227178CD5B9B}"/>
              </a:ext>
            </a:extLst>
          </p:cNvPr>
          <p:cNvSpPr/>
          <p:nvPr/>
        </p:nvSpPr>
        <p:spPr>
          <a:xfrm>
            <a:off x="7527788" y="2620854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44051478-D070-AFC3-5D79-F96BB2F6E3A0}"/>
              </a:ext>
            </a:extLst>
          </p:cNvPr>
          <p:cNvCxnSpPr>
            <a:cxnSpLocks/>
            <a:stCxn id="45" idx="3"/>
            <a:endCxn id="47" idx="0"/>
          </p:cNvCxnSpPr>
          <p:nvPr/>
        </p:nvCxnSpPr>
        <p:spPr>
          <a:xfrm flipH="1">
            <a:off x="7802108" y="2056302"/>
            <a:ext cx="424317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879105" y="33515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好像好一些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EE18380-D8B1-BAF0-B43C-BFD157DAAE2C}"/>
              </a:ext>
            </a:extLst>
          </p:cNvPr>
          <p:cNvSpPr txBox="1"/>
          <p:nvPr/>
        </p:nvSpPr>
        <p:spPr>
          <a:xfrm>
            <a:off x="8220655" y="33642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好像不如前一个</a:t>
            </a:r>
          </a:p>
        </p:txBody>
      </p:sp>
    </p:spTree>
    <p:extLst>
      <p:ext uri="{BB962C8B-B14F-4D97-AF65-F5344CB8AC3E}">
        <p14:creationId xmlns:p14="http://schemas.microsoft.com/office/powerpoint/2010/main" val="302310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6C1E62B-3016-5FC1-B217-9BDD24C86255}"/>
              </a:ext>
            </a:extLst>
          </p:cNvPr>
          <p:cNvSpPr/>
          <p:nvPr/>
        </p:nvSpPr>
        <p:spPr>
          <a:xfrm>
            <a:off x="6274199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F1FFD4-CA8B-E695-CF0A-71596D2D3F66}"/>
              </a:ext>
            </a:extLst>
          </p:cNvPr>
          <p:cNvCxnSpPr>
            <a:cxnSpLocks/>
            <a:stCxn id="4" idx="3"/>
            <a:endCxn id="10" idx="0"/>
          </p:cNvCxnSpPr>
          <p:nvPr/>
        </p:nvCxnSpPr>
        <p:spPr>
          <a:xfrm flipH="1">
            <a:off x="5999879" y="1103802"/>
            <a:ext cx="354666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31CD75A-2B12-19B1-38E7-D6C3105C859F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742493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DEE6B3D4-83C5-4F55-F2A5-29CE3326D42F}"/>
              </a:ext>
            </a:extLst>
          </p:cNvPr>
          <p:cNvSpPr/>
          <p:nvPr/>
        </p:nvSpPr>
        <p:spPr>
          <a:xfrm>
            <a:off x="5725559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BF6D73-E680-47F3-2602-F10DDAE59574}"/>
              </a:ext>
            </a:extLst>
          </p:cNvPr>
          <p:cNvSpPr/>
          <p:nvPr/>
        </p:nvSpPr>
        <p:spPr>
          <a:xfrm>
            <a:off x="691319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D8DE228-F26F-B93D-8B90-E9AB6E0DAA6E}"/>
              </a:ext>
            </a:extLst>
          </p:cNvPr>
          <p:cNvSpPr/>
          <p:nvPr/>
        </p:nvSpPr>
        <p:spPr>
          <a:xfrm>
            <a:off x="6274199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F047E1B-EFCB-43AD-0CA6-E5B141B83857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6193853" y="2056302"/>
            <a:ext cx="354666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3173953" y="2056302"/>
            <a:ext cx="450895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5"/>
            <a:endCxn id="33" idx="0"/>
          </p:cNvCxnSpPr>
          <p:nvPr/>
        </p:nvCxnSpPr>
        <p:spPr>
          <a:xfrm>
            <a:off x="3373805" y="1103802"/>
            <a:ext cx="445017" cy="4842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2899633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3544502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4233568" y="25835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4012796" y="2056302"/>
            <a:ext cx="495092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右倾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左旋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95E5E81-0879-E2A6-5754-D49BF6C2AE59}"/>
              </a:ext>
            </a:extLst>
          </p:cNvPr>
          <p:cNvSpPr txBox="1"/>
          <p:nvPr/>
        </p:nvSpPr>
        <p:spPr>
          <a:xfrm>
            <a:off x="5399743" y="324433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这个例子更能体现优势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8AB8B38-43C0-60E8-1C64-60C84687AE69}"/>
              </a:ext>
            </a:extLst>
          </p:cNvPr>
          <p:cNvCxnSpPr>
            <a:cxnSpLocks/>
            <a:stCxn id="29" idx="3"/>
            <a:endCxn id="28" idx="0"/>
          </p:cNvCxnSpPr>
          <p:nvPr/>
        </p:nvCxnSpPr>
        <p:spPr>
          <a:xfrm flipH="1">
            <a:off x="2480211" y="1103802"/>
            <a:ext cx="505646" cy="527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1689E2D6-4365-C6D8-E35E-7DD7D0CDB6D5}"/>
              </a:ext>
            </a:extLst>
          </p:cNvPr>
          <p:cNvSpPr/>
          <p:nvPr/>
        </p:nvSpPr>
        <p:spPr>
          <a:xfrm>
            <a:off x="2205891" y="163100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C5CB210-972D-3692-C8DE-AEAC105ECFFA}"/>
              </a:ext>
            </a:extLst>
          </p:cNvPr>
          <p:cNvCxnSpPr>
            <a:cxnSpLocks/>
            <a:stCxn id="10" idx="3"/>
            <a:endCxn id="38" idx="0"/>
          </p:cNvCxnSpPr>
          <p:nvPr/>
        </p:nvCxnSpPr>
        <p:spPr>
          <a:xfrm flipH="1">
            <a:off x="5399743" y="2056302"/>
            <a:ext cx="406162" cy="557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11798173-1F61-C3DF-54F1-3E2359FE87B0}"/>
              </a:ext>
            </a:extLst>
          </p:cNvPr>
          <p:cNvSpPr/>
          <p:nvPr/>
        </p:nvSpPr>
        <p:spPr>
          <a:xfrm>
            <a:off x="5125423" y="2614272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5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BA2B6554-EC23-A81B-2497-BB124B8900EE}"/>
              </a:ext>
            </a:extLst>
          </p:cNvPr>
          <p:cNvSpPr/>
          <p:nvPr/>
        </p:nvSpPr>
        <p:spPr>
          <a:xfrm>
            <a:off x="2905511" y="6355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F88E1DA-1BE2-E8A6-13E0-F2B8B4429FF9}"/>
              </a:ext>
            </a:extLst>
          </p:cNvPr>
          <p:cNvCxnSpPr>
            <a:cxnSpLocks/>
            <a:stCxn id="33" idx="3"/>
            <a:endCxn id="32" idx="0"/>
          </p:cNvCxnSpPr>
          <p:nvPr/>
        </p:nvCxnSpPr>
        <p:spPr>
          <a:xfrm flipH="1">
            <a:off x="1602510" y="2056302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DA2BF60-1AD1-F63B-5505-5E9AF958BA75}"/>
              </a:ext>
            </a:extLst>
          </p:cNvPr>
          <p:cNvCxnSpPr>
            <a:cxnSpLocks/>
            <a:stCxn id="29" idx="3"/>
            <a:endCxn id="33" idx="7"/>
          </p:cNvCxnSpPr>
          <p:nvPr/>
        </p:nvCxnSpPr>
        <p:spPr>
          <a:xfrm flipH="1">
            <a:off x="2503624" y="1103802"/>
            <a:ext cx="482233" cy="564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C39B08BC-FC02-D39A-FBF9-C74F39BAF31F}"/>
              </a:ext>
            </a:extLst>
          </p:cNvPr>
          <p:cNvSpPr/>
          <p:nvPr/>
        </p:nvSpPr>
        <p:spPr>
          <a:xfrm>
            <a:off x="1328190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7D3910F-CFF4-CFDC-58EC-89378AE492A0}"/>
              </a:ext>
            </a:extLst>
          </p:cNvPr>
          <p:cNvSpPr/>
          <p:nvPr/>
        </p:nvSpPr>
        <p:spPr>
          <a:xfrm>
            <a:off x="2035330" y="158800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A612566-208C-79C3-E3A2-B4771A9A5958}"/>
              </a:ext>
            </a:extLst>
          </p:cNvPr>
          <p:cNvSpPr/>
          <p:nvPr/>
        </p:nvSpPr>
        <p:spPr>
          <a:xfrm>
            <a:off x="2503624" y="2674946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BD59103-1796-C035-FE5F-C6DA4F464EA3}"/>
              </a:ext>
            </a:extLst>
          </p:cNvPr>
          <p:cNvCxnSpPr>
            <a:cxnSpLocks/>
            <a:stCxn id="33" idx="5"/>
            <a:endCxn id="34" idx="0"/>
          </p:cNvCxnSpPr>
          <p:nvPr/>
        </p:nvCxnSpPr>
        <p:spPr>
          <a:xfrm>
            <a:off x="2503624" y="2056302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5D7C611-4C51-C6C9-9F23-E1F513C89AA6}"/>
              </a:ext>
            </a:extLst>
          </p:cNvPr>
          <p:cNvSpPr txBox="1"/>
          <p:nvPr/>
        </p:nvSpPr>
        <p:spPr>
          <a:xfrm>
            <a:off x="3887705" y="135004"/>
            <a:ext cx="2249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b="1" dirty="0"/>
              <a:t>左倾 </a:t>
            </a:r>
            <a:r>
              <a:rPr lang="en-US" altLang="zh-CN" sz="2800" b="1" dirty="0"/>
              <a:t>-&gt; </a:t>
            </a:r>
            <a:r>
              <a:rPr lang="zh-CN" altLang="en-US" sz="2800" b="1" dirty="0"/>
              <a:t>右旋</a:t>
            </a: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275158F-1EE4-3E66-FD8C-4C85F1BDB66D}"/>
              </a:ext>
            </a:extLst>
          </p:cNvPr>
          <p:cNvSpPr/>
          <p:nvPr/>
        </p:nvSpPr>
        <p:spPr>
          <a:xfrm>
            <a:off x="4436800" y="1728216"/>
            <a:ext cx="969264" cy="134112"/>
          </a:xfrm>
          <a:prstGeom prst="rightArrow">
            <a:avLst>
              <a:gd name="adj1" fmla="val 50000"/>
              <a:gd name="adj2" fmla="val 17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F32EAD-0D70-DA50-BFAC-2A67143C2386}"/>
              </a:ext>
            </a:extLst>
          </p:cNvPr>
          <p:cNvCxnSpPr>
            <a:cxnSpLocks/>
            <a:stCxn id="32" idx="3"/>
            <a:endCxn id="50" idx="0"/>
          </p:cNvCxnSpPr>
          <p:nvPr/>
        </p:nvCxnSpPr>
        <p:spPr>
          <a:xfrm flipH="1">
            <a:off x="888540" y="3143240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5EF9D608-6B64-3924-D937-7C453A18E3D8}"/>
              </a:ext>
            </a:extLst>
          </p:cNvPr>
          <p:cNvSpPr/>
          <p:nvPr/>
        </p:nvSpPr>
        <p:spPr>
          <a:xfrm>
            <a:off x="614220" y="367773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0AD50B4-EE26-A1FB-1E3C-E93B5529DB86}"/>
              </a:ext>
            </a:extLst>
          </p:cNvPr>
          <p:cNvSpPr/>
          <p:nvPr/>
        </p:nvSpPr>
        <p:spPr>
          <a:xfrm>
            <a:off x="3501785" y="1478029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538D138-1428-0D90-B56F-9ECE867AD2AC}"/>
              </a:ext>
            </a:extLst>
          </p:cNvPr>
          <p:cNvCxnSpPr>
            <a:cxnSpLocks/>
            <a:stCxn id="29" idx="5"/>
            <a:endCxn id="52" idx="0"/>
          </p:cNvCxnSpPr>
          <p:nvPr/>
        </p:nvCxnSpPr>
        <p:spPr>
          <a:xfrm>
            <a:off x="3373805" y="1103802"/>
            <a:ext cx="444950" cy="374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E0CA6CBE-0C8E-C865-1099-2469439AF4F0}"/>
              </a:ext>
            </a:extLst>
          </p:cNvPr>
          <p:cNvSpPr/>
          <p:nvPr/>
        </p:nvSpPr>
        <p:spPr>
          <a:xfrm>
            <a:off x="6581831" y="3086175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5970A69-E865-A471-2E40-F1FEAE659254}"/>
              </a:ext>
            </a:extLst>
          </p:cNvPr>
          <p:cNvCxnSpPr>
            <a:cxnSpLocks/>
            <a:stCxn id="60" idx="3"/>
            <a:endCxn id="59" idx="0"/>
          </p:cNvCxnSpPr>
          <p:nvPr/>
        </p:nvCxnSpPr>
        <p:spPr>
          <a:xfrm flipH="1">
            <a:off x="6375706" y="1367454"/>
            <a:ext cx="513166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5A795C8-3D4E-BF8F-3FA5-D26C8493E502}"/>
              </a:ext>
            </a:extLst>
          </p:cNvPr>
          <p:cNvCxnSpPr>
            <a:cxnSpLocks/>
            <a:stCxn id="61" idx="3"/>
            <a:endCxn id="56" idx="7"/>
          </p:cNvCxnSpPr>
          <p:nvPr/>
        </p:nvCxnSpPr>
        <p:spPr>
          <a:xfrm flipH="1">
            <a:off x="7050125" y="2454392"/>
            <a:ext cx="307041" cy="712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C335C95B-A23C-85CD-6C0C-7A5D39DA850E}"/>
              </a:ext>
            </a:extLst>
          </p:cNvPr>
          <p:cNvSpPr/>
          <p:nvPr/>
        </p:nvSpPr>
        <p:spPr>
          <a:xfrm>
            <a:off x="6101386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CB8612D-F78C-2D02-D3DD-EF1A1BF8BC54}"/>
              </a:ext>
            </a:extLst>
          </p:cNvPr>
          <p:cNvSpPr/>
          <p:nvPr/>
        </p:nvSpPr>
        <p:spPr>
          <a:xfrm>
            <a:off x="6808526" y="89916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DDA7B6E-381D-F885-91F8-78C057AAF44C}"/>
              </a:ext>
            </a:extLst>
          </p:cNvPr>
          <p:cNvSpPr/>
          <p:nvPr/>
        </p:nvSpPr>
        <p:spPr>
          <a:xfrm>
            <a:off x="7276820" y="1986098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48A6632-41E9-594D-E520-25B9103773AD}"/>
              </a:ext>
            </a:extLst>
          </p:cNvPr>
          <p:cNvCxnSpPr>
            <a:cxnSpLocks/>
            <a:stCxn id="60" idx="5"/>
            <a:endCxn id="61" idx="0"/>
          </p:cNvCxnSpPr>
          <p:nvPr/>
        </p:nvCxnSpPr>
        <p:spPr>
          <a:xfrm>
            <a:off x="7276820" y="1367454"/>
            <a:ext cx="274320" cy="618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CFC7092-0BA4-E2D5-B6AC-50E3100B027B}"/>
              </a:ext>
            </a:extLst>
          </p:cNvPr>
          <p:cNvCxnSpPr>
            <a:cxnSpLocks/>
            <a:stCxn id="59" idx="3"/>
            <a:endCxn id="64" idx="0"/>
          </p:cNvCxnSpPr>
          <p:nvPr/>
        </p:nvCxnSpPr>
        <p:spPr>
          <a:xfrm flipH="1">
            <a:off x="5661736" y="2454392"/>
            <a:ext cx="519996" cy="534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45489D16-1531-B6DF-2828-5F46F3C00049}"/>
              </a:ext>
            </a:extLst>
          </p:cNvPr>
          <p:cNvSpPr/>
          <p:nvPr/>
        </p:nvSpPr>
        <p:spPr>
          <a:xfrm>
            <a:off x="5387416" y="2988890"/>
            <a:ext cx="54864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5A332455-C35C-4CC5-48F4-1D8800F8A7DE}"/>
              </a:ext>
            </a:extLst>
          </p:cNvPr>
          <p:cNvSpPr/>
          <p:nvPr/>
        </p:nvSpPr>
        <p:spPr>
          <a:xfrm>
            <a:off x="7979073" y="3043252"/>
            <a:ext cx="633940" cy="634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E15D37B-F4BE-BD3B-1A34-B30F55540FB7}"/>
              </a:ext>
            </a:extLst>
          </p:cNvPr>
          <p:cNvCxnSpPr>
            <a:cxnSpLocks/>
            <a:stCxn id="61" idx="5"/>
            <a:endCxn id="65" idx="0"/>
          </p:cNvCxnSpPr>
          <p:nvPr/>
        </p:nvCxnSpPr>
        <p:spPr>
          <a:xfrm>
            <a:off x="7745114" y="2454392"/>
            <a:ext cx="550929" cy="58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EAA71EC-C5F9-C68E-19B5-7976DA17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63" y="1007693"/>
            <a:ext cx="3295650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C8AAD1-6EF1-B667-EFE0-145579D7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38" y="608035"/>
            <a:ext cx="4086225" cy="4124325"/>
          </a:xfrm>
          <a:prstGeom prst="rect">
            <a:avLst/>
          </a:prstGeom>
        </p:spPr>
      </p:pic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76C0BF91-A651-EE9E-3D4D-78E5D185D0DE}"/>
              </a:ext>
            </a:extLst>
          </p:cNvPr>
          <p:cNvSpPr/>
          <p:nvPr/>
        </p:nvSpPr>
        <p:spPr>
          <a:xfrm>
            <a:off x="5517715" y="1647173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DB49C541-7B83-845E-F912-723563ED80B5}"/>
              </a:ext>
            </a:extLst>
          </p:cNvPr>
          <p:cNvSpPr/>
          <p:nvPr/>
        </p:nvSpPr>
        <p:spPr>
          <a:xfrm flipH="1">
            <a:off x="5517715" y="3429000"/>
            <a:ext cx="1216152" cy="7315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30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40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思安</dc:creator>
  <cp:lastModifiedBy>赵 思安</cp:lastModifiedBy>
  <cp:revision>3</cp:revision>
  <dcterms:created xsi:type="dcterms:W3CDTF">2022-05-02T07:18:24Z</dcterms:created>
  <dcterms:modified xsi:type="dcterms:W3CDTF">2022-05-02T16:48:54Z</dcterms:modified>
</cp:coreProperties>
</file>