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BST" id="{6625428A-6CAB-4CFF-A504-55982A09753C}">
          <p14:sldIdLst>
            <p14:sldId id="256"/>
            <p14:sldId id="258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509C-FFBB-DD15-4902-30A0CD2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4F1D0-464E-C5D9-6BA1-681DE2D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827D-C17F-8D9B-B595-FB4F61D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3FD7-0F6B-D6C9-FD65-7892AF5F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2649-89A8-0333-F3BB-8987257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B2F1-7297-0BBB-C4C6-A3B240C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79A26-AB7D-C9B8-354C-7A088D1D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ED05-B922-BAFB-891D-76934B7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CC5F-9D82-9894-3527-6F0AB62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2FF2-05DA-412B-0FC6-8C96124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5B9D0-9338-B241-9172-59F349A3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0F3B8-EF49-8886-560B-614648E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714F-03D8-E33C-BD5C-404F0CCA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AF56-2CAF-EDD1-E052-7BFE760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387C-5541-6214-12E5-CCF377E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CEC5-64C6-B8DC-7570-8863E13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765B-1A9F-E350-9374-A0BC187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031-B4CF-FD9A-CF9E-9548373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6396-7B90-0C9C-4F39-5D3AD52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F0AB0-D909-D34E-0F47-CC4CA0D4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E270-4307-493C-FE56-12777F9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8B92-EB16-E76E-0F88-05FC4AD6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5F3-A300-93FE-69AD-D656C27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EBC7-2037-1AFF-26DD-F622851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FE6B-70CE-A593-BEEC-88BE6E2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2849-3D49-1C8D-36A5-A77514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58FE-4927-88AB-F8AC-017F2AB7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BDA10-6360-B9A2-9120-67DA9C47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B9F73-863A-76B4-71DB-5E13AF51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888CE-BEEF-678F-685A-BF6DDEB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C3295-4B2A-00BB-75CA-564D97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9FE0-3532-B7E9-D9C2-8B300CF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1593-8101-0A58-4347-1AC9DF46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B0A91-9889-6CAC-8CCA-F49D63C6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A6994-5FB7-7682-9ED8-00D8D6C9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337A6-F516-1164-215E-2A04D8F52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9744A-5487-FA40-D953-8C46158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CB25E-DC50-635E-4A75-142E57A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96327-EB36-DE55-FB77-AC4BBF6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E7F4-6EBD-3176-0189-F73C0C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3AA3-329D-337A-EE7D-2356E9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B3341-44B2-A2D9-6804-0BCB09D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C63AE-F9CA-399C-1EE9-A9DFD91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21C85-E4F3-C2F3-82FA-CEAEAB0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04333-AF50-3BCF-A25C-E253FB23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D15A-2EE4-CDC6-B426-5D37BB4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C2D4-F3C5-6EA8-239A-3D925E7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71E-7E26-DF49-1069-0C8C59A7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362FE-E6C5-189A-0A59-80DF0BF2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0254-A840-704D-13A2-B0F1AD7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FF760-42A4-A3E4-19A5-9F7F908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734F-6A90-5887-3699-456976E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B1A-978A-33B9-58A5-1446F12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D1DDA-3899-AC16-3916-9D919939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6041-10EC-8607-4781-D8F44F59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789C-C6D2-E2B8-63E6-D03F23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E066-97A4-5080-6EF8-9AEEEDD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22406-9D46-8DB2-DE29-F71E4D22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E5832-95E0-D792-9FD8-6025CDC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0468-1EA3-2B87-8ECD-12F7DBB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A525-FB0D-F017-FA09-35536CF9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7046-8915-469F-BFA9-BCDFC2647EC4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73B15-41A8-A96A-A607-3C02F0E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F7186-4B48-0DC4-87BE-3E6C28A16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48FA1F3-A861-63D7-61C4-CE549792604E}"/>
              </a:ext>
            </a:extLst>
          </p:cNvPr>
          <p:cNvSpPr/>
          <p:nvPr/>
        </p:nvSpPr>
        <p:spPr>
          <a:xfrm>
            <a:off x="869471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32A9E6-F173-6F0F-93A3-DE670DFF5288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842039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700DD3-1369-B4CF-EC4D-B62EFF0F56E8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916301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A744066-E7E1-3FFD-F296-A28AC4286766}"/>
              </a:ext>
            </a:extLst>
          </p:cNvPr>
          <p:cNvSpPr/>
          <p:nvPr/>
        </p:nvSpPr>
        <p:spPr>
          <a:xfrm>
            <a:off x="814607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2A427D-33E9-EBD7-C39F-FFDBEC9D9896}"/>
              </a:ext>
            </a:extLst>
          </p:cNvPr>
          <p:cNvSpPr/>
          <p:nvPr/>
        </p:nvSpPr>
        <p:spPr>
          <a:xfrm>
            <a:off x="933371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71DB0-585A-94D4-9CDB-227178CD5B9B}"/>
              </a:ext>
            </a:extLst>
          </p:cNvPr>
          <p:cNvSpPr/>
          <p:nvPr/>
        </p:nvSpPr>
        <p:spPr>
          <a:xfrm>
            <a:off x="7527788" y="262085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4051478-D070-AFC3-5D79-F96BB2F6E3A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02108" y="2056302"/>
            <a:ext cx="424317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879105" y="335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好像好一些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18380-D8B1-BAF0-B43C-BFD157DAAE2C}"/>
              </a:ext>
            </a:extLst>
          </p:cNvPr>
          <p:cNvSpPr txBox="1"/>
          <p:nvPr/>
        </p:nvSpPr>
        <p:spPr>
          <a:xfrm>
            <a:off x="8220655" y="336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好像不如前一个</a:t>
            </a:r>
          </a:p>
        </p:txBody>
      </p:sp>
    </p:spTree>
    <p:extLst>
      <p:ext uri="{BB962C8B-B14F-4D97-AF65-F5344CB8AC3E}">
        <p14:creationId xmlns:p14="http://schemas.microsoft.com/office/powerpoint/2010/main" val="302310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399743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这个例子更能体现优势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AB8B38-43C0-60E8-1C64-60C84687AE6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2480211" y="1103802"/>
            <a:ext cx="505646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689E2D6-4365-C6D8-E35E-7DD7D0CDB6D5}"/>
              </a:ext>
            </a:extLst>
          </p:cNvPr>
          <p:cNvSpPr/>
          <p:nvPr/>
        </p:nvSpPr>
        <p:spPr>
          <a:xfrm>
            <a:off x="2205891" y="16310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C5CB210-972D-3692-C8DE-AEAC105ECFFA}"/>
              </a:ext>
            </a:extLst>
          </p:cNvPr>
          <p:cNvCxnSpPr>
            <a:cxnSpLocks/>
            <a:stCxn id="10" idx="3"/>
            <a:endCxn id="38" idx="0"/>
          </p:cNvCxnSpPr>
          <p:nvPr/>
        </p:nvCxnSpPr>
        <p:spPr>
          <a:xfrm flipH="1">
            <a:off x="5399743" y="2056302"/>
            <a:ext cx="406162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1798173-1F61-C3DF-54F1-3E2359FE87B0}"/>
              </a:ext>
            </a:extLst>
          </p:cNvPr>
          <p:cNvSpPr/>
          <p:nvPr/>
        </p:nvSpPr>
        <p:spPr>
          <a:xfrm>
            <a:off x="5125423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602510" y="2056302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2503624" y="1103802"/>
            <a:ext cx="482233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1328190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203533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2503624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2503624" y="2056302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左倾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右旋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F32EAD-0D70-DA50-BFAC-2A67143C2386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888540" y="3143240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EF9D608-6B64-3924-D937-7C453A18E3D8}"/>
              </a:ext>
            </a:extLst>
          </p:cNvPr>
          <p:cNvSpPr/>
          <p:nvPr/>
        </p:nvSpPr>
        <p:spPr>
          <a:xfrm>
            <a:off x="614220" y="367773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0AD50B4-EE26-A1FB-1E3C-E93B5529DB86}"/>
              </a:ext>
            </a:extLst>
          </p:cNvPr>
          <p:cNvSpPr/>
          <p:nvPr/>
        </p:nvSpPr>
        <p:spPr>
          <a:xfrm>
            <a:off x="3501785" y="1478029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38D138-1428-0D90-B56F-9ECE867AD2AC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>
            <a:off x="3373805" y="1103802"/>
            <a:ext cx="444950" cy="37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0CA6CBE-0C8E-C865-1099-2469439AF4F0}"/>
              </a:ext>
            </a:extLst>
          </p:cNvPr>
          <p:cNvSpPr/>
          <p:nvPr/>
        </p:nvSpPr>
        <p:spPr>
          <a:xfrm>
            <a:off x="6581831" y="308617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70A69-E865-A471-2E40-F1FEAE659254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375706" y="1367454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A795C8-3D4E-BF8F-3FA5-D26C8493E502}"/>
              </a:ext>
            </a:extLst>
          </p:cNvPr>
          <p:cNvCxnSpPr>
            <a:cxnSpLocks/>
            <a:stCxn id="61" idx="3"/>
            <a:endCxn id="56" idx="7"/>
          </p:cNvCxnSpPr>
          <p:nvPr/>
        </p:nvCxnSpPr>
        <p:spPr>
          <a:xfrm flipH="1">
            <a:off x="7050125" y="2454392"/>
            <a:ext cx="307041" cy="7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335C95B-A23C-85CD-6C0C-7A5D39DA850E}"/>
              </a:ext>
            </a:extLst>
          </p:cNvPr>
          <p:cNvSpPr/>
          <p:nvPr/>
        </p:nvSpPr>
        <p:spPr>
          <a:xfrm>
            <a:off x="6101386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CB8612D-F78C-2D02-D3DD-EF1A1BF8BC54}"/>
              </a:ext>
            </a:extLst>
          </p:cNvPr>
          <p:cNvSpPr/>
          <p:nvPr/>
        </p:nvSpPr>
        <p:spPr>
          <a:xfrm>
            <a:off x="6808526" y="8991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DDA7B6E-381D-F885-91F8-78C057AAF44C}"/>
              </a:ext>
            </a:extLst>
          </p:cNvPr>
          <p:cNvSpPr/>
          <p:nvPr/>
        </p:nvSpPr>
        <p:spPr>
          <a:xfrm>
            <a:off x="7276820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8A6632-41E9-594D-E520-25B9103773AD}"/>
              </a:ext>
            </a:extLst>
          </p:cNvPr>
          <p:cNvCxnSpPr>
            <a:cxnSpLocks/>
            <a:stCxn id="60" idx="5"/>
            <a:endCxn id="61" idx="0"/>
          </p:cNvCxnSpPr>
          <p:nvPr/>
        </p:nvCxnSpPr>
        <p:spPr>
          <a:xfrm>
            <a:off x="7276820" y="1367454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C7092-0BA4-E2D5-B6AC-50E3100B027B}"/>
              </a:ext>
            </a:extLst>
          </p:cNvPr>
          <p:cNvCxnSpPr>
            <a:cxnSpLocks/>
            <a:stCxn id="59" idx="3"/>
            <a:endCxn id="64" idx="0"/>
          </p:cNvCxnSpPr>
          <p:nvPr/>
        </p:nvCxnSpPr>
        <p:spPr>
          <a:xfrm flipH="1">
            <a:off x="5661736" y="2454392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489D16-1531-B6DF-2828-5F46F3C00049}"/>
              </a:ext>
            </a:extLst>
          </p:cNvPr>
          <p:cNvSpPr/>
          <p:nvPr/>
        </p:nvSpPr>
        <p:spPr>
          <a:xfrm>
            <a:off x="5387416" y="298889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A332455-C35C-4CC5-48F4-1D8800F8A7DE}"/>
              </a:ext>
            </a:extLst>
          </p:cNvPr>
          <p:cNvSpPr/>
          <p:nvPr/>
        </p:nvSpPr>
        <p:spPr>
          <a:xfrm>
            <a:off x="7979073" y="3043252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E15D37B-F4BE-BD3B-1A34-B30F55540FB7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>
            <a:off x="7745114" y="2454392"/>
            <a:ext cx="550929" cy="58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</Words>
  <Application>Microsoft Office PowerPoint</Application>
  <PresentationFormat>宽屏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思安</dc:creator>
  <cp:lastModifiedBy>赵 思安</cp:lastModifiedBy>
  <cp:revision>2</cp:revision>
  <dcterms:created xsi:type="dcterms:W3CDTF">2022-05-02T07:18:24Z</dcterms:created>
  <dcterms:modified xsi:type="dcterms:W3CDTF">2022-05-02T07:41:39Z</dcterms:modified>
</cp:coreProperties>
</file>