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L BST" id="{6625428A-6CAB-4CFF-A504-55982A09753C}">
          <p14:sldIdLst>
            <p14:sldId id="256"/>
            <p14:sldId id="258"/>
            <p14:sldId id="257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509C-FFBB-DD15-4902-30A0CD28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4F1D0-464E-C5D9-6BA1-681DE2DA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8827D-C17F-8D9B-B595-FB4F61DA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3FD7-0F6B-D6C9-FD65-7892AF5F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D2649-89A8-0333-F3BB-89872575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BB2F1-7297-0BBB-C4C6-A3B240C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79A26-AB7D-C9B8-354C-7A088D1D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0ED05-B922-BAFB-891D-76934B7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CC5F-9D82-9894-3527-6F0AB62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02FF2-05DA-412B-0FC6-8C96124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5B9D0-9338-B241-9172-59F349A3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0F3B8-EF49-8886-560B-614648E8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714F-03D8-E33C-BD5C-404F0CCA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AF56-2CAF-EDD1-E052-7BFE760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387C-5541-6214-12E5-CCF377E1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CEC5-64C6-B8DC-7570-8863E13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765B-1A9F-E350-9374-A0BC187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C031-B4CF-FD9A-CF9E-9548373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6396-7B90-0C9C-4F39-5D3AD52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F0AB0-D909-D34E-0F47-CC4CA0D4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E270-4307-493C-FE56-12777F98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8B92-EB16-E76E-0F88-05FC4AD6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5F3-A300-93FE-69AD-D656C27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EBC7-2037-1AFF-26DD-F622851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FE6B-70CE-A593-BEEC-88BE6E2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2849-3D49-1C8D-36A5-A77514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A58FE-4927-88AB-F8AC-017F2AB7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BDA10-6360-B9A2-9120-67DA9C47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B9F73-863A-76B4-71DB-5E13AF51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888CE-BEEF-678F-685A-BF6DDEBB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C3295-4B2A-00BB-75CA-564D97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9FE0-3532-B7E9-D9C2-8B300CF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71593-8101-0A58-4347-1AC9DF46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B0A91-9889-6CAC-8CCA-F49D63C6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A6994-5FB7-7682-9ED8-00D8D6C94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337A6-F516-1164-215E-2A04D8F52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9744A-5487-FA40-D953-8C461586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CB25E-DC50-635E-4A75-142E57A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96327-EB36-DE55-FB77-AC4BBF65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E7F4-6EBD-3176-0189-F73C0C2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93AA3-329D-337A-EE7D-2356E94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B3341-44B2-A2D9-6804-0BCB09D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C63AE-F9CA-399C-1EE9-A9DFD91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21C85-E4F3-C2F3-82FA-CEAEAB0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04333-AF50-3BCF-A25C-E253FB23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4D15A-2EE4-CDC6-B426-5D37BB4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C2D4-F3C5-6EA8-239A-3D925E71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71E-7E26-DF49-1069-0C8C59A7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362FE-E6C5-189A-0A59-80DF0BF2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0254-A840-704D-13A2-B0F1AD7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FF760-42A4-A3E4-19A5-9F7F908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0734F-6A90-5887-3699-456976E6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B1A-978A-33B9-58A5-1446F12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FD1DDA-3899-AC16-3916-9D919939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D6041-10EC-8607-4781-D8F44F59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789C-C6D2-E2B8-63E6-D03F23F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E066-97A4-5080-6EF8-9AEEEDD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22406-9D46-8DB2-DE29-F71E4D22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E5832-95E0-D792-9FD8-6025CDC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0468-1EA3-2B87-8ECD-12F7DBBC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A525-FB0D-F017-FA09-35536CF92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7046-8915-469F-BFA9-BCDFC2647EC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73B15-41A8-A96A-A607-3C02F0E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F7186-4B48-0DC4-87BE-3E6C28A16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48FA1F3-A861-63D7-61C4-CE549792604E}"/>
              </a:ext>
            </a:extLst>
          </p:cNvPr>
          <p:cNvSpPr/>
          <p:nvPr/>
        </p:nvSpPr>
        <p:spPr>
          <a:xfrm>
            <a:off x="869471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32A9E6-F173-6F0F-93A3-DE670DFF5288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842039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700DD3-1369-B4CF-EC4D-B62EFF0F56E8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916301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A744066-E7E1-3FFD-F296-A28AC4286766}"/>
              </a:ext>
            </a:extLst>
          </p:cNvPr>
          <p:cNvSpPr/>
          <p:nvPr/>
        </p:nvSpPr>
        <p:spPr>
          <a:xfrm>
            <a:off x="814607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2A427D-33E9-EBD7-C39F-FFDBEC9D9896}"/>
              </a:ext>
            </a:extLst>
          </p:cNvPr>
          <p:cNvSpPr/>
          <p:nvPr/>
        </p:nvSpPr>
        <p:spPr>
          <a:xfrm>
            <a:off x="933371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F71DB0-585A-94D4-9CDB-227178CD5B9B}"/>
              </a:ext>
            </a:extLst>
          </p:cNvPr>
          <p:cNvSpPr/>
          <p:nvPr/>
        </p:nvSpPr>
        <p:spPr>
          <a:xfrm>
            <a:off x="7527788" y="262085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4051478-D070-AFC3-5D79-F96BB2F6E3A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7802108" y="2056302"/>
            <a:ext cx="424317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879105" y="335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好像好一些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E18380-D8B1-BAF0-B43C-BFD157DAAE2C}"/>
              </a:ext>
            </a:extLst>
          </p:cNvPr>
          <p:cNvSpPr txBox="1"/>
          <p:nvPr/>
        </p:nvSpPr>
        <p:spPr>
          <a:xfrm>
            <a:off x="8220655" y="33642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好像不如前一个</a:t>
            </a:r>
          </a:p>
        </p:txBody>
      </p:sp>
    </p:spTree>
    <p:extLst>
      <p:ext uri="{BB962C8B-B14F-4D97-AF65-F5344CB8AC3E}">
        <p14:creationId xmlns:p14="http://schemas.microsoft.com/office/powerpoint/2010/main" val="302310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6)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737BD8-1814-EA01-DF08-FFF0C1318D52}"/>
              </a:ext>
            </a:extLst>
          </p:cNvPr>
          <p:cNvSpPr txBox="1"/>
          <p:nvPr/>
        </p:nvSpPr>
        <p:spPr>
          <a:xfrm>
            <a:off x="0" y="4428581"/>
            <a:ext cx="344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到现在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才遍历完所有下家，</a:t>
            </a:r>
            <a:endParaRPr lang="en-US" altLang="zh-C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才能确定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4619F4-FB4A-55CA-EA4C-8357FB62D223}"/>
              </a:ext>
            </a:extLst>
          </p:cNvPr>
          <p:cNvSpPr/>
          <p:nvPr/>
        </p:nvSpPr>
        <p:spPr>
          <a:xfrm>
            <a:off x="1294049" y="1740296"/>
            <a:ext cx="7319243" cy="484338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399743" y="3244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这个例子更能体现优势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AB8B38-43C0-60E8-1C64-60C84687AE69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2480211" y="1103802"/>
            <a:ext cx="505646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689E2D6-4365-C6D8-E35E-7DD7D0CDB6D5}"/>
              </a:ext>
            </a:extLst>
          </p:cNvPr>
          <p:cNvSpPr/>
          <p:nvPr/>
        </p:nvSpPr>
        <p:spPr>
          <a:xfrm>
            <a:off x="2205891" y="16310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C5CB210-972D-3692-C8DE-AEAC105ECFFA}"/>
              </a:ext>
            </a:extLst>
          </p:cNvPr>
          <p:cNvCxnSpPr>
            <a:cxnSpLocks/>
            <a:stCxn id="10" idx="3"/>
            <a:endCxn id="38" idx="0"/>
          </p:cNvCxnSpPr>
          <p:nvPr/>
        </p:nvCxnSpPr>
        <p:spPr>
          <a:xfrm flipH="1">
            <a:off x="5399743" y="2056302"/>
            <a:ext cx="406162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1798173-1F61-C3DF-54F1-3E2359FE87B0}"/>
              </a:ext>
            </a:extLst>
          </p:cNvPr>
          <p:cNvSpPr/>
          <p:nvPr/>
        </p:nvSpPr>
        <p:spPr>
          <a:xfrm>
            <a:off x="5125423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602510" y="2056302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2503624" y="1103802"/>
            <a:ext cx="482233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1328190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203533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2503624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2503624" y="2056302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左倾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右旋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F32EAD-0D70-DA50-BFAC-2A67143C2386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 flipH="1">
            <a:off x="888540" y="3143240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5EF9D608-6B64-3924-D937-7C453A18E3D8}"/>
              </a:ext>
            </a:extLst>
          </p:cNvPr>
          <p:cNvSpPr/>
          <p:nvPr/>
        </p:nvSpPr>
        <p:spPr>
          <a:xfrm>
            <a:off x="614220" y="367773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0AD50B4-EE26-A1FB-1E3C-E93B5529DB86}"/>
              </a:ext>
            </a:extLst>
          </p:cNvPr>
          <p:cNvSpPr/>
          <p:nvPr/>
        </p:nvSpPr>
        <p:spPr>
          <a:xfrm>
            <a:off x="3501785" y="1478029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38D138-1428-0D90-B56F-9ECE867AD2AC}"/>
              </a:ext>
            </a:extLst>
          </p:cNvPr>
          <p:cNvCxnSpPr>
            <a:cxnSpLocks/>
            <a:stCxn id="29" idx="5"/>
            <a:endCxn id="52" idx="0"/>
          </p:cNvCxnSpPr>
          <p:nvPr/>
        </p:nvCxnSpPr>
        <p:spPr>
          <a:xfrm>
            <a:off x="3373805" y="1103802"/>
            <a:ext cx="444950" cy="37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0CA6CBE-0C8E-C865-1099-2469439AF4F0}"/>
              </a:ext>
            </a:extLst>
          </p:cNvPr>
          <p:cNvSpPr/>
          <p:nvPr/>
        </p:nvSpPr>
        <p:spPr>
          <a:xfrm>
            <a:off x="6581831" y="308617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5970A69-E865-A471-2E40-F1FEAE659254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6375706" y="1367454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A795C8-3D4E-BF8F-3FA5-D26C8493E502}"/>
              </a:ext>
            </a:extLst>
          </p:cNvPr>
          <p:cNvCxnSpPr>
            <a:cxnSpLocks/>
            <a:stCxn id="61" idx="3"/>
            <a:endCxn id="56" idx="7"/>
          </p:cNvCxnSpPr>
          <p:nvPr/>
        </p:nvCxnSpPr>
        <p:spPr>
          <a:xfrm flipH="1">
            <a:off x="7050125" y="2454392"/>
            <a:ext cx="307041" cy="71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335C95B-A23C-85CD-6C0C-7A5D39DA850E}"/>
              </a:ext>
            </a:extLst>
          </p:cNvPr>
          <p:cNvSpPr/>
          <p:nvPr/>
        </p:nvSpPr>
        <p:spPr>
          <a:xfrm>
            <a:off x="6101386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CB8612D-F78C-2D02-D3DD-EF1A1BF8BC54}"/>
              </a:ext>
            </a:extLst>
          </p:cNvPr>
          <p:cNvSpPr/>
          <p:nvPr/>
        </p:nvSpPr>
        <p:spPr>
          <a:xfrm>
            <a:off x="6808526" y="8991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DDA7B6E-381D-F885-91F8-78C057AAF44C}"/>
              </a:ext>
            </a:extLst>
          </p:cNvPr>
          <p:cNvSpPr/>
          <p:nvPr/>
        </p:nvSpPr>
        <p:spPr>
          <a:xfrm>
            <a:off x="7276820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8A6632-41E9-594D-E520-25B9103773AD}"/>
              </a:ext>
            </a:extLst>
          </p:cNvPr>
          <p:cNvCxnSpPr>
            <a:cxnSpLocks/>
            <a:stCxn id="60" idx="5"/>
            <a:endCxn id="61" idx="0"/>
          </p:cNvCxnSpPr>
          <p:nvPr/>
        </p:nvCxnSpPr>
        <p:spPr>
          <a:xfrm>
            <a:off x="7276820" y="1367454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C7092-0BA4-E2D5-B6AC-50E3100B027B}"/>
              </a:ext>
            </a:extLst>
          </p:cNvPr>
          <p:cNvCxnSpPr>
            <a:cxnSpLocks/>
            <a:stCxn id="59" idx="3"/>
            <a:endCxn id="64" idx="0"/>
          </p:cNvCxnSpPr>
          <p:nvPr/>
        </p:nvCxnSpPr>
        <p:spPr>
          <a:xfrm flipH="1">
            <a:off x="5661736" y="2454392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489D16-1531-B6DF-2828-5F46F3C00049}"/>
              </a:ext>
            </a:extLst>
          </p:cNvPr>
          <p:cNvSpPr/>
          <p:nvPr/>
        </p:nvSpPr>
        <p:spPr>
          <a:xfrm>
            <a:off x="5387416" y="298889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A332455-C35C-4CC5-48F4-1D8800F8A7DE}"/>
              </a:ext>
            </a:extLst>
          </p:cNvPr>
          <p:cNvSpPr/>
          <p:nvPr/>
        </p:nvSpPr>
        <p:spPr>
          <a:xfrm>
            <a:off x="7979073" y="3043252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E15D37B-F4BE-BD3B-1A34-B30F55540FB7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>
            <a:off x="7745114" y="2454392"/>
            <a:ext cx="550929" cy="58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AA71EC-C5F9-C68E-19B5-7976DA1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63" y="1007693"/>
            <a:ext cx="3295650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C8AAD1-6EF1-B667-EFE0-145579D7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38" y="608035"/>
            <a:ext cx="4086225" cy="4124325"/>
          </a:xfrm>
          <a:prstGeom prst="rect">
            <a:avLst/>
          </a:prstGeom>
        </p:spPr>
      </p:pic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76C0BF91-A651-EE9E-3D4D-78E5D185D0DE}"/>
              </a:ext>
            </a:extLst>
          </p:cNvPr>
          <p:cNvSpPr/>
          <p:nvPr/>
        </p:nvSpPr>
        <p:spPr>
          <a:xfrm>
            <a:off x="5517715" y="164717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DB49C541-7B83-845E-F912-723563ED80B5}"/>
              </a:ext>
            </a:extLst>
          </p:cNvPr>
          <p:cNvSpPr/>
          <p:nvPr/>
        </p:nvSpPr>
        <p:spPr>
          <a:xfrm flipH="1">
            <a:off x="5517715" y="3429000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1)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F56B79-3480-89F5-4ECA-E19026D76C8F}"/>
              </a:ext>
            </a:extLst>
          </p:cNvPr>
          <p:cNvSpPr txBox="1"/>
          <p:nvPr/>
        </p:nvSpPr>
        <p:spPr>
          <a:xfrm>
            <a:off x="3487125" y="3371927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先走了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4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2)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2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3)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(6, 6)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4)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</p:spTree>
    <p:extLst>
      <p:ext uri="{BB962C8B-B14F-4D97-AF65-F5344CB8AC3E}">
        <p14:creationId xmlns:p14="http://schemas.microsoft.com/office/powerpoint/2010/main" val="124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A8409FD-FF06-747A-E16F-5C032658309E}"/>
              </a:ext>
            </a:extLst>
          </p:cNvPr>
          <p:cNvSpPr/>
          <p:nvPr/>
        </p:nvSpPr>
        <p:spPr>
          <a:xfrm>
            <a:off x="2339528" y="562976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EC4BD9-321B-4458-1F0C-CCD9F57FE88E}"/>
              </a:ext>
            </a:extLst>
          </p:cNvPr>
          <p:cNvSpPr/>
          <p:nvPr/>
        </p:nvSpPr>
        <p:spPr>
          <a:xfrm>
            <a:off x="2339528" y="26351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EFEFDD-3DEB-0BDE-8395-467A8DE3B5A4}"/>
              </a:ext>
            </a:extLst>
          </p:cNvPr>
          <p:cNvSpPr/>
          <p:nvPr/>
        </p:nvSpPr>
        <p:spPr>
          <a:xfrm>
            <a:off x="4244528" y="431150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7E4AC4-62AC-FC0B-D4AC-57CAF82C6B94}"/>
              </a:ext>
            </a:extLst>
          </p:cNvPr>
          <p:cNvSpPr/>
          <p:nvPr/>
        </p:nvSpPr>
        <p:spPr>
          <a:xfrm>
            <a:off x="5875208" y="55078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39AE00C-0B7C-B652-DB70-840FB2771D99}"/>
              </a:ext>
            </a:extLst>
          </p:cNvPr>
          <p:cNvSpPr/>
          <p:nvPr/>
        </p:nvSpPr>
        <p:spPr>
          <a:xfrm>
            <a:off x="7208708" y="423388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873AFE-7B48-92DB-20A5-64209716AA1F}"/>
              </a:ext>
            </a:extLst>
          </p:cNvPr>
          <p:cNvSpPr/>
          <p:nvPr/>
        </p:nvSpPr>
        <p:spPr>
          <a:xfrm>
            <a:off x="5821680" y="284431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2D4695-95DC-DEC9-0A5F-24CFC7B7A535}"/>
              </a:ext>
            </a:extLst>
          </p:cNvPr>
          <p:cNvSpPr/>
          <p:nvPr/>
        </p:nvSpPr>
        <p:spPr>
          <a:xfrm>
            <a:off x="10172888" y="28803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ABF87A-8FEC-B56A-50EF-DCA8CAE04D44}"/>
              </a:ext>
            </a:extLst>
          </p:cNvPr>
          <p:cNvSpPr/>
          <p:nvPr/>
        </p:nvSpPr>
        <p:spPr>
          <a:xfrm>
            <a:off x="10172888" y="447914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9603D0-3730-70AF-5427-A4A99DBB22CD}"/>
              </a:ext>
            </a:extLst>
          </p:cNvPr>
          <p:cNvCxnSpPr>
            <a:cxnSpLocks/>
          </p:cNvCxnSpPr>
          <p:nvPr/>
        </p:nvCxnSpPr>
        <p:spPr>
          <a:xfrm flipH="1" flipV="1">
            <a:off x="2941696" y="3118636"/>
            <a:ext cx="1257594" cy="12659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13122C-48CD-F813-A155-512F08DCF9F7}"/>
              </a:ext>
            </a:extLst>
          </p:cNvPr>
          <p:cNvCxnSpPr>
            <a:cxnSpLocks/>
          </p:cNvCxnSpPr>
          <p:nvPr/>
        </p:nvCxnSpPr>
        <p:spPr>
          <a:xfrm flipV="1">
            <a:off x="2941696" y="4782524"/>
            <a:ext cx="1302832" cy="99963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321B6A-B80E-680E-269C-5DF06EED87E3}"/>
              </a:ext>
            </a:extLst>
          </p:cNvPr>
          <p:cNvCxnSpPr>
            <a:cxnSpLocks/>
          </p:cNvCxnSpPr>
          <p:nvPr/>
        </p:nvCxnSpPr>
        <p:spPr>
          <a:xfrm flipH="1">
            <a:off x="2613848" y="3261360"/>
            <a:ext cx="19626" cy="2246482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D7FE3E-0233-59D0-4E77-C8B7003D19AF}"/>
              </a:ext>
            </a:extLst>
          </p:cNvPr>
          <p:cNvCxnSpPr>
            <a:cxnSpLocks/>
          </p:cNvCxnSpPr>
          <p:nvPr/>
        </p:nvCxnSpPr>
        <p:spPr>
          <a:xfrm flipH="1">
            <a:off x="4983480" y="4585822"/>
            <a:ext cx="209654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BD43D-3B80-7CC6-2632-29F23E42B540}"/>
              </a:ext>
            </a:extLst>
          </p:cNvPr>
          <p:cNvCxnSpPr>
            <a:cxnSpLocks/>
          </p:cNvCxnSpPr>
          <p:nvPr/>
        </p:nvCxnSpPr>
        <p:spPr>
          <a:xfrm flipV="1">
            <a:off x="4770120" y="3392956"/>
            <a:ext cx="998033" cy="91854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C03825-4817-47E6-822D-D5CF1BC06CBA}"/>
              </a:ext>
            </a:extLst>
          </p:cNvPr>
          <p:cNvCxnSpPr>
            <a:cxnSpLocks/>
          </p:cNvCxnSpPr>
          <p:nvPr/>
        </p:nvCxnSpPr>
        <p:spPr>
          <a:xfrm>
            <a:off x="4752033" y="4860142"/>
            <a:ext cx="1069647" cy="757216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B43AB9-2675-2BAB-B813-C7E1D49F3000}"/>
              </a:ext>
            </a:extLst>
          </p:cNvPr>
          <p:cNvCxnSpPr>
            <a:cxnSpLocks/>
          </p:cNvCxnSpPr>
          <p:nvPr/>
        </p:nvCxnSpPr>
        <p:spPr>
          <a:xfrm flipV="1">
            <a:off x="6477884" y="4782524"/>
            <a:ext cx="730824" cy="83483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25CA1A-36FD-0F5C-F4BC-C39FC8DB23C3}"/>
              </a:ext>
            </a:extLst>
          </p:cNvPr>
          <p:cNvCxnSpPr>
            <a:cxnSpLocks/>
          </p:cNvCxnSpPr>
          <p:nvPr/>
        </p:nvCxnSpPr>
        <p:spPr>
          <a:xfrm>
            <a:off x="6423848" y="3392956"/>
            <a:ext cx="784860" cy="840928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257D90-6DA6-B797-BAE7-62623A055555}"/>
              </a:ext>
            </a:extLst>
          </p:cNvPr>
          <p:cNvCxnSpPr>
            <a:cxnSpLocks/>
          </p:cNvCxnSpPr>
          <p:nvPr/>
        </p:nvCxnSpPr>
        <p:spPr>
          <a:xfrm>
            <a:off x="6499860" y="3118636"/>
            <a:ext cx="345186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57BF1E-4BB1-F2FD-BA48-31632A552FC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447208" y="3469865"/>
            <a:ext cx="51811" cy="100927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08B141-2AC7-8296-D181-2A85334BF314}"/>
              </a:ext>
            </a:extLst>
          </p:cNvPr>
          <p:cNvSpPr txBox="1"/>
          <p:nvPr/>
        </p:nvSpPr>
        <p:spPr>
          <a:xfrm>
            <a:off x="4553646" y="705824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51D1CE-6AE5-CDBD-6947-EEF0563235C5}"/>
              </a:ext>
            </a:extLst>
          </p:cNvPr>
          <p:cNvSpPr txBox="1"/>
          <p:nvPr/>
        </p:nvSpPr>
        <p:spPr>
          <a:xfrm>
            <a:off x="1634960" y="2535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2B84B1-4163-19C4-9CBC-8D9EC7AFE57A}"/>
              </a:ext>
            </a:extLst>
          </p:cNvPr>
          <p:cNvSpPr txBox="1"/>
          <p:nvPr/>
        </p:nvSpPr>
        <p:spPr>
          <a:xfrm>
            <a:off x="1620134" y="60612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31EAA1-246F-9CC7-A7E7-A922F491384B}"/>
              </a:ext>
            </a:extLst>
          </p:cNvPr>
          <p:cNvSpPr txBox="1"/>
          <p:nvPr/>
        </p:nvSpPr>
        <p:spPr>
          <a:xfrm>
            <a:off x="4093332" y="38134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B15BE1-F605-871A-B33C-7218D848EA53}"/>
              </a:ext>
            </a:extLst>
          </p:cNvPr>
          <p:cNvSpPr txBox="1"/>
          <p:nvPr/>
        </p:nvSpPr>
        <p:spPr>
          <a:xfrm>
            <a:off x="6477884" y="60189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F5D948-1FB7-21CA-4A31-7176A074BD49}"/>
              </a:ext>
            </a:extLst>
          </p:cNvPr>
          <p:cNvSpPr txBox="1"/>
          <p:nvPr/>
        </p:nvSpPr>
        <p:spPr>
          <a:xfrm>
            <a:off x="7864886" y="4401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BB712F-7601-7183-7089-FA35E047D777}"/>
              </a:ext>
            </a:extLst>
          </p:cNvPr>
          <p:cNvSpPr txBox="1"/>
          <p:nvPr/>
        </p:nvSpPr>
        <p:spPr>
          <a:xfrm>
            <a:off x="6139490" y="24361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</a:t>
            </a:r>
            <a:r>
              <a:rPr lang="en-US" altLang="zh-CN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EAEA6B-BC76-E9BF-EDEF-BF85C508D932}"/>
              </a:ext>
            </a:extLst>
          </p:cNvPr>
          <p:cNvSpPr txBox="1"/>
          <p:nvPr/>
        </p:nvSpPr>
        <p:spPr>
          <a:xfrm>
            <a:off x="10751599" y="2814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715762-64C3-6424-5DB5-B4D1219A550D}"/>
              </a:ext>
            </a:extLst>
          </p:cNvPr>
          <p:cNvSpPr txBox="1"/>
          <p:nvPr/>
        </p:nvSpPr>
        <p:spPr>
          <a:xfrm>
            <a:off x="10751599" y="4443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7BE9AC-B7ED-7064-3F4A-93433B237DC4}"/>
              </a:ext>
            </a:extLst>
          </p:cNvPr>
          <p:cNvSpPr txBox="1"/>
          <p:nvPr/>
        </p:nvSpPr>
        <p:spPr>
          <a:xfrm>
            <a:off x="928423" y="747553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5)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8F1898-99AB-FBB7-BF90-79F00A5F3C21}"/>
              </a:ext>
            </a:extLst>
          </p:cNvPr>
          <p:cNvSpPr/>
          <p:nvPr/>
        </p:nvSpPr>
        <p:spPr>
          <a:xfrm>
            <a:off x="9494489" y="2495336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3336D1-2504-2AAF-7B43-A8D9ACF578B8}"/>
              </a:ext>
            </a:extLst>
          </p:cNvPr>
          <p:cNvSpPr/>
          <p:nvPr/>
        </p:nvSpPr>
        <p:spPr>
          <a:xfrm>
            <a:off x="9571997" y="4362664"/>
            <a:ext cx="2299062" cy="11364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B071C4-C591-1FA5-3BA1-64E5A84903F2}"/>
              </a:ext>
            </a:extLst>
          </p:cNvPr>
          <p:cNvSpPr txBox="1"/>
          <p:nvPr/>
        </p:nvSpPr>
        <p:spPr>
          <a:xfrm>
            <a:off x="5874681" y="2131093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先探索了</a:t>
            </a:r>
            <a:r>
              <a:rPr lang="en-US" altLang="zh-C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zh-CN" alt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这条支路</a:t>
            </a:r>
          </a:p>
        </p:txBody>
      </p:sp>
    </p:spTree>
    <p:extLst>
      <p:ext uri="{BB962C8B-B14F-4D97-AF65-F5344CB8AC3E}">
        <p14:creationId xmlns:p14="http://schemas.microsoft.com/office/powerpoint/2010/main" val="37619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415</Words>
  <Application>Microsoft Office PowerPoint</Application>
  <PresentationFormat>宽屏</PresentationFormat>
  <Paragraphs>154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思安</dc:creator>
  <cp:lastModifiedBy>赵 思安</cp:lastModifiedBy>
  <cp:revision>5</cp:revision>
  <dcterms:created xsi:type="dcterms:W3CDTF">2022-05-02T07:18:24Z</dcterms:created>
  <dcterms:modified xsi:type="dcterms:W3CDTF">2022-08-08T12:46:18Z</dcterms:modified>
</cp:coreProperties>
</file>