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b="1" spc="-75" dirty="0" err="1">
                <a:solidFill>
                  <a:srgbClr val="FFFFFF"/>
                </a:solidFill>
                <a:latin typeface="Arial"/>
                <a:cs typeface="Arial"/>
              </a:rPr>
              <a:t>Tamizhmaran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 V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- AC Tech-chemical engineering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20</TotalTime>
  <Words>1428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JENITH SIVAKUMAR</dc:creator>
  <cp:lastModifiedBy>JENITH SIVAKUMAR</cp:lastModifiedBy>
  <cp:revision>825</cp:revision>
  <dcterms:created xsi:type="dcterms:W3CDTF">2024-04-01T16:53:49Z</dcterms:created>
  <dcterms:modified xsi:type="dcterms:W3CDTF">2024-05-01T11:48:45Z</dcterms:modified>
</cp:coreProperties>
</file>