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Temperature and Humidity Sensor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Stephen Ayre, Emerson Benn, Ray Hall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0915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Take temperature and humidity readings every hour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Create a web application to display data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574" y="2033574"/>
            <a:ext cx="4052700" cy="29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25" y="2079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Hardware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Raspberry Pi 3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Router with VPN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Adafruit DHT22 humidity sensor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DS18B20 temperature sensor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Resistors and jumpers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Software/Languages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Python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PHP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Javascript with JQuery Libraries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Apache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SQLite3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9997" l="0" r="0" t="21003"/>
          <a:stretch/>
        </p:blipFill>
        <p:spPr>
          <a:xfrm>
            <a:off x="4839725" y="920949"/>
            <a:ext cx="3296524" cy="303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 network between all of our Raspberry Pi’s and Web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to display the data on dashboard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Working with SQLite3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Setup(Temperature/Humidity Collecting)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Setup local SQLite3 databases with each Raspberry 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Wired Temperature sensor and Humidity sensor to each 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Created Python Script to log Temperature and Humidity in database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Crontab runs Python Script every hour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Setup(Web Server)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One Raspberry Pi runs Apache Web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 Pi’s send database files to this Pi through SCP command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Ports 80 and 443 on router forwarded to Pi’s local IP address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Apache authentication module mod_auth_basic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SSL encryption with self-signed certificate for secure password entry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Apache .conf redirects port 80 (http) to port 443 (https)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Setup(Web Application)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Retrieve data using SQLite3 library in PHP5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Different buttons retrieve data through AJAX calls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Display data on charts with JQuery library Chart.js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DEMO!!!!!!!!!!!!!!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