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92" r:id="rId6"/>
    <p:sldId id="293" r:id="rId7"/>
    <p:sldId id="290" r:id="rId8"/>
    <p:sldId id="289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E5E63-084F-4D27-AC73-A25F65A60A15}" v="12" dt="2022-04-15T02:26:4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3" d="100"/>
          <a:sy n="53" d="100"/>
        </p:scale>
        <p:origin x="1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Gillet" userId="500976e742dea5a5" providerId="LiveId" clId="{4BBE5E63-084F-4D27-AC73-A25F65A60A15}"/>
    <pc:docChg chg="undo custSel addSld delSld modSld sldOrd">
      <pc:chgData name="Stephen Gillet" userId="500976e742dea5a5" providerId="LiveId" clId="{4BBE5E63-084F-4D27-AC73-A25F65A60A15}" dt="2022-04-15T02:26:51.384" v="148" actId="1076"/>
      <pc:docMkLst>
        <pc:docMk/>
      </pc:docMkLst>
      <pc:sldChg chg="addSp modSp mod">
        <pc:chgData name="Stephen Gillet" userId="500976e742dea5a5" providerId="LiveId" clId="{4BBE5E63-084F-4D27-AC73-A25F65A60A15}" dt="2022-04-14T20:50:07.087" v="109" actId="1076"/>
        <pc:sldMkLst>
          <pc:docMk/>
          <pc:sldMk cId="2424003712" sldId="273"/>
        </pc:sldMkLst>
        <pc:spChg chg="mod">
          <ac:chgData name="Stephen Gillet" userId="500976e742dea5a5" providerId="LiveId" clId="{4BBE5E63-084F-4D27-AC73-A25F65A60A15}" dt="2022-04-14T20:45:16.490" v="37" actId="20577"/>
          <ac:spMkLst>
            <pc:docMk/>
            <pc:sldMk cId="2424003712" sldId="273"/>
            <ac:spMk id="2" creationId="{1C21E816-31F5-48BB-BD02-D15F2F18B48A}"/>
          </ac:spMkLst>
        </pc:spChg>
        <pc:spChg chg="mod">
          <ac:chgData name="Stephen Gillet" userId="500976e742dea5a5" providerId="LiveId" clId="{4BBE5E63-084F-4D27-AC73-A25F65A60A15}" dt="2022-04-14T20:45:23.088" v="49" actId="20577"/>
          <ac:spMkLst>
            <pc:docMk/>
            <pc:sldMk cId="2424003712" sldId="273"/>
            <ac:spMk id="3" creationId="{835D6E6B-3353-491C-A3C6-F278D6CED8B3}"/>
          </ac:spMkLst>
        </pc:spChg>
        <pc:spChg chg="add mod">
          <ac:chgData name="Stephen Gillet" userId="500976e742dea5a5" providerId="LiveId" clId="{4BBE5E63-084F-4D27-AC73-A25F65A60A15}" dt="2022-04-14T20:49:41.881" v="101" actId="20577"/>
          <ac:spMkLst>
            <pc:docMk/>
            <pc:sldMk cId="2424003712" sldId="273"/>
            <ac:spMk id="4" creationId="{58769023-A513-4C68-BA73-4AA7391B3CD3}"/>
          </ac:spMkLst>
        </pc:spChg>
        <pc:spChg chg="add mod">
          <ac:chgData name="Stephen Gillet" userId="500976e742dea5a5" providerId="LiveId" clId="{4BBE5E63-084F-4D27-AC73-A25F65A60A15}" dt="2022-04-14T20:50:07.087" v="109" actId="1076"/>
          <ac:spMkLst>
            <pc:docMk/>
            <pc:sldMk cId="2424003712" sldId="273"/>
            <ac:spMk id="9" creationId="{0CD02FDE-9AA3-4505-A96C-D809409F25D5}"/>
          </ac:spMkLst>
        </pc:spChg>
        <pc:picChg chg="mod">
          <ac:chgData name="Stephen Gillet" userId="500976e742dea5a5" providerId="LiveId" clId="{4BBE5E63-084F-4D27-AC73-A25F65A60A15}" dt="2022-04-14T20:48:40.298" v="55" actId="1076"/>
          <ac:picMkLst>
            <pc:docMk/>
            <pc:sldMk cId="2424003712" sldId="273"/>
            <ac:picMk id="6" creationId="{AD5EFA86-59D3-41A9-819E-C704FF32C5AD}"/>
          </ac:picMkLst>
        </pc:picChg>
      </pc:sldChg>
      <pc:sldChg chg="del">
        <pc:chgData name="Stephen Gillet" userId="500976e742dea5a5" providerId="LiveId" clId="{4BBE5E63-084F-4D27-AC73-A25F65A60A15}" dt="2022-04-15T02:13:26.130" v="110" actId="47"/>
        <pc:sldMkLst>
          <pc:docMk/>
          <pc:sldMk cId="3966093881" sldId="288"/>
        </pc:sldMkLst>
      </pc:sldChg>
      <pc:sldChg chg="addSp delSp modSp mod ord">
        <pc:chgData name="Stephen Gillet" userId="500976e742dea5a5" providerId="LiveId" clId="{4BBE5E63-084F-4D27-AC73-A25F65A60A15}" dt="2022-04-14T20:44:33.974" v="18" actId="1076"/>
        <pc:sldMkLst>
          <pc:docMk/>
          <pc:sldMk cId="1387219048" sldId="289"/>
        </pc:sldMkLst>
        <pc:spChg chg="mod">
          <ac:chgData name="Stephen Gillet" userId="500976e742dea5a5" providerId="LiveId" clId="{4BBE5E63-084F-4D27-AC73-A25F65A60A15}" dt="2022-04-14T20:39:59.990" v="4" actId="20577"/>
          <ac:spMkLst>
            <pc:docMk/>
            <pc:sldMk cId="1387219048" sldId="289"/>
            <ac:spMk id="2" creationId="{8A8772FE-9882-40A9-99F3-DB1639CF3DF9}"/>
          </ac:spMkLst>
        </pc:spChg>
        <pc:spChg chg="del">
          <ac:chgData name="Stephen Gillet" userId="500976e742dea5a5" providerId="LiveId" clId="{4BBE5E63-084F-4D27-AC73-A25F65A60A15}" dt="2022-04-14T20:43:48.045" v="6" actId="478"/>
          <ac:spMkLst>
            <pc:docMk/>
            <pc:sldMk cId="1387219048" sldId="289"/>
            <ac:spMk id="3" creationId="{4EFAFF2E-5F0B-449A-BEC7-558C28B18724}"/>
          </ac:spMkLst>
        </pc:spChg>
        <pc:spChg chg="mod">
          <ac:chgData name="Stephen Gillet" userId="500976e742dea5a5" providerId="LiveId" clId="{4BBE5E63-084F-4D27-AC73-A25F65A60A15}" dt="2022-04-14T20:40:28.854" v="5"/>
          <ac:spMkLst>
            <pc:docMk/>
            <pc:sldMk cId="1387219048" sldId="289"/>
            <ac:spMk id="4" creationId="{5FD7E3C9-E104-4B3F-A4A6-B7B47942F891}"/>
          </ac:spMkLst>
        </pc:spChg>
        <pc:picChg chg="add mod">
          <ac:chgData name="Stephen Gillet" userId="500976e742dea5a5" providerId="LiveId" clId="{4BBE5E63-084F-4D27-AC73-A25F65A60A15}" dt="2022-04-14T20:44:08.785" v="11" actId="1076"/>
          <ac:picMkLst>
            <pc:docMk/>
            <pc:sldMk cId="1387219048" sldId="289"/>
            <ac:picMk id="6" creationId="{D9DFA7A6-86F9-4667-9DE2-2C8D44D83DB9}"/>
          </ac:picMkLst>
        </pc:picChg>
        <pc:picChg chg="add mod">
          <ac:chgData name="Stephen Gillet" userId="500976e742dea5a5" providerId="LiveId" clId="{4BBE5E63-084F-4D27-AC73-A25F65A60A15}" dt="2022-04-14T20:44:33.974" v="18" actId="1076"/>
          <ac:picMkLst>
            <pc:docMk/>
            <pc:sldMk cId="1387219048" sldId="289"/>
            <ac:picMk id="8" creationId="{C40CDE3B-50D9-466C-B059-3204A5DF750D}"/>
          </ac:picMkLst>
        </pc:picChg>
      </pc:sldChg>
      <pc:sldChg chg="addSp delSp modSp add mod">
        <pc:chgData name="Stephen Gillet" userId="500976e742dea5a5" providerId="LiveId" clId="{4BBE5E63-084F-4D27-AC73-A25F65A60A15}" dt="2022-04-15T02:16:09.439" v="121" actId="1076"/>
        <pc:sldMkLst>
          <pc:docMk/>
          <pc:sldMk cId="1541275447" sldId="291"/>
        </pc:sldMkLst>
        <pc:spChg chg="mod">
          <ac:chgData name="Stephen Gillet" userId="500976e742dea5a5" providerId="LiveId" clId="{4BBE5E63-084F-4D27-AC73-A25F65A60A15}" dt="2022-04-15T02:13:52.787" v="115" actId="20577"/>
          <ac:spMkLst>
            <pc:docMk/>
            <pc:sldMk cId="1541275447" sldId="291"/>
            <ac:spMk id="2" creationId="{8A8772FE-9882-40A9-99F3-DB1639CF3DF9}"/>
          </ac:spMkLst>
        </pc:spChg>
        <pc:spChg chg="mod">
          <ac:chgData name="Stephen Gillet" userId="500976e742dea5a5" providerId="LiveId" clId="{4BBE5E63-084F-4D27-AC73-A25F65A60A15}" dt="2022-04-15T02:13:50.595" v="112"/>
          <ac:spMkLst>
            <pc:docMk/>
            <pc:sldMk cId="1541275447" sldId="291"/>
            <ac:spMk id="4" creationId="{5FD7E3C9-E104-4B3F-A4A6-B7B47942F891}"/>
          </ac:spMkLst>
        </pc:spChg>
        <pc:picChg chg="add mod">
          <ac:chgData name="Stephen Gillet" userId="500976e742dea5a5" providerId="LiveId" clId="{4BBE5E63-084F-4D27-AC73-A25F65A60A15}" dt="2022-04-15T02:16:09.439" v="121" actId="1076"/>
          <ac:picMkLst>
            <pc:docMk/>
            <pc:sldMk cId="1541275447" sldId="291"/>
            <ac:picMk id="5" creationId="{4CF71811-E7E4-4A31-BC75-393C5F21B1B5}"/>
          </ac:picMkLst>
        </pc:picChg>
        <pc:picChg chg="del">
          <ac:chgData name="Stephen Gillet" userId="500976e742dea5a5" providerId="LiveId" clId="{4BBE5E63-084F-4D27-AC73-A25F65A60A15}" dt="2022-04-15T02:14:02.819" v="117" actId="478"/>
          <ac:picMkLst>
            <pc:docMk/>
            <pc:sldMk cId="1541275447" sldId="291"/>
            <ac:picMk id="6" creationId="{D9DFA7A6-86F9-4667-9DE2-2C8D44D83DB9}"/>
          </ac:picMkLst>
        </pc:picChg>
        <pc:picChg chg="del">
          <ac:chgData name="Stephen Gillet" userId="500976e742dea5a5" providerId="LiveId" clId="{4BBE5E63-084F-4D27-AC73-A25F65A60A15}" dt="2022-04-15T02:14:02.275" v="116" actId="478"/>
          <ac:picMkLst>
            <pc:docMk/>
            <pc:sldMk cId="1541275447" sldId="291"/>
            <ac:picMk id="8" creationId="{C40CDE3B-50D9-466C-B059-3204A5DF750D}"/>
          </ac:picMkLst>
        </pc:picChg>
      </pc:sldChg>
      <pc:sldChg chg="addSp delSp modSp add mod">
        <pc:chgData name="Stephen Gillet" userId="500976e742dea5a5" providerId="LiveId" clId="{4BBE5E63-084F-4D27-AC73-A25F65A60A15}" dt="2022-04-15T02:20:17.726" v="134" actId="1076"/>
        <pc:sldMkLst>
          <pc:docMk/>
          <pc:sldMk cId="1058981" sldId="292"/>
        </pc:sldMkLst>
        <pc:spChg chg="mod">
          <ac:chgData name="Stephen Gillet" userId="500976e742dea5a5" providerId="LiveId" clId="{4BBE5E63-084F-4D27-AC73-A25F65A60A15}" dt="2022-04-15T02:19:22.023" v="129" actId="20577"/>
          <ac:spMkLst>
            <pc:docMk/>
            <pc:sldMk cId="1058981" sldId="292"/>
            <ac:spMk id="2" creationId="{BF44D6B2-304D-4F47-92A8-AFC3016DB6DC}"/>
          </ac:spMkLst>
        </pc:spChg>
        <pc:spChg chg="mod">
          <ac:chgData name="Stephen Gillet" userId="500976e742dea5a5" providerId="LiveId" clId="{4BBE5E63-084F-4D27-AC73-A25F65A60A15}" dt="2022-04-15T02:19:12.618" v="126" actId="20577"/>
          <ac:spMkLst>
            <pc:docMk/>
            <pc:sldMk cId="1058981" sldId="292"/>
            <ac:spMk id="4" creationId="{A3E92551-331B-4CD2-B73E-BD95E335FE9F}"/>
          </ac:spMkLst>
        </pc:spChg>
        <pc:picChg chg="add mod">
          <ac:chgData name="Stephen Gillet" userId="500976e742dea5a5" providerId="LiveId" clId="{4BBE5E63-084F-4D27-AC73-A25F65A60A15}" dt="2022-04-15T02:20:17.726" v="134" actId="1076"/>
          <ac:picMkLst>
            <pc:docMk/>
            <pc:sldMk cId="1058981" sldId="292"/>
            <ac:picMk id="5" creationId="{24D84B79-5861-452F-974C-B2FCEDE5FD73}"/>
          </ac:picMkLst>
        </pc:picChg>
        <pc:picChg chg="del">
          <ac:chgData name="Stephen Gillet" userId="500976e742dea5a5" providerId="LiveId" clId="{4BBE5E63-084F-4D27-AC73-A25F65A60A15}" dt="2022-04-15T02:18:54.878" v="124" actId="478"/>
          <ac:picMkLst>
            <pc:docMk/>
            <pc:sldMk cId="1058981" sldId="292"/>
            <ac:picMk id="8" creationId="{4E4BB176-26C7-4C81-BF7A-881D670A17E5}"/>
          </ac:picMkLst>
        </pc:picChg>
        <pc:picChg chg="del">
          <ac:chgData name="Stephen Gillet" userId="500976e742dea5a5" providerId="LiveId" clId="{4BBE5E63-084F-4D27-AC73-A25F65A60A15}" dt="2022-04-15T02:18:54.419" v="123" actId="478"/>
          <ac:picMkLst>
            <pc:docMk/>
            <pc:sldMk cId="1058981" sldId="292"/>
            <ac:picMk id="10" creationId="{0073FCF4-7BFA-4EB1-9961-17370F54A1ED}"/>
          </ac:picMkLst>
        </pc:picChg>
      </pc:sldChg>
      <pc:sldChg chg="addSp delSp modSp add mod">
        <pc:chgData name="Stephen Gillet" userId="500976e742dea5a5" providerId="LiveId" clId="{4BBE5E63-084F-4D27-AC73-A25F65A60A15}" dt="2022-04-15T02:26:51.384" v="148" actId="1076"/>
        <pc:sldMkLst>
          <pc:docMk/>
          <pc:sldMk cId="2999784815" sldId="293"/>
        </pc:sldMkLst>
        <pc:spChg chg="mod">
          <ac:chgData name="Stephen Gillet" userId="500976e742dea5a5" providerId="LiveId" clId="{4BBE5E63-084F-4D27-AC73-A25F65A60A15}" dt="2022-04-15T02:21:49.067" v="141" actId="20577"/>
          <ac:spMkLst>
            <pc:docMk/>
            <pc:sldMk cId="2999784815" sldId="293"/>
            <ac:spMk id="2" creationId="{BF44D6B2-304D-4F47-92A8-AFC3016DB6DC}"/>
          </ac:spMkLst>
        </pc:spChg>
        <pc:spChg chg="mod">
          <ac:chgData name="Stephen Gillet" userId="500976e742dea5a5" providerId="LiveId" clId="{4BBE5E63-084F-4D27-AC73-A25F65A60A15}" dt="2022-04-15T02:21:45.442" v="138"/>
          <ac:spMkLst>
            <pc:docMk/>
            <pc:sldMk cId="2999784815" sldId="293"/>
            <ac:spMk id="4" creationId="{A3E92551-331B-4CD2-B73E-BD95E335FE9F}"/>
          </ac:spMkLst>
        </pc:spChg>
        <pc:picChg chg="del">
          <ac:chgData name="Stephen Gillet" userId="500976e742dea5a5" providerId="LiveId" clId="{4BBE5E63-084F-4D27-AC73-A25F65A60A15}" dt="2022-04-15T02:26:37.266" v="142" actId="478"/>
          <ac:picMkLst>
            <pc:docMk/>
            <pc:sldMk cId="2999784815" sldId="293"/>
            <ac:picMk id="5" creationId="{24D84B79-5861-452F-974C-B2FCEDE5FD73}"/>
          </ac:picMkLst>
        </pc:picChg>
        <pc:picChg chg="add mod">
          <ac:chgData name="Stephen Gillet" userId="500976e742dea5a5" providerId="LiveId" clId="{4BBE5E63-084F-4D27-AC73-A25F65A60A15}" dt="2022-04-15T02:26:51.384" v="148" actId="1076"/>
          <ac:picMkLst>
            <pc:docMk/>
            <pc:sldMk cId="2999784815" sldId="293"/>
            <ac:picMk id="6" creationId="{1ADF6A18-F170-452A-A9A2-169FA0C4FCDE}"/>
          </ac:picMkLst>
        </pc:picChg>
      </pc:sldChg>
      <pc:sldChg chg="add del">
        <pc:chgData name="Stephen Gillet" userId="500976e742dea5a5" providerId="LiveId" clId="{4BBE5E63-084F-4D27-AC73-A25F65A60A15}" dt="2022-04-15T02:21:24.081" v="137"/>
        <pc:sldMkLst>
          <pc:docMk/>
          <pc:sldMk cId="1880414674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HW 5 RISC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Steve Gillet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69023-A513-4C68-BA73-4AA7391B3CD3}"/>
              </a:ext>
            </a:extLst>
          </p:cNvPr>
          <p:cNvSpPr txBox="1"/>
          <p:nvPr/>
        </p:nvSpPr>
        <p:spPr>
          <a:xfrm>
            <a:off x="6515570" y="28684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Tears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02FDE-9AA3-4505-A96C-D809409F25D5}"/>
              </a:ext>
            </a:extLst>
          </p:cNvPr>
          <p:cNvSpPr txBox="1"/>
          <p:nvPr/>
        </p:nvSpPr>
        <p:spPr>
          <a:xfrm>
            <a:off x="6188897" y="39662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RISC CPU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D6B2-304D-4F47-92A8-AFC3016D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2551-331B-4CD2-B73E-BD95E335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{ADD,R3,R4,R2,zFill3reg}</a:t>
            </a:r>
          </a:p>
        </p:txBody>
      </p:sp>
      <p:pic>
        <p:nvPicPr>
          <p:cNvPr id="5" name="Picture 4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24D84B79-5861-452F-974C-B2FCEDE5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41" y="2655869"/>
            <a:ext cx="6981247" cy="25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D6B2-304D-4F47-92A8-AFC3016D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2551-331B-4CD2-B73E-BD95E335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{XOR,R1,R2,R3,zFill3reg}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1ADF6A18-F170-452A-A9A2-169FA0C4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48" y="2162291"/>
            <a:ext cx="6275995" cy="27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8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D6B2-304D-4F47-92A8-AFC3016D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2551-331B-4CD2-B73E-BD95E335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LSL, R1, R2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4E4BB176-26C7-4C81-BF7A-881D670A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38" y="3886200"/>
            <a:ext cx="4946238" cy="2572044"/>
          </a:xfrm>
          <a:prstGeom prst="rect">
            <a:avLst/>
          </a:prstGeom>
        </p:spPr>
      </p:pic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0073FCF4-7BFA-4EB1-9961-17370F54A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63" y="852118"/>
            <a:ext cx="4551027" cy="27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1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2FE-9882-40A9-99F3-DB1639CF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E3C9-E104-4B3F-A4A6-B7B47942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memword[</a:t>
            </a:r>
            <a:r>
              <a:rPr lang="pt-B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pt-B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{LSR,R1,R3,zFill3reg,</a:t>
            </a:r>
            <a:r>
              <a:rPr lang="pt-BR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5'b00010</a:t>
            </a:r>
            <a:r>
              <a:rPr lang="pt-BR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9DFA7A6-86F9-4667-9DE2-2C8D44D8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372" y="3543300"/>
            <a:ext cx="6612771" cy="2925233"/>
          </a:xfrm>
          <a:prstGeom prst="rect">
            <a:avLst/>
          </a:prstGeom>
        </p:spPr>
      </p:pic>
      <p:pic>
        <p:nvPicPr>
          <p:cNvPr id="8" name="Picture 7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C40CDE3B-50D9-466C-B059-3204A5DF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51" y="1284269"/>
            <a:ext cx="735402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1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72FE-9882-40A9-99F3-DB1639CF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E3C9-E104-4B3F-A4A6-B7B47942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{JMR,R1,R0,   zFill2reg}</a:t>
            </a:r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CF71811-E7E4-4A31-BC75-393C5F21B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455" y="2464644"/>
            <a:ext cx="771632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54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{B29E7094-7049-474B-970C-81019917E695}tf67061901_win32</Template>
  <TotalTime>241</TotalTime>
  <Words>66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Consolas</vt:lpstr>
      <vt:lpstr>Franklin Gothic Book</vt:lpstr>
      <vt:lpstr>Franklin Gothic Demi</vt:lpstr>
      <vt:lpstr>Gill Sans MT</vt:lpstr>
      <vt:lpstr>Wingdings 2</vt:lpstr>
      <vt:lpstr>DividendVTI</vt:lpstr>
      <vt:lpstr>HW 5 RISC</vt:lpstr>
      <vt:lpstr>ADD</vt:lpstr>
      <vt:lpstr>XOR</vt:lpstr>
      <vt:lpstr>LSL</vt:lpstr>
      <vt:lpstr>LSR</vt:lpstr>
      <vt:lpstr>JMR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Stephen Gillet</dc:creator>
  <cp:lastModifiedBy>Stephen Gillet</cp:lastModifiedBy>
  <cp:revision>1</cp:revision>
  <dcterms:created xsi:type="dcterms:W3CDTF">2022-04-14T02:16:47Z</dcterms:created>
  <dcterms:modified xsi:type="dcterms:W3CDTF">2022-04-15T02:26:55Z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