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17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725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illet" userId="500976e742dea5a5" providerId="LiveId" clId="{62B0DA59-C3E2-442F-BC8E-5703460C14CC}"/>
    <pc:docChg chg="delSld">
      <pc:chgData name="Stephen Gillet" userId="500976e742dea5a5" providerId="LiveId" clId="{62B0DA59-C3E2-442F-BC8E-5703460C14CC}" dt="2022-04-17T02:56:32.124" v="0" actId="47"/>
      <pc:docMkLst>
        <pc:docMk/>
      </pc:docMkLst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2979876663" sldId="268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3891345585" sldId="270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2624630061" sldId="272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395518310" sldId="279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1420547054" sldId="281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3521561301" sldId="321"/>
        </pc:sldMkLst>
      </pc:sldChg>
      <pc:sldChg chg="del">
        <pc:chgData name="Stephen Gillet" userId="500976e742dea5a5" providerId="LiveId" clId="{62B0DA59-C3E2-442F-BC8E-5703460C14CC}" dt="2022-04-17T02:56:32.124" v="0" actId="47"/>
        <pc:sldMkLst>
          <pc:docMk/>
          <pc:sldMk cId="3247798845" sldId="3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707677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RISC-y Multiplication HW 6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Steve Gillet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Loading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44" y="2792733"/>
            <a:ext cx="3565525" cy="3415519"/>
          </a:xfrm>
        </p:spPr>
        <p:txBody>
          <a:bodyPr/>
          <a:lstStyle/>
          <a:p>
            <a:r>
              <a:rPr lang="en-US" dirty="0"/>
              <a:t>Loading values to multiply in R4 &amp; R3</a:t>
            </a:r>
          </a:p>
          <a:p>
            <a:r>
              <a:rPr lang="en-US" dirty="0"/>
              <a:t>Check if negative and 2’s complement if so, store whether R3 negative in R7 and R4 in R8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Saturday, April 16,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Steve Gillet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4219C66-54C0-433C-82B4-E3C1E87B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499" y="1556221"/>
            <a:ext cx="8067357" cy="37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Adding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Saturday, April 16,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Steve Gillet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837298"/>
          </a:xfrm>
          <a:noFill/>
        </p:spPr>
        <p:txBody>
          <a:bodyPr>
            <a:normAutofit/>
          </a:bodyPr>
          <a:lstStyle/>
          <a:p>
            <a:r>
              <a:rPr lang="en-US" dirty="0"/>
              <a:t>R9 keeps track of whether to add R3 or not based on low bit of R4</a:t>
            </a:r>
          </a:p>
          <a:p>
            <a:r>
              <a:rPr lang="en-US" dirty="0"/>
              <a:t>R4 gets shifted down</a:t>
            </a:r>
          </a:p>
          <a:p>
            <a:r>
              <a:rPr lang="en-US" dirty="0"/>
              <a:t>R1 holds result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F7D9170-49F3-41CD-86B7-D2FE3B23B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144" y="512202"/>
            <a:ext cx="8284635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4B1x4 = 12C4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Saturday, April 16,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Steve Gillet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timeline&#10;&#10;Description automatically generated with medium confidence">
            <a:extLst>
              <a:ext uri="{FF2B5EF4-FFF2-40B4-BE49-F238E27FC236}">
                <a16:creationId xmlns:a16="http://schemas.microsoft.com/office/drawing/2014/main" id="{DF581CBE-014D-42EF-87CE-B08E2C42D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95" y="1152162"/>
            <a:ext cx="8537716" cy="39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Fixing Signs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Saturday, April 16,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9763" y="6507212"/>
            <a:ext cx="6379210" cy="153888"/>
          </a:xfrm>
        </p:spPr>
        <p:txBody>
          <a:bodyPr/>
          <a:lstStyle/>
          <a:p>
            <a:r>
              <a:rPr lang="en-US" dirty="0"/>
              <a:t>Steve Gillet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0C84901-08CB-4572-871E-EA2BCA5F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44" y="1657012"/>
            <a:ext cx="9444359" cy="43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{7390660C-AC99-40F3-BB3D-8C7B4BFA1829}tf33713516_win32</Template>
  <TotalTime>378</TotalTime>
  <Words>104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RISC-y Multiplication HW 6</vt:lpstr>
      <vt:lpstr>Loading Values</vt:lpstr>
      <vt:lpstr>Adding</vt:lpstr>
      <vt:lpstr>Results</vt:lpstr>
      <vt:lpstr>Fixing 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RISC-y Multiplication HW 6</dc:title>
  <dc:creator>Stephen Gillet</dc:creator>
  <cp:lastModifiedBy>Stephen Gillet</cp:lastModifiedBy>
  <cp:revision>1</cp:revision>
  <dcterms:created xsi:type="dcterms:W3CDTF">2022-04-16T20:38:10Z</dcterms:created>
  <dcterms:modified xsi:type="dcterms:W3CDTF">2022-04-17T02:56:40Z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