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D40F72-9193-4C32-866B-49474B75C8AB}" v="4" dt="2022-01-27T03:11:56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5D1E-214A-4806-8863-02EFA8367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1FB3B-AB7E-4411-9421-E640E4B98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2863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379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3F8B497E-0E11-4B06-8C77-8F522C039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66" y="1237944"/>
            <a:ext cx="10698068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1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6142390D-8118-4312-863D-5B0106961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65" y="1371313"/>
            <a:ext cx="11422069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1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87B9C20-468E-45C6-AF8C-EFE0540F2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2459"/>
            <a:ext cx="12192000" cy="391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92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CC4D5C29-63F6-4C7A-80AA-A66F3FE1C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4036"/>
            <a:ext cx="12192000" cy="416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65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Gillet</dc:creator>
  <cp:lastModifiedBy>Steve Gillet</cp:lastModifiedBy>
  <cp:revision>1</cp:revision>
  <dcterms:created xsi:type="dcterms:W3CDTF">2022-01-27T03:10:21Z</dcterms:created>
  <dcterms:modified xsi:type="dcterms:W3CDTF">2022-01-27T03:13:22Z</dcterms:modified>
</cp:coreProperties>
</file>