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1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1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7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4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4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80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FA8CD2-9DD1-463F-94B6-F2A390BC9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A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icebergs in Antarctica">
            <a:extLst>
              <a:ext uri="{FF2B5EF4-FFF2-40B4-BE49-F238E27FC236}">
                <a16:creationId xmlns:a16="http://schemas.microsoft.com/office/drawing/2014/main" id="{B94400F0-A6F8-4419-A09F-2A62AA52A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82" r="1" b="609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B53684-2A8B-4C6B-8F55-3B5CE3994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CEA64EE-7BAA-49B9-B1F0-6D386294D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783"/>
            <a:ext cx="12192000" cy="58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9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A1DC4BA-9A68-4FF9-975D-67191B3D5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499653"/>
            <a:ext cx="6858957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69367A2-A341-45DC-A908-855EB5192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8" y="690180"/>
            <a:ext cx="2562583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3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845133-53B3-46BD-88F4-024989EAD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51" y="559381"/>
            <a:ext cx="2703891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91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5E28A6E-E883-47A6-B679-2FD12A22E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8" y="1088675"/>
            <a:ext cx="10577744" cy="46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69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8E2E7"/>
      </a:lt2>
      <a:accent1>
        <a:srgbClr val="81AC87"/>
      </a:accent1>
      <a:accent2>
        <a:srgbClr val="75AB93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Garamond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Gillet</dc:creator>
  <cp:lastModifiedBy>Stephen Gillet</cp:lastModifiedBy>
  <cp:revision>1</cp:revision>
  <dcterms:created xsi:type="dcterms:W3CDTF">2022-02-10T02:59:31Z</dcterms:created>
  <dcterms:modified xsi:type="dcterms:W3CDTF">2022-02-10T03:13:27Z</dcterms:modified>
</cp:coreProperties>
</file>