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03.png" Type="http://schemas.openxmlformats.org/officeDocument/2006/relationships/image" Id="rId3"/><Relationship Target="../media/image12.png" Type="http://schemas.openxmlformats.org/officeDocument/2006/relationships/image" Id="rId6"/><Relationship Target="../media/image01.png" Type="http://schemas.openxmlformats.org/officeDocument/2006/relationships/image" Id="rId5"/><Relationship Target="../media/image02.png" Type="http://schemas.openxmlformats.org/officeDocument/2006/relationships/image" Id="rId8"/><Relationship Target="../media/image05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g-mgbDxSqIo" Type="http://schemas.openxmlformats.org/officeDocument/2006/relationships/hyperlink" TargetMode="External" Id="rId4"/><Relationship Target="../media/image08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CS 275: Web &amp; Mobile App Development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Steve Calabro</a:t>
            </a:r>
          </a:p>
          <a:p>
            <a:pPr rtl="0" lvl="0">
              <a:buNone/>
            </a:pPr>
            <a:r>
              <a:rPr lang="en"/>
              <a:t>Bruce Johnson</a:t>
            </a:r>
          </a:p>
          <a:p>
            <a:pPr>
              <a:buNone/>
            </a:pPr>
            <a:r>
              <a:rPr lang="en"/>
              <a:t>Benjamin Greenfield</a:t>
            </a:r>
          </a:p>
        </p:txBody>
      </p:sp>
      <p:sp>
        <p:nvSpPr>
          <p:cNvPr id="41" name="Shape 41"/>
          <p:cNvSpPr txBox="1"/>
          <p:nvPr>
            <p:ph idx="2" type="ctrTitle"/>
          </p:nvPr>
        </p:nvSpPr>
        <p:spPr>
          <a:xfrm>
            <a:off y="816467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WheelO’Lunch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Improvements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Fix Facebook Login bug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Add ability for users to add place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Change graphics/styles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Improve weather algorithm by adding complexity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Add filters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Add google places api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More At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https://github.com/steveacalabro/WheelOLunch/issues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Division of Labor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Equal labor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Public GitHub repository</a:t>
            </a:r>
          </a:p>
          <a:p>
            <a:r>
              <a:t/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25775" x="1809750"/>
            <a:ext cy="2190750" cx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/>
        </p:nvSpPr>
        <p:spPr>
          <a:xfrm>
            <a:off y="2138025" x="3154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 txBox="1"/>
          <p:nvPr>
            <p:ph type="ctrTitle"/>
          </p:nvPr>
        </p:nvSpPr>
        <p:spPr>
          <a:xfrm>
            <a:off y="1747567" x="650750"/>
            <a:ext cy="1238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/>
        </p:nvSpPr>
        <p:spPr>
          <a:xfrm>
            <a:off y="2138025" x="3154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3" name="Shape 133"/>
          <p:cNvSpPr txBox="1"/>
          <p:nvPr>
            <p:ph type="ctrTitle"/>
          </p:nvPr>
        </p:nvSpPr>
        <p:spPr>
          <a:xfrm>
            <a:off y="1747567" x="650750"/>
            <a:ext cy="1238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Have You Ever…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Been hungry, but couldn’t decide what or where to eat because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sz="2400" lang="en"/>
              <a:t>There were too many options,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sz="2400" lang="en"/>
              <a:t>You weren’t familiar with local</a:t>
            </a:r>
          </a:p>
          <a:p>
            <a:pPr rtl="0" lvl="0" indent="457200">
              <a:buNone/>
            </a:pPr>
            <a:r>
              <a:rPr sz="2400" lang="en"/>
              <a:t>places to eat, or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sz="2400" lang="en"/>
              <a:t>You just wanted to try</a:t>
            </a:r>
          </a:p>
          <a:p>
            <a:pPr rtl="0" lvl="0" indent="457200">
              <a:buNone/>
            </a:pPr>
            <a:r>
              <a:rPr sz="2400" lang="en"/>
              <a:t>something new?</a:t>
            </a:r>
          </a:p>
          <a:p>
            <a:pPr>
              <a:buNone/>
            </a:pPr>
            <a:r>
              <a:rPr lang="en"/>
              <a:t> 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43749" x="5135500"/>
            <a:ext cy="2182100" cx="35513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If so...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/>
              <a:t>WheelO’Lunch</a:t>
            </a:r>
            <a:r>
              <a:rPr lang="en"/>
              <a:t> to the Rescue!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61775" x="5104200"/>
            <a:ext cy="3296000" cx="3582600"/>
          </a:xfrm>
          <a:prstGeom prst="rect">
            <a:avLst/>
          </a:prstGeom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61775" x="457199"/>
            <a:ext cy="3296000" cx="3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y="3008650" x="4242850"/>
            <a:ext cy="536100" cx="37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/>
              <a:t>=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Why It’s Necessary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Thousands of lunch choices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People can be indecisive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Opens people up to trying new things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Makes choosing a lunch place sociable &amp; like a </a:t>
            </a:r>
            <a:r>
              <a:rPr sz="2400" lang="en"/>
              <a:t>game</a:t>
            </a:r>
          </a:p>
          <a:p>
            <a:pPr rtl="0" lvl="0" indent="-3937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600" lang="en"/>
              <a:t>Helps promote places that are</a:t>
            </a:r>
          </a:p>
          <a:p>
            <a:pPr rtl="0" lvl="0" indent="457200">
              <a:buNone/>
            </a:pPr>
            <a:r>
              <a:rPr sz="2600" lang="en"/>
              <a:t>high quality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80275" x="5569700"/>
            <a:ext cy="1745574" cx="31170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Resources/Tools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Git/Github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Android ADT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Facebook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Weather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Maps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CloudMine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7837975"/>
            <a:ext cy="857399" cx="848828"/>
          </a:xfrm>
          <a:prstGeom prst="rect">
            <a:avLst/>
          </a:prstGeom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194325" x="7438425"/>
            <a:ext cy="1248373" cx="1248373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00150" x="5291075"/>
            <a:ext cy="1127225" cx="2147350"/>
          </a:xfrm>
          <a:prstGeom prst="rect">
            <a:avLst/>
          </a:prstGeom>
        </p:spPr>
      </p:pic>
      <p:pic>
        <p:nvPicPr>
          <p:cNvPr id="74" name="Shape 7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442700" x="6592275"/>
            <a:ext cy="1248375" cx="2094528"/>
          </a:xfrm>
          <a:prstGeom prst="rect">
            <a:avLst/>
          </a:prstGeom>
        </p:spPr>
      </p:pic>
      <p:pic>
        <p:nvPicPr>
          <p:cNvPr id="75" name="Shape 7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63612" x="5669512"/>
            <a:ext cy="1042849" cx="1390474"/>
          </a:xfrm>
          <a:prstGeom prst="rect">
            <a:avLst/>
          </a:prstGeom>
        </p:spPr>
      </p:pic>
      <p:pic>
        <p:nvPicPr>
          <p:cNvPr id="76" name="Shape 7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3442700" x="4927775"/>
            <a:ext cy="1248374" cx="16645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Design Diagram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451050" x="3620925"/>
            <a:ext cy="457200" cx="1042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75900" x="1019175"/>
            <a:ext cy="2495550" cx="7105650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y="1235500" x="5082175"/>
            <a:ext cy="914400" cx="9144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 txBox="1"/>
          <p:nvPr/>
        </p:nvSpPr>
        <p:spPr>
          <a:xfrm>
            <a:off y="1499150" x="50292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lt1"/>
                </a:solidFill>
              </a:rPr>
              <a:t>Cloudmine</a:t>
            </a:r>
          </a:p>
        </p:txBody>
      </p:sp>
      <p:cxnSp>
        <p:nvCxnSpPr>
          <p:cNvPr id="86" name="Shape 86"/>
          <p:cNvCxnSpPr/>
          <p:nvPr/>
        </p:nvCxnSpPr>
        <p:spPr>
          <a:xfrm flipH="1">
            <a:off y="1699900" x="4110000"/>
            <a:ext cy="8699" cx="989699"/>
          </a:xfrm>
          <a:prstGeom prst="straightConnector1">
            <a:avLst/>
          </a:prstGeom>
          <a:noFill/>
          <a:ln w="19050" cap="flat">
            <a:solidFill>
              <a:srgbClr val="8E7CC3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7" name="Shape 87"/>
          <p:cNvCxnSpPr/>
          <p:nvPr/>
        </p:nvCxnSpPr>
        <p:spPr>
          <a:xfrm flipH="1">
            <a:off y="1699900" x="4100475"/>
            <a:ext cy="1185299" cx="299"/>
          </a:xfrm>
          <a:prstGeom prst="straightConnector1">
            <a:avLst/>
          </a:prstGeom>
          <a:noFill/>
          <a:ln w="19050" cap="flat">
            <a:solidFill>
              <a:srgbClr val="8E7CC3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Weather Algorithm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Takes into account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Temperature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Wind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Humidity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Precipitation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Algorithm used to </a:t>
            </a:r>
            <a:r>
              <a:rPr sz="2800" lang="en"/>
              <a:t>predict</a:t>
            </a:r>
          </a:p>
          <a:p>
            <a:pPr rtl="0" lvl="0" indent="457200">
              <a:buNone/>
            </a:pPr>
            <a:r>
              <a:rPr lang="en"/>
              <a:t>preferred walking</a:t>
            </a:r>
          </a:p>
          <a:p>
            <a:pPr rtl="0" lvl="0" indent="457200">
              <a:buNone/>
            </a:pPr>
            <a:r>
              <a:rPr lang="en"/>
              <a:t>distances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44325" x="5384775"/>
            <a:ext cy="2281525" cx="3302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Distance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Distances labeled as close, medium, &amp; far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User can set distance preferences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27975" x="2873000"/>
            <a:ext cy="2733175" cx="33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Screencast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-Live</a:t>
            </a:r>
          </a:p>
          <a:p>
            <a:r>
              <a:t/>
            </a:r>
          </a:p>
        </p:txBody>
      </p:sp>
      <p:sp>
        <p:nvSpPr>
          <p:cNvPr id="108" name="Shape 108">
            <a:hlinkClick r:id="rId4"/>
          </p:cNvPr>
          <p:cNvSpPr/>
          <p:nvPr/>
        </p:nvSpPr>
        <p:spPr>
          <a:xfrm>
            <a:off y="1348500" x="22860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