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761" r:id="rId2"/>
    <p:sldMasterId id="2147483773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CA024-3961-430E-9A2D-7632B53BB8AB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170DE95-3EBC-4595-9E31-BB4857E4402A}">
      <dgm:prSet phldrT="[Texto]"/>
      <dgm:spPr/>
      <dgm:t>
        <a:bodyPr/>
        <a:lstStyle/>
        <a:p>
          <a:r>
            <a:rPr lang="es-ES" dirty="0" smtClean="0"/>
            <a:t>Desplazamiento</a:t>
          </a:r>
          <a:endParaRPr lang="es-ES" dirty="0"/>
        </a:p>
      </dgm:t>
    </dgm:pt>
    <dgm:pt modelId="{CD38884C-2D2B-4530-B053-9A41DDE03EE7}" type="parTrans" cxnId="{22A2A015-AEB3-4EBC-934A-AC5828FB99A1}">
      <dgm:prSet/>
      <dgm:spPr/>
      <dgm:t>
        <a:bodyPr/>
        <a:lstStyle/>
        <a:p>
          <a:endParaRPr lang="es-ES"/>
        </a:p>
      </dgm:t>
    </dgm:pt>
    <dgm:pt modelId="{D366BA1E-E386-4BED-95D8-A626B42D27BE}" type="sibTrans" cxnId="{22A2A015-AEB3-4EBC-934A-AC5828FB99A1}">
      <dgm:prSet/>
      <dgm:spPr/>
      <dgm:t>
        <a:bodyPr/>
        <a:lstStyle/>
        <a:p>
          <a:endParaRPr lang="es-ES"/>
        </a:p>
      </dgm:t>
    </dgm:pt>
    <dgm:pt modelId="{57A9A580-7382-4528-AE01-0A0628633609}">
      <dgm:prSet phldrT="[Texto]"/>
      <dgm:spPr/>
      <dgm:t>
        <a:bodyPr/>
        <a:lstStyle/>
        <a:p>
          <a:r>
            <a:rPr lang="es-ES" dirty="0" smtClean="0"/>
            <a:t>Contención de alimentos</a:t>
          </a:r>
          <a:endParaRPr lang="es-ES" dirty="0"/>
        </a:p>
      </dgm:t>
    </dgm:pt>
    <dgm:pt modelId="{38724377-242B-452D-A362-08420EC4B6F0}" type="parTrans" cxnId="{E5585442-8431-4401-B955-8BC140C232F5}">
      <dgm:prSet/>
      <dgm:spPr/>
      <dgm:t>
        <a:bodyPr/>
        <a:lstStyle/>
        <a:p>
          <a:endParaRPr lang="es-ES"/>
        </a:p>
      </dgm:t>
    </dgm:pt>
    <dgm:pt modelId="{C6A73280-5763-423F-BB47-3E2FA8F023E7}" type="sibTrans" cxnId="{E5585442-8431-4401-B955-8BC140C232F5}">
      <dgm:prSet/>
      <dgm:spPr/>
      <dgm:t>
        <a:bodyPr/>
        <a:lstStyle/>
        <a:p>
          <a:endParaRPr lang="es-ES"/>
        </a:p>
      </dgm:t>
    </dgm:pt>
    <dgm:pt modelId="{405310AB-E6F5-486B-B965-22FFAAF83474}">
      <dgm:prSet phldrT="[Texto]"/>
      <dgm:spPr/>
      <dgm:t>
        <a:bodyPr/>
        <a:lstStyle/>
        <a:p>
          <a:r>
            <a:rPr lang="es-ES" dirty="0" smtClean="0"/>
            <a:t>Medición de las masas</a:t>
          </a:r>
          <a:endParaRPr lang="es-ES" dirty="0"/>
        </a:p>
      </dgm:t>
    </dgm:pt>
    <dgm:pt modelId="{65C305A0-8FE6-4CF1-9CE3-F5D8A85B6301}" type="parTrans" cxnId="{58CA6288-1F39-4A80-A620-2FECB342270F}">
      <dgm:prSet/>
      <dgm:spPr/>
      <dgm:t>
        <a:bodyPr/>
        <a:lstStyle/>
        <a:p>
          <a:endParaRPr lang="es-ES"/>
        </a:p>
      </dgm:t>
    </dgm:pt>
    <dgm:pt modelId="{03BA2402-FEBB-4088-9B7D-98D345F32782}" type="sibTrans" cxnId="{58CA6288-1F39-4A80-A620-2FECB342270F}">
      <dgm:prSet/>
      <dgm:spPr/>
      <dgm:t>
        <a:bodyPr/>
        <a:lstStyle/>
        <a:p>
          <a:endParaRPr lang="es-ES"/>
        </a:p>
      </dgm:t>
    </dgm:pt>
    <dgm:pt modelId="{E8D0F8B5-0456-4916-A355-ABC819490BE6}">
      <dgm:prSet phldrT="[Texto]"/>
      <dgm:spPr/>
      <dgm:t>
        <a:bodyPr/>
        <a:lstStyle/>
        <a:p>
          <a:r>
            <a:rPr lang="es-ES" dirty="0" smtClean="0"/>
            <a:t>Mezclado</a:t>
          </a:r>
          <a:endParaRPr lang="es-ES" dirty="0"/>
        </a:p>
      </dgm:t>
    </dgm:pt>
    <dgm:pt modelId="{476904FF-60D0-4B7D-BD10-E04325BCFA0E}" type="parTrans" cxnId="{ED1A9B88-249B-45A5-BA28-EFF8FA21C0CF}">
      <dgm:prSet/>
      <dgm:spPr/>
      <dgm:t>
        <a:bodyPr/>
        <a:lstStyle/>
        <a:p>
          <a:endParaRPr lang="es-ES"/>
        </a:p>
      </dgm:t>
    </dgm:pt>
    <dgm:pt modelId="{B0B5AAB6-A4D1-4036-8431-E8E17DF55A68}" type="sibTrans" cxnId="{ED1A9B88-249B-45A5-BA28-EFF8FA21C0CF}">
      <dgm:prSet/>
      <dgm:spPr/>
      <dgm:t>
        <a:bodyPr/>
        <a:lstStyle/>
        <a:p>
          <a:endParaRPr lang="es-ES"/>
        </a:p>
      </dgm:t>
    </dgm:pt>
    <dgm:pt modelId="{6A4253F5-AB1A-4398-B216-B3FACB124438}">
      <dgm:prSet phldrT="[Texto]"/>
      <dgm:spPr/>
      <dgm:t>
        <a:bodyPr/>
        <a:lstStyle/>
        <a:p>
          <a:r>
            <a:rPr lang="es-ES" dirty="0" smtClean="0"/>
            <a:t>Dispensado</a:t>
          </a:r>
          <a:endParaRPr lang="es-ES" dirty="0"/>
        </a:p>
      </dgm:t>
    </dgm:pt>
    <dgm:pt modelId="{CB1BAEA0-F523-45B3-81A0-EB2E5628A647}" type="parTrans" cxnId="{6895A2B7-C815-4350-9FFD-4C90362BD1E0}">
      <dgm:prSet/>
      <dgm:spPr/>
      <dgm:t>
        <a:bodyPr/>
        <a:lstStyle/>
        <a:p>
          <a:endParaRPr lang="es-ES"/>
        </a:p>
      </dgm:t>
    </dgm:pt>
    <dgm:pt modelId="{D28F8920-7C1B-40E4-AC80-245A6E9043D9}" type="sibTrans" cxnId="{6895A2B7-C815-4350-9FFD-4C90362BD1E0}">
      <dgm:prSet/>
      <dgm:spPr/>
      <dgm:t>
        <a:bodyPr/>
        <a:lstStyle/>
        <a:p>
          <a:endParaRPr lang="es-ES"/>
        </a:p>
      </dgm:t>
    </dgm:pt>
    <dgm:pt modelId="{EF05493D-BA4F-4D19-9DC0-575AA55D59D5}">
      <dgm:prSet phldrT="[Texto]"/>
      <dgm:spPr/>
      <dgm:t>
        <a:bodyPr/>
        <a:lstStyle/>
        <a:p>
          <a:r>
            <a:rPr lang="es-ES" dirty="0" smtClean="0"/>
            <a:t>Software</a:t>
          </a:r>
          <a:endParaRPr lang="es-ES" dirty="0"/>
        </a:p>
      </dgm:t>
    </dgm:pt>
    <dgm:pt modelId="{3BBA5C08-F6EE-4B58-8CCD-BEF8FB5D4CBC}" type="parTrans" cxnId="{F42C6D74-C872-491E-8E1C-6ADCF16FBE33}">
      <dgm:prSet/>
      <dgm:spPr/>
      <dgm:t>
        <a:bodyPr/>
        <a:lstStyle/>
        <a:p>
          <a:endParaRPr lang="es-ES"/>
        </a:p>
      </dgm:t>
    </dgm:pt>
    <dgm:pt modelId="{E42113EA-012F-4F57-B1FD-A12A12031447}" type="sibTrans" cxnId="{F42C6D74-C872-491E-8E1C-6ADCF16FBE33}">
      <dgm:prSet/>
      <dgm:spPr/>
      <dgm:t>
        <a:bodyPr/>
        <a:lstStyle/>
        <a:p>
          <a:endParaRPr lang="es-ES"/>
        </a:p>
      </dgm:t>
    </dgm:pt>
    <dgm:pt modelId="{D5792DE4-8E94-41CF-9544-EA01D8E56993}">
      <dgm:prSet phldrT="[Texto]"/>
      <dgm:spPr/>
      <dgm:t>
        <a:bodyPr/>
        <a:lstStyle/>
        <a:p>
          <a:r>
            <a:rPr lang="es-ES" dirty="0" smtClean="0"/>
            <a:t>Alimentación de energía</a:t>
          </a:r>
          <a:endParaRPr lang="es-ES" dirty="0"/>
        </a:p>
      </dgm:t>
    </dgm:pt>
    <dgm:pt modelId="{BAB436A5-E792-4399-A56F-90E284C3B98A}" type="parTrans" cxnId="{FB7B04D2-82DF-473C-BCEF-057004D9C868}">
      <dgm:prSet/>
      <dgm:spPr/>
      <dgm:t>
        <a:bodyPr/>
        <a:lstStyle/>
        <a:p>
          <a:endParaRPr lang="es-ES"/>
        </a:p>
      </dgm:t>
    </dgm:pt>
    <dgm:pt modelId="{69771A38-2557-4500-B4E8-E6B1B1C2CFE4}" type="sibTrans" cxnId="{FB7B04D2-82DF-473C-BCEF-057004D9C868}">
      <dgm:prSet/>
      <dgm:spPr/>
      <dgm:t>
        <a:bodyPr/>
        <a:lstStyle/>
        <a:p>
          <a:endParaRPr lang="es-ES"/>
        </a:p>
      </dgm:t>
    </dgm:pt>
    <dgm:pt modelId="{BC5C05BD-7F30-4EB4-8647-D884C636B2D4}" type="pres">
      <dgm:prSet presAssocID="{87DCA024-3961-430E-9A2D-7632B53BB8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376A216-BF3C-4E94-8E25-ECD252611A4C}" type="pres">
      <dgm:prSet presAssocID="{6170DE95-3EBC-4595-9E31-BB4857E4402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647E23-9AC3-4A3D-B6D8-180B4B0F4EF4}" type="pres">
      <dgm:prSet presAssocID="{D366BA1E-E386-4BED-95D8-A626B42D27BE}" presName="sibTrans" presStyleCnt="0"/>
      <dgm:spPr/>
      <dgm:t>
        <a:bodyPr/>
        <a:lstStyle/>
        <a:p>
          <a:endParaRPr lang="es-ES"/>
        </a:p>
      </dgm:t>
    </dgm:pt>
    <dgm:pt modelId="{632FFA58-2A84-48AE-84AE-F4585B0E5061}" type="pres">
      <dgm:prSet presAssocID="{57A9A580-7382-4528-AE01-0A062863360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F16F05-9816-4F7A-8154-A87AD0E85666}" type="pres">
      <dgm:prSet presAssocID="{C6A73280-5763-423F-BB47-3E2FA8F023E7}" presName="sibTrans" presStyleCnt="0"/>
      <dgm:spPr/>
      <dgm:t>
        <a:bodyPr/>
        <a:lstStyle/>
        <a:p>
          <a:endParaRPr lang="es-ES"/>
        </a:p>
      </dgm:t>
    </dgm:pt>
    <dgm:pt modelId="{31C7983B-6414-424E-9FAD-BA5FFA5F9A14}" type="pres">
      <dgm:prSet presAssocID="{405310AB-E6F5-486B-B965-22FFAAF8347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E16D31-E741-467F-9B0C-B1B63E4E31D2}" type="pres">
      <dgm:prSet presAssocID="{03BA2402-FEBB-4088-9B7D-98D345F32782}" presName="sibTrans" presStyleCnt="0"/>
      <dgm:spPr/>
      <dgm:t>
        <a:bodyPr/>
        <a:lstStyle/>
        <a:p>
          <a:endParaRPr lang="es-ES"/>
        </a:p>
      </dgm:t>
    </dgm:pt>
    <dgm:pt modelId="{F1A05DAD-165B-4730-9AC4-BEBC395423FA}" type="pres">
      <dgm:prSet presAssocID="{E8D0F8B5-0456-4916-A355-ABC819490BE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BE2EC1-C3FA-4312-99BC-20B8EFFA357A}" type="pres">
      <dgm:prSet presAssocID="{B0B5AAB6-A4D1-4036-8431-E8E17DF55A68}" presName="sibTrans" presStyleCnt="0"/>
      <dgm:spPr/>
      <dgm:t>
        <a:bodyPr/>
        <a:lstStyle/>
        <a:p>
          <a:endParaRPr lang="es-ES"/>
        </a:p>
      </dgm:t>
    </dgm:pt>
    <dgm:pt modelId="{F4F52AFC-9DF4-4F64-A1AA-13A215A9EDEE}" type="pres">
      <dgm:prSet presAssocID="{6A4253F5-AB1A-4398-B216-B3FACB12443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0D7840-78EC-4D2C-A480-0A4D0508DDC1}" type="pres">
      <dgm:prSet presAssocID="{D28F8920-7C1B-40E4-AC80-245A6E9043D9}" presName="sibTrans" presStyleCnt="0"/>
      <dgm:spPr/>
      <dgm:t>
        <a:bodyPr/>
        <a:lstStyle/>
        <a:p>
          <a:endParaRPr lang="es-ES"/>
        </a:p>
      </dgm:t>
    </dgm:pt>
    <dgm:pt modelId="{A997C401-984C-468E-99D6-63E25419C65B}" type="pres">
      <dgm:prSet presAssocID="{EF05493D-BA4F-4D19-9DC0-575AA55D59D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109850-9DAF-41EA-856C-00B480D14705}" type="pres">
      <dgm:prSet presAssocID="{E42113EA-012F-4F57-B1FD-A12A12031447}" presName="sibTrans" presStyleCnt="0"/>
      <dgm:spPr/>
      <dgm:t>
        <a:bodyPr/>
        <a:lstStyle/>
        <a:p>
          <a:endParaRPr lang="es-ES"/>
        </a:p>
      </dgm:t>
    </dgm:pt>
    <dgm:pt modelId="{3D232EB3-CB9D-4052-A4A1-9608F36BA5BD}" type="pres">
      <dgm:prSet presAssocID="{D5792DE4-8E94-41CF-9544-EA01D8E5699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679995-F4DE-40B9-99D9-12555650FDA1}" type="presOf" srcId="{E8D0F8B5-0456-4916-A355-ABC819490BE6}" destId="{F1A05DAD-165B-4730-9AC4-BEBC395423FA}" srcOrd="0" destOrd="0" presId="urn:microsoft.com/office/officeart/2005/8/layout/default"/>
    <dgm:cxn modelId="{0C0D43F3-DA67-41B6-AD33-678024A71147}" type="presOf" srcId="{6170DE95-3EBC-4595-9E31-BB4857E4402A}" destId="{C376A216-BF3C-4E94-8E25-ECD252611A4C}" srcOrd="0" destOrd="0" presId="urn:microsoft.com/office/officeart/2005/8/layout/default"/>
    <dgm:cxn modelId="{96661C3B-499A-4805-A423-63B00AE977A9}" type="presOf" srcId="{EF05493D-BA4F-4D19-9DC0-575AA55D59D5}" destId="{A997C401-984C-468E-99D6-63E25419C65B}" srcOrd="0" destOrd="0" presId="urn:microsoft.com/office/officeart/2005/8/layout/default"/>
    <dgm:cxn modelId="{DD2008B1-097F-4F75-A098-37E2627190EB}" type="presOf" srcId="{6A4253F5-AB1A-4398-B216-B3FACB124438}" destId="{F4F52AFC-9DF4-4F64-A1AA-13A215A9EDEE}" srcOrd="0" destOrd="0" presId="urn:microsoft.com/office/officeart/2005/8/layout/default"/>
    <dgm:cxn modelId="{ED1A9B88-249B-45A5-BA28-EFF8FA21C0CF}" srcId="{87DCA024-3961-430E-9A2D-7632B53BB8AB}" destId="{E8D0F8B5-0456-4916-A355-ABC819490BE6}" srcOrd="3" destOrd="0" parTransId="{476904FF-60D0-4B7D-BD10-E04325BCFA0E}" sibTransId="{B0B5AAB6-A4D1-4036-8431-E8E17DF55A68}"/>
    <dgm:cxn modelId="{22A2A015-AEB3-4EBC-934A-AC5828FB99A1}" srcId="{87DCA024-3961-430E-9A2D-7632B53BB8AB}" destId="{6170DE95-3EBC-4595-9E31-BB4857E4402A}" srcOrd="0" destOrd="0" parTransId="{CD38884C-2D2B-4530-B053-9A41DDE03EE7}" sibTransId="{D366BA1E-E386-4BED-95D8-A626B42D27BE}"/>
    <dgm:cxn modelId="{6895A2B7-C815-4350-9FFD-4C90362BD1E0}" srcId="{87DCA024-3961-430E-9A2D-7632B53BB8AB}" destId="{6A4253F5-AB1A-4398-B216-B3FACB124438}" srcOrd="4" destOrd="0" parTransId="{CB1BAEA0-F523-45B3-81A0-EB2E5628A647}" sibTransId="{D28F8920-7C1B-40E4-AC80-245A6E9043D9}"/>
    <dgm:cxn modelId="{58CA6288-1F39-4A80-A620-2FECB342270F}" srcId="{87DCA024-3961-430E-9A2D-7632B53BB8AB}" destId="{405310AB-E6F5-486B-B965-22FFAAF83474}" srcOrd="2" destOrd="0" parTransId="{65C305A0-8FE6-4CF1-9CE3-F5D8A85B6301}" sibTransId="{03BA2402-FEBB-4088-9B7D-98D345F32782}"/>
    <dgm:cxn modelId="{9C551C2C-2721-49B2-A014-BDBD6549EDE2}" type="presOf" srcId="{87DCA024-3961-430E-9A2D-7632B53BB8AB}" destId="{BC5C05BD-7F30-4EB4-8647-D884C636B2D4}" srcOrd="0" destOrd="0" presId="urn:microsoft.com/office/officeart/2005/8/layout/default"/>
    <dgm:cxn modelId="{AD721E9A-3F95-420B-965E-D61E83C52D82}" type="presOf" srcId="{57A9A580-7382-4528-AE01-0A0628633609}" destId="{632FFA58-2A84-48AE-84AE-F4585B0E5061}" srcOrd="0" destOrd="0" presId="urn:microsoft.com/office/officeart/2005/8/layout/default"/>
    <dgm:cxn modelId="{E5585442-8431-4401-B955-8BC140C232F5}" srcId="{87DCA024-3961-430E-9A2D-7632B53BB8AB}" destId="{57A9A580-7382-4528-AE01-0A0628633609}" srcOrd="1" destOrd="0" parTransId="{38724377-242B-452D-A362-08420EC4B6F0}" sibTransId="{C6A73280-5763-423F-BB47-3E2FA8F023E7}"/>
    <dgm:cxn modelId="{0D623244-1F1C-494C-86AD-D57FDFD61131}" type="presOf" srcId="{D5792DE4-8E94-41CF-9544-EA01D8E56993}" destId="{3D232EB3-CB9D-4052-A4A1-9608F36BA5BD}" srcOrd="0" destOrd="0" presId="urn:microsoft.com/office/officeart/2005/8/layout/default"/>
    <dgm:cxn modelId="{F42C6D74-C872-491E-8E1C-6ADCF16FBE33}" srcId="{87DCA024-3961-430E-9A2D-7632B53BB8AB}" destId="{EF05493D-BA4F-4D19-9DC0-575AA55D59D5}" srcOrd="5" destOrd="0" parTransId="{3BBA5C08-F6EE-4B58-8CCD-BEF8FB5D4CBC}" sibTransId="{E42113EA-012F-4F57-B1FD-A12A12031447}"/>
    <dgm:cxn modelId="{FB7B04D2-82DF-473C-BCEF-057004D9C868}" srcId="{87DCA024-3961-430E-9A2D-7632B53BB8AB}" destId="{D5792DE4-8E94-41CF-9544-EA01D8E56993}" srcOrd="6" destOrd="0" parTransId="{BAB436A5-E792-4399-A56F-90E284C3B98A}" sibTransId="{69771A38-2557-4500-B4E8-E6B1B1C2CFE4}"/>
    <dgm:cxn modelId="{FE22EDCB-F718-419F-95CD-50F9EC46F6C0}" type="presOf" srcId="{405310AB-E6F5-486B-B965-22FFAAF83474}" destId="{31C7983B-6414-424E-9FAD-BA5FFA5F9A14}" srcOrd="0" destOrd="0" presId="urn:microsoft.com/office/officeart/2005/8/layout/default"/>
    <dgm:cxn modelId="{872B30D7-28AD-406B-8A82-944FBE9FB8CD}" type="presParOf" srcId="{BC5C05BD-7F30-4EB4-8647-D884C636B2D4}" destId="{C376A216-BF3C-4E94-8E25-ECD252611A4C}" srcOrd="0" destOrd="0" presId="urn:microsoft.com/office/officeart/2005/8/layout/default"/>
    <dgm:cxn modelId="{CA40BEA5-2372-4B88-8135-0DC6BACC06BB}" type="presParOf" srcId="{BC5C05BD-7F30-4EB4-8647-D884C636B2D4}" destId="{B8647E23-9AC3-4A3D-B6D8-180B4B0F4EF4}" srcOrd="1" destOrd="0" presId="urn:microsoft.com/office/officeart/2005/8/layout/default"/>
    <dgm:cxn modelId="{FD983AB3-7BBF-40DE-A051-8E4D4358064C}" type="presParOf" srcId="{BC5C05BD-7F30-4EB4-8647-D884C636B2D4}" destId="{632FFA58-2A84-48AE-84AE-F4585B0E5061}" srcOrd="2" destOrd="0" presId="urn:microsoft.com/office/officeart/2005/8/layout/default"/>
    <dgm:cxn modelId="{6A11AF92-FDC3-49FC-A5EC-AA00337A3A1E}" type="presParOf" srcId="{BC5C05BD-7F30-4EB4-8647-D884C636B2D4}" destId="{EEF16F05-9816-4F7A-8154-A87AD0E85666}" srcOrd="3" destOrd="0" presId="urn:microsoft.com/office/officeart/2005/8/layout/default"/>
    <dgm:cxn modelId="{EE915A3E-CBEB-493C-B63E-5FDC9F75F78D}" type="presParOf" srcId="{BC5C05BD-7F30-4EB4-8647-D884C636B2D4}" destId="{31C7983B-6414-424E-9FAD-BA5FFA5F9A14}" srcOrd="4" destOrd="0" presId="urn:microsoft.com/office/officeart/2005/8/layout/default"/>
    <dgm:cxn modelId="{590001FB-0FC0-4BC5-8BA0-0978608B5830}" type="presParOf" srcId="{BC5C05BD-7F30-4EB4-8647-D884C636B2D4}" destId="{6CE16D31-E741-467F-9B0C-B1B63E4E31D2}" srcOrd="5" destOrd="0" presId="urn:microsoft.com/office/officeart/2005/8/layout/default"/>
    <dgm:cxn modelId="{7F15A0FB-163E-414F-9361-BCF967B4B302}" type="presParOf" srcId="{BC5C05BD-7F30-4EB4-8647-D884C636B2D4}" destId="{F1A05DAD-165B-4730-9AC4-BEBC395423FA}" srcOrd="6" destOrd="0" presId="urn:microsoft.com/office/officeart/2005/8/layout/default"/>
    <dgm:cxn modelId="{67857CB5-7E4F-4CE3-8D35-C14B3D9B4024}" type="presParOf" srcId="{BC5C05BD-7F30-4EB4-8647-D884C636B2D4}" destId="{E6BE2EC1-C3FA-4312-99BC-20B8EFFA357A}" srcOrd="7" destOrd="0" presId="urn:microsoft.com/office/officeart/2005/8/layout/default"/>
    <dgm:cxn modelId="{B844CEE7-1795-4B9E-ADD5-32BA78C5CF4C}" type="presParOf" srcId="{BC5C05BD-7F30-4EB4-8647-D884C636B2D4}" destId="{F4F52AFC-9DF4-4F64-A1AA-13A215A9EDEE}" srcOrd="8" destOrd="0" presId="urn:microsoft.com/office/officeart/2005/8/layout/default"/>
    <dgm:cxn modelId="{FD7D4910-B2A1-4554-A10A-4BCA5784CB05}" type="presParOf" srcId="{BC5C05BD-7F30-4EB4-8647-D884C636B2D4}" destId="{C90D7840-78EC-4D2C-A480-0A4D0508DDC1}" srcOrd="9" destOrd="0" presId="urn:microsoft.com/office/officeart/2005/8/layout/default"/>
    <dgm:cxn modelId="{757BE950-16A1-4532-9115-F7BB81593160}" type="presParOf" srcId="{BC5C05BD-7F30-4EB4-8647-D884C636B2D4}" destId="{A997C401-984C-468E-99D6-63E25419C65B}" srcOrd="10" destOrd="0" presId="urn:microsoft.com/office/officeart/2005/8/layout/default"/>
    <dgm:cxn modelId="{708E566F-4B31-4465-9C5A-7D686A1755BA}" type="presParOf" srcId="{BC5C05BD-7F30-4EB4-8647-D884C636B2D4}" destId="{42109850-9DAF-41EA-856C-00B480D14705}" srcOrd="11" destOrd="0" presId="urn:microsoft.com/office/officeart/2005/8/layout/default"/>
    <dgm:cxn modelId="{D2392579-8541-4F96-8B2A-B160AF0F8812}" type="presParOf" srcId="{BC5C05BD-7F30-4EB4-8647-D884C636B2D4}" destId="{3D232EB3-CB9D-4052-A4A1-9608F36BA5B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DCA024-3961-430E-9A2D-7632B53BB8AB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6170DE95-3EBC-4595-9E31-BB4857E4402A}">
      <dgm:prSet phldrT="[Texto]"/>
      <dgm:spPr/>
      <dgm:t>
        <a:bodyPr/>
        <a:lstStyle/>
        <a:p>
          <a:r>
            <a:rPr lang="es-ES" dirty="0" smtClean="0"/>
            <a:t>Desplazamiento</a:t>
          </a:r>
          <a:endParaRPr lang="es-ES" dirty="0"/>
        </a:p>
      </dgm:t>
    </dgm:pt>
    <dgm:pt modelId="{CD38884C-2D2B-4530-B053-9A41DDE03EE7}" type="parTrans" cxnId="{22A2A015-AEB3-4EBC-934A-AC5828FB99A1}">
      <dgm:prSet/>
      <dgm:spPr/>
      <dgm:t>
        <a:bodyPr/>
        <a:lstStyle/>
        <a:p>
          <a:endParaRPr lang="es-ES"/>
        </a:p>
      </dgm:t>
    </dgm:pt>
    <dgm:pt modelId="{D366BA1E-E386-4BED-95D8-A626B42D27BE}" type="sibTrans" cxnId="{22A2A015-AEB3-4EBC-934A-AC5828FB99A1}">
      <dgm:prSet/>
      <dgm:spPr/>
      <dgm:t>
        <a:bodyPr/>
        <a:lstStyle/>
        <a:p>
          <a:endParaRPr lang="es-ES"/>
        </a:p>
      </dgm:t>
    </dgm:pt>
    <dgm:pt modelId="{57A9A580-7382-4528-AE01-0A0628633609}">
      <dgm:prSet phldrT="[Texto]"/>
      <dgm:spPr/>
      <dgm:t>
        <a:bodyPr/>
        <a:lstStyle/>
        <a:p>
          <a:r>
            <a:rPr lang="es-ES" dirty="0" smtClean="0"/>
            <a:t>Contención de alimentos</a:t>
          </a:r>
          <a:endParaRPr lang="es-ES" dirty="0"/>
        </a:p>
      </dgm:t>
    </dgm:pt>
    <dgm:pt modelId="{38724377-242B-452D-A362-08420EC4B6F0}" type="parTrans" cxnId="{E5585442-8431-4401-B955-8BC140C232F5}">
      <dgm:prSet/>
      <dgm:spPr/>
      <dgm:t>
        <a:bodyPr/>
        <a:lstStyle/>
        <a:p>
          <a:endParaRPr lang="es-ES"/>
        </a:p>
      </dgm:t>
    </dgm:pt>
    <dgm:pt modelId="{C6A73280-5763-423F-BB47-3E2FA8F023E7}" type="sibTrans" cxnId="{E5585442-8431-4401-B955-8BC140C232F5}">
      <dgm:prSet/>
      <dgm:spPr/>
      <dgm:t>
        <a:bodyPr/>
        <a:lstStyle/>
        <a:p>
          <a:endParaRPr lang="es-ES"/>
        </a:p>
      </dgm:t>
    </dgm:pt>
    <dgm:pt modelId="{405310AB-E6F5-486B-B965-22FFAAF83474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Medición de las masas</a:t>
          </a:r>
          <a:endParaRPr lang="es-ES" dirty="0"/>
        </a:p>
      </dgm:t>
    </dgm:pt>
    <dgm:pt modelId="{65C305A0-8FE6-4CF1-9CE3-F5D8A85B6301}" type="parTrans" cxnId="{58CA6288-1F39-4A80-A620-2FECB342270F}">
      <dgm:prSet/>
      <dgm:spPr/>
      <dgm:t>
        <a:bodyPr/>
        <a:lstStyle/>
        <a:p>
          <a:endParaRPr lang="es-ES"/>
        </a:p>
      </dgm:t>
    </dgm:pt>
    <dgm:pt modelId="{03BA2402-FEBB-4088-9B7D-98D345F32782}" type="sibTrans" cxnId="{58CA6288-1F39-4A80-A620-2FECB342270F}">
      <dgm:prSet/>
      <dgm:spPr/>
      <dgm:t>
        <a:bodyPr/>
        <a:lstStyle/>
        <a:p>
          <a:endParaRPr lang="es-ES"/>
        </a:p>
      </dgm:t>
    </dgm:pt>
    <dgm:pt modelId="{E8D0F8B5-0456-4916-A355-ABC819490BE6}">
      <dgm:prSet phldrT="[Texto]"/>
      <dgm:spPr/>
      <dgm:t>
        <a:bodyPr/>
        <a:lstStyle/>
        <a:p>
          <a:r>
            <a:rPr lang="es-ES" dirty="0" smtClean="0"/>
            <a:t>Mezclado</a:t>
          </a:r>
          <a:endParaRPr lang="es-ES" dirty="0"/>
        </a:p>
      </dgm:t>
    </dgm:pt>
    <dgm:pt modelId="{476904FF-60D0-4B7D-BD10-E04325BCFA0E}" type="parTrans" cxnId="{ED1A9B88-249B-45A5-BA28-EFF8FA21C0CF}">
      <dgm:prSet/>
      <dgm:spPr/>
      <dgm:t>
        <a:bodyPr/>
        <a:lstStyle/>
        <a:p>
          <a:endParaRPr lang="es-ES"/>
        </a:p>
      </dgm:t>
    </dgm:pt>
    <dgm:pt modelId="{B0B5AAB6-A4D1-4036-8431-E8E17DF55A68}" type="sibTrans" cxnId="{ED1A9B88-249B-45A5-BA28-EFF8FA21C0CF}">
      <dgm:prSet/>
      <dgm:spPr/>
      <dgm:t>
        <a:bodyPr/>
        <a:lstStyle/>
        <a:p>
          <a:endParaRPr lang="es-ES"/>
        </a:p>
      </dgm:t>
    </dgm:pt>
    <dgm:pt modelId="{6A4253F5-AB1A-4398-B216-B3FACB124438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Dispensado</a:t>
          </a:r>
          <a:endParaRPr lang="es-ES" dirty="0"/>
        </a:p>
      </dgm:t>
    </dgm:pt>
    <dgm:pt modelId="{CB1BAEA0-F523-45B3-81A0-EB2E5628A647}" type="parTrans" cxnId="{6895A2B7-C815-4350-9FFD-4C90362BD1E0}">
      <dgm:prSet/>
      <dgm:spPr/>
      <dgm:t>
        <a:bodyPr/>
        <a:lstStyle/>
        <a:p>
          <a:endParaRPr lang="es-ES"/>
        </a:p>
      </dgm:t>
    </dgm:pt>
    <dgm:pt modelId="{D28F8920-7C1B-40E4-AC80-245A6E9043D9}" type="sibTrans" cxnId="{6895A2B7-C815-4350-9FFD-4C90362BD1E0}">
      <dgm:prSet/>
      <dgm:spPr/>
      <dgm:t>
        <a:bodyPr/>
        <a:lstStyle/>
        <a:p>
          <a:endParaRPr lang="es-ES"/>
        </a:p>
      </dgm:t>
    </dgm:pt>
    <dgm:pt modelId="{EF05493D-BA4F-4D19-9DC0-575AA55D59D5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Software</a:t>
          </a:r>
          <a:endParaRPr lang="es-ES" dirty="0"/>
        </a:p>
      </dgm:t>
    </dgm:pt>
    <dgm:pt modelId="{3BBA5C08-F6EE-4B58-8CCD-BEF8FB5D4CBC}" type="parTrans" cxnId="{F42C6D74-C872-491E-8E1C-6ADCF16FBE33}">
      <dgm:prSet/>
      <dgm:spPr/>
      <dgm:t>
        <a:bodyPr/>
        <a:lstStyle/>
        <a:p>
          <a:endParaRPr lang="es-ES"/>
        </a:p>
      </dgm:t>
    </dgm:pt>
    <dgm:pt modelId="{E42113EA-012F-4F57-B1FD-A12A12031447}" type="sibTrans" cxnId="{F42C6D74-C872-491E-8E1C-6ADCF16FBE33}">
      <dgm:prSet/>
      <dgm:spPr/>
      <dgm:t>
        <a:bodyPr/>
        <a:lstStyle/>
        <a:p>
          <a:endParaRPr lang="es-ES"/>
        </a:p>
      </dgm:t>
    </dgm:pt>
    <dgm:pt modelId="{D5792DE4-8E94-41CF-9544-EA01D8E56993}">
      <dgm:prSet phldrT="[Texto]"/>
      <dgm:spPr/>
      <dgm:t>
        <a:bodyPr/>
        <a:lstStyle/>
        <a:p>
          <a:r>
            <a:rPr lang="es-ES" dirty="0" smtClean="0"/>
            <a:t>Alimentación de energía</a:t>
          </a:r>
          <a:endParaRPr lang="es-ES" dirty="0"/>
        </a:p>
      </dgm:t>
    </dgm:pt>
    <dgm:pt modelId="{BAB436A5-E792-4399-A56F-90E284C3B98A}" type="parTrans" cxnId="{FB7B04D2-82DF-473C-BCEF-057004D9C868}">
      <dgm:prSet/>
      <dgm:spPr/>
      <dgm:t>
        <a:bodyPr/>
        <a:lstStyle/>
        <a:p>
          <a:endParaRPr lang="es-ES"/>
        </a:p>
      </dgm:t>
    </dgm:pt>
    <dgm:pt modelId="{69771A38-2557-4500-B4E8-E6B1B1C2CFE4}" type="sibTrans" cxnId="{FB7B04D2-82DF-473C-BCEF-057004D9C868}">
      <dgm:prSet/>
      <dgm:spPr/>
      <dgm:t>
        <a:bodyPr/>
        <a:lstStyle/>
        <a:p>
          <a:endParaRPr lang="es-ES"/>
        </a:p>
      </dgm:t>
    </dgm:pt>
    <dgm:pt modelId="{BC5C05BD-7F30-4EB4-8647-D884C636B2D4}" type="pres">
      <dgm:prSet presAssocID="{87DCA024-3961-430E-9A2D-7632B53BB8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376A216-BF3C-4E94-8E25-ECD252611A4C}" type="pres">
      <dgm:prSet presAssocID="{6170DE95-3EBC-4595-9E31-BB4857E4402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647E23-9AC3-4A3D-B6D8-180B4B0F4EF4}" type="pres">
      <dgm:prSet presAssocID="{D366BA1E-E386-4BED-95D8-A626B42D27BE}" presName="sibTrans" presStyleCnt="0"/>
      <dgm:spPr/>
      <dgm:t>
        <a:bodyPr/>
        <a:lstStyle/>
        <a:p>
          <a:endParaRPr lang="es-ES"/>
        </a:p>
      </dgm:t>
    </dgm:pt>
    <dgm:pt modelId="{632FFA58-2A84-48AE-84AE-F4585B0E5061}" type="pres">
      <dgm:prSet presAssocID="{57A9A580-7382-4528-AE01-0A062863360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F16F05-9816-4F7A-8154-A87AD0E85666}" type="pres">
      <dgm:prSet presAssocID="{C6A73280-5763-423F-BB47-3E2FA8F023E7}" presName="sibTrans" presStyleCnt="0"/>
      <dgm:spPr/>
      <dgm:t>
        <a:bodyPr/>
        <a:lstStyle/>
        <a:p>
          <a:endParaRPr lang="es-ES"/>
        </a:p>
      </dgm:t>
    </dgm:pt>
    <dgm:pt modelId="{31C7983B-6414-424E-9FAD-BA5FFA5F9A14}" type="pres">
      <dgm:prSet presAssocID="{405310AB-E6F5-486B-B965-22FFAAF8347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E16D31-E741-467F-9B0C-B1B63E4E31D2}" type="pres">
      <dgm:prSet presAssocID="{03BA2402-FEBB-4088-9B7D-98D345F32782}" presName="sibTrans" presStyleCnt="0"/>
      <dgm:spPr/>
      <dgm:t>
        <a:bodyPr/>
        <a:lstStyle/>
        <a:p>
          <a:endParaRPr lang="es-ES"/>
        </a:p>
      </dgm:t>
    </dgm:pt>
    <dgm:pt modelId="{F1A05DAD-165B-4730-9AC4-BEBC395423FA}" type="pres">
      <dgm:prSet presAssocID="{E8D0F8B5-0456-4916-A355-ABC819490BE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BE2EC1-C3FA-4312-99BC-20B8EFFA357A}" type="pres">
      <dgm:prSet presAssocID="{B0B5AAB6-A4D1-4036-8431-E8E17DF55A68}" presName="sibTrans" presStyleCnt="0"/>
      <dgm:spPr/>
      <dgm:t>
        <a:bodyPr/>
        <a:lstStyle/>
        <a:p>
          <a:endParaRPr lang="es-ES"/>
        </a:p>
      </dgm:t>
    </dgm:pt>
    <dgm:pt modelId="{F4F52AFC-9DF4-4F64-A1AA-13A215A9EDEE}" type="pres">
      <dgm:prSet presAssocID="{6A4253F5-AB1A-4398-B216-B3FACB12443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0D7840-78EC-4D2C-A480-0A4D0508DDC1}" type="pres">
      <dgm:prSet presAssocID="{D28F8920-7C1B-40E4-AC80-245A6E9043D9}" presName="sibTrans" presStyleCnt="0"/>
      <dgm:spPr/>
      <dgm:t>
        <a:bodyPr/>
        <a:lstStyle/>
        <a:p>
          <a:endParaRPr lang="es-ES"/>
        </a:p>
      </dgm:t>
    </dgm:pt>
    <dgm:pt modelId="{A997C401-984C-468E-99D6-63E25419C65B}" type="pres">
      <dgm:prSet presAssocID="{EF05493D-BA4F-4D19-9DC0-575AA55D59D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109850-9DAF-41EA-856C-00B480D14705}" type="pres">
      <dgm:prSet presAssocID="{E42113EA-012F-4F57-B1FD-A12A12031447}" presName="sibTrans" presStyleCnt="0"/>
      <dgm:spPr/>
      <dgm:t>
        <a:bodyPr/>
        <a:lstStyle/>
        <a:p>
          <a:endParaRPr lang="es-ES"/>
        </a:p>
      </dgm:t>
    </dgm:pt>
    <dgm:pt modelId="{3D232EB3-CB9D-4052-A4A1-9608F36BA5BD}" type="pres">
      <dgm:prSet presAssocID="{D5792DE4-8E94-41CF-9544-EA01D8E5699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679995-F4DE-40B9-99D9-12555650FDA1}" type="presOf" srcId="{E8D0F8B5-0456-4916-A355-ABC819490BE6}" destId="{F1A05DAD-165B-4730-9AC4-BEBC395423FA}" srcOrd="0" destOrd="0" presId="urn:microsoft.com/office/officeart/2005/8/layout/default"/>
    <dgm:cxn modelId="{0C0D43F3-DA67-41B6-AD33-678024A71147}" type="presOf" srcId="{6170DE95-3EBC-4595-9E31-BB4857E4402A}" destId="{C376A216-BF3C-4E94-8E25-ECD252611A4C}" srcOrd="0" destOrd="0" presId="urn:microsoft.com/office/officeart/2005/8/layout/default"/>
    <dgm:cxn modelId="{96661C3B-499A-4805-A423-63B00AE977A9}" type="presOf" srcId="{EF05493D-BA4F-4D19-9DC0-575AA55D59D5}" destId="{A997C401-984C-468E-99D6-63E25419C65B}" srcOrd="0" destOrd="0" presId="urn:microsoft.com/office/officeart/2005/8/layout/default"/>
    <dgm:cxn modelId="{DD2008B1-097F-4F75-A098-37E2627190EB}" type="presOf" srcId="{6A4253F5-AB1A-4398-B216-B3FACB124438}" destId="{F4F52AFC-9DF4-4F64-A1AA-13A215A9EDEE}" srcOrd="0" destOrd="0" presId="urn:microsoft.com/office/officeart/2005/8/layout/default"/>
    <dgm:cxn modelId="{ED1A9B88-249B-45A5-BA28-EFF8FA21C0CF}" srcId="{87DCA024-3961-430E-9A2D-7632B53BB8AB}" destId="{E8D0F8B5-0456-4916-A355-ABC819490BE6}" srcOrd="3" destOrd="0" parTransId="{476904FF-60D0-4B7D-BD10-E04325BCFA0E}" sibTransId="{B0B5AAB6-A4D1-4036-8431-E8E17DF55A68}"/>
    <dgm:cxn modelId="{22A2A015-AEB3-4EBC-934A-AC5828FB99A1}" srcId="{87DCA024-3961-430E-9A2D-7632B53BB8AB}" destId="{6170DE95-3EBC-4595-9E31-BB4857E4402A}" srcOrd="0" destOrd="0" parTransId="{CD38884C-2D2B-4530-B053-9A41DDE03EE7}" sibTransId="{D366BA1E-E386-4BED-95D8-A626B42D27BE}"/>
    <dgm:cxn modelId="{6895A2B7-C815-4350-9FFD-4C90362BD1E0}" srcId="{87DCA024-3961-430E-9A2D-7632B53BB8AB}" destId="{6A4253F5-AB1A-4398-B216-B3FACB124438}" srcOrd="4" destOrd="0" parTransId="{CB1BAEA0-F523-45B3-81A0-EB2E5628A647}" sibTransId="{D28F8920-7C1B-40E4-AC80-245A6E9043D9}"/>
    <dgm:cxn modelId="{58CA6288-1F39-4A80-A620-2FECB342270F}" srcId="{87DCA024-3961-430E-9A2D-7632B53BB8AB}" destId="{405310AB-E6F5-486B-B965-22FFAAF83474}" srcOrd="2" destOrd="0" parTransId="{65C305A0-8FE6-4CF1-9CE3-F5D8A85B6301}" sibTransId="{03BA2402-FEBB-4088-9B7D-98D345F32782}"/>
    <dgm:cxn modelId="{9C551C2C-2721-49B2-A014-BDBD6549EDE2}" type="presOf" srcId="{87DCA024-3961-430E-9A2D-7632B53BB8AB}" destId="{BC5C05BD-7F30-4EB4-8647-D884C636B2D4}" srcOrd="0" destOrd="0" presId="urn:microsoft.com/office/officeart/2005/8/layout/default"/>
    <dgm:cxn modelId="{AD721E9A-3F95-420B-965E-D61E83C52D82}" type="presOf" srcId="{57A9A580-7382-4528-AE01-0A0628633609}" destId="{632FFA58-2A84-48AE-84AE-F4585B0E5061}" srcOrd="0" destOrd="0" presId="urn:microsoft.com/office/officeart/2005/8/layout/default"/>
    <dgm:cxn modelId="{E5585442-8431-4401-B955-8BC140C232F5}" srcId="{87DCA024-3961-430E-9A2D-7632B53BB8AB}" destId="{57A9A580-7382-4528-AE01-0A0628633609}" srcOrd="1" destOrd="0" parTransId="{38724377-242B-452D-A362-08420EC4B6F0}" sibTransId="{C6A73280-5763-423F-BB47-3E2FA8F023E7}"/>
    <dgm:cxn modelId="{0D623244-1F1C-494C-86AD-D57FDFD61131}" type="presOf" srcId="{D5792DE4-8E94-41CF-9544-EA01D8E56993}" destId="{3D232EB3-CB9D-4052-A4A1-9608F36BA5BD}" srcOrd="0" destOrd="0" presId="urn:microsoft.com/office/officeart/2005/8/layout/default"/>
    <dgm:cxn modelId="{F42C6D74-C872-491E-8E1C-6ADCF16FBE33}" srcId="{87DCA024-3961-430E-9A2D-7632B53BB8AB}" destId="{EF05493D-BA4F-4D19-9DC0-575AA55D59D5}" srcOrd="5" destOrd="0" parTransId="{3BBA5C08-F6EE-4B58-8CCD-BEF8FB5D4CBC}" sibTransId="{E42113EA-012F-4F57-B1FD-A12A12031447}"/>
    <dgm:cxn modelId="{FB7B04D2-82DF-473C-BCEF-057004D9C868}" srcId="{87DCA024-3961-430E-9A2D-7632B53BB8AB}" destId="{D5792DE4-8E94-41CF-9544-EA01D8E56993}" srcOrd="6" destOrd="0" parTransId="{BAB436A5-E792-4399-A56F-90E284C3B98A}" sibTransId="{69771A38-2557-4500-B4E8-E6B1B1C2CFE4}"/>
    <dgm:cxn modelId="{FE22EDCB-F718-419F-95CD-50F9EC46F6C0}" type="presOf" srcId="{405310AB-E6F5-486B-B965-22FFAAF83474}" destId="{31C7983B-6414-424E-9FAD-BA5FFA5F9A14}" srcOrd="0" destOrd="0" presId="urn:microsoft.com/office/officeart/2005/8/layout/default"/>
    <dgm:cxn modelId="{872B30D7-28AD-406B-8A82-944FBE9FB8CD}" type="presParOf" srcId="{BC5C05BD-7F30-4EB4-8647-D884C636B2D4}" destId="{C376A216-BF3C-4E94-8E25-ECD252611A4C}" srcOrd="0" destOrd="0" presId="urn:microsoft.com/office/officeart/2005/8/layout/default"/>
    <dgm:cxn modelId="{CA40BEA5-2372-4B88-8135-0DC6BACC06BB}" type="presParOf" srcId="{BC5C05BD-7F30-4EB4-8647-D884C636B2D4}" destId="{B8647E23-9AC3-4A3D-B6D8-180B4B0F4EF4}" srcOrd="1" destOrd="0" presId="urn:microsoft.com/office/officeart/2005/8/layout/default"/>
    <dgm:cxn modelId="{FD983AB3-7BBF-40DE-A051-8E4D4358064C}" type="presParOf" srcId="{BC5C05BD-7F30-4EB4-8647-D884C636B2D4}" destId="{632FFA58-2A84-48AE-84AE-F4585B0E5061}" srcOrd="2" destOrd="0" presId="urn:microsoft.com/office/officeart/2005/8/layout/default"/>
    <dgm:cxn modelId="{6A11AF92-FDC3-49FC-A5EC-AA00337A3A1E}" type="presParOf" srcId="{BC5C05BD-7F30-4EB4-8647-D884C636B2D4}" destId="{EEF16F05-9816-4F7A-8154-A87AD0E85666}" srcOrd="3" destOrd="0" presId="urn:microsoft.com/office/officeart/2005/8/layout/default"/>
    <dgm:cxn modelId="{EE915A3E-CBEB-493C-B63E-5FDC9F75F78D}" type="presParOf" srcId="{BC5C05BD-7F30-4EB4-8647-D884C636B2D4}" destId="{31C7983B-6414-424E-9FAD-BA5FFA5F9A14}" srcOrd="4" destOrd="0" presId="urn:microsoft.com/office/officeart/2005/8/layout/default"/>
    <dgm:cxn modelId="{590001FB-0FC0-4BC5-8BA0-0978608B5830}" type="presParOf" srcId="{BC5C05BD-7F30-4EB4-8647-D884C636B2D4}" destId="{6CE16D31-E741-467F-9B0C-B1B63E4E31D2}" srcOrd="5" destOrd="0" presId="urn:microsoft.com/office/officeart/2005/8/layout/default"/>
    <dgm:cxn modelId="{7F15A0FB-163E-414F-9361-BCF967B4B302}" type="presParOf" srcId="{BC5C05BD-7F30-4EB4-8647-D884C636B2D4}" destId="{F1A05DAD-165B-4730-9AC4-BEBC395423FA}" srcOrd="6" destOrd="0" presId="urn:microsoft.com/office/officeart/2005/8/layout/default"/>
    <dgm:cxn modelId="{67857CB5-7E4F-4CE3-8D35-C14B3D9B4024}" type="presParOf" srcId="{BC5C05BD-7F30-4EB4-8647-D884C636B2D4}" destId="{E6BE2EC1-C3FA-4312-99BC-20B8EFFA357A}" srcOrd="7" destOrd="0" presId="urn:microsoft.com/office/officeart/2005/8/layout/default"/>
    <dgm:cxn modelId="{B844CEE7-1795-4B9E-ADD5-32BA78C5CF4C}" type="presParOf" srcId="{BC5C05BD-7F30-4EB4-8647-D884C636B2D4}" destId="{F4F52AFC-9DF4-4F64-A1AA-13A215A9EDEE}" srcOrd="8" destOrd="0" presId="urn:microsoft.com/office/officeart/2005/8/layout/default"/>
    <dgm:cxn modelId="{FD7D4910-B2A1-4554-A10A-4BCA5784CB05}" type="presParOf" srcId="{BC5C05BD-7F30-4EB4-8647-D884C636B2D4}" destId="{C90D7840-78EC-4D2C-A480-0A4D0508DDC1}" srcOrd="9" destOrd="0" presId="urn:microsoft.com/office/officeart/2005/8/layout/default"/>
    <dgm:cxn modelId="{757BE950-16A1-4532-9115-F7BB81593160}" type="presParOf" srcId="{BC5C05BD-7F30-4EB4-8647-D884C636B2D4}" destId="{A997C401-984C-468E-99D6-63E25419C65B}" srcOrd="10" destOrd="0" presId="urn:microsoft.com/office/officeart/2005/8/layout/default"/>
    <dgm:cxn modelId="{708E566F-4B31-4465-9C5A-7D686A1755BA}" type="presParOf" srcId="{BC5C05BD-7F30-4EB4-8647-D884C636B2D4}" destId="{42109850-9DAF-41EA-856C-00B480D14705}" srcOrd="11" destOrd="0" presId="urn:microsoft.com/office/officeart/2005/8/layout/default"/>
    <dgm:cxn modelId="{D2392579-8541-4F96-8B2A-B160AF0F8812}" type="presParOf" srcId="{BC5C05BD-7F30-4EB4-8647-D884C636B2D4}" destId="{3D232EB3-CB9D-4052-A4A1-9608F36BA5B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A216-BF3C-4E94-8E25-ECD252611A4C}">
      <dsp:nvSpPr>
        <dsp:cNvPr id="0" name=""/>
        <dsp:cNvSpPr/>
      </dsp:nvSpPr>
      <dsp:spPr>
        <a:xfrm>
          <a:off x="2892" y="527795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Desplazamiento</a:t>
          </a:r>
          <a:endParaRPr lang="es-ES" sz="2500" kern="1200" dirty="0"/>
        </a:p>
      </dsp:txBody>
      <dsp:txXfrm>
        <a:off x="2892" y="527795"/>
        <a:ext cx="2294622" cy="1376773"/>
      </dsp:txXfrm>
    </dsp:sp>
    <dsp:sp modelId="{632FFA58-2A84-48AE-84AE-F4585B0E5061}">
      <dsp:nvSpPr>
        <dsp:cNvPr id="0" name=""/>
        <dsp:cNvSpPr/>
      </dsp:nvSpPr>
      <dsp:spPr>
        <a:xfrm>
          <a:off x="2526977" y="527795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</a:schemeClr>
            </a:gs>
            <a:gs pos="90000">
              <a:schemeClr val="accent5">
                <a:hueOff val="-1225557"/>
                <a:satOff val="-1705"/>
                <a:lumOff val="-654"/>
                <a:alphaOff val="0"/>
                <a:shade val="100000"/>
                <a:satMod val="105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Contención de alimentos</a:t>
          </a:r>
          <a:endParaRPr lang="es-ES" sz="2500" kern="1200" dirty="0"/>
        </a:p>
      </dsp:txBody>
      <dsp:txXfrm>
        <a:off x="2526977" y="527795"/>
        <a:ext cx="2294622" cy="1376773"/>
      </dsp:txXfrm>
    </dsp:sp>
    <dsp:sp modelId="{31C7983B-6414-424E-9FAD-BA5FFA5F9A14}">
      <dsp:nvSpPr>
        <dsp:cNvPr id="0" name=""/>
        <dsp:cNvSpPr/>
      </dsp:nvSpPr>
      <dsp:spPr>
        <a:xfrm>
          <a:off x="5051062" y="527795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</a:schemeClr>
            </a:gs>
            <a:gs pos="90000">
              <a:schemeClr val="accent5">
                <a:hueOff val="-2451115"/>
                <a:satOff val="-3409"/>
                <a:lumOff val="-1307"/>
                <a:alphaOff val="0"/>
                <a:shade val="100000"/>
                <a:satMod val="105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Medición de las masas</a:t>
          </a:r>
          <a:endParaRPr lang="es-ES" sz="2500" kern="1200" dirty="0"/>
        </a:p>
      </dsp:txBody>
      <dsp:txXfrm>
        <a:off x="5051062" y="527795"/>
        <a:ext cx="2294622" cy="1376773"/>
      </dsp:txXfrm>
    </dsp:sp>
    <dsp:sp modelId="{F1A05DAD-165B-4730-9AC4-BEBC395423FA}">
      <dsp:nvSpPr>
        <dsp:cNvPr id="0" name=""/>
        <dsp:cNvSpPr/>
      </dsp:nvSpPr>
      <dsp:spPr>
        <a:xfrm>
          <a:off x="7575147" y="527795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</a:schemeClr>
            </a:gs>
            <a:gs pos="90000">
              <a:schemeClr val="accent5">
                <a:hueOff val="-3676672"/>
                <a:satOff val="-5114"/>
                <a:lumOff val="-1961"/>
                <a:alphaOff val="0"/>
                <a:shade val="100000"/>
                <a:satMod val="105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Mezclado</a:t>
          </a:r>
          <a:endParaRPr lang="es-ES" sz="2500" kern="1200" dirty="0"/>
        </a:p>
      </dsp:txBody>
      <dsp:txXfrm>
        <a:off x="7575147" y="527795"/>
        <a:ext cx="2294622" cy="1376773"/>
      </dsp:txXfrm>
    </dsp:sp>
    <dsp:sp modelId="{F4F52AFC-9DF4-4F64-A1AA-13A215A9EDEE}">
      <dsp:nvSpPr>
        <dsp:cNvPr id="0" name=""/>
        <dsp:cNvSpPr/>
      </dsp:nvSpPr>
      <dsp:spPr>
        <a:xfrm>
          <a:off x="1264934" y="2134031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</a:schemeClr>
            </a:gs>
            <a:gs pos="90000">
              <a:schemeClr val="accent5">
                <a:hueOff val="-4902230"/>
                <a:satOff val="-6819"/>
                <a:lumOff val="-2615"/>
                <a:alphaOff val="0"/>
                <a:shade val="100000"/>
                <a:satMod val="105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Dispensado</a:t>
          </a:r>
          <a:endParaRPr lang="es-ES" sz="2500" kern="1200" dirty="0"/>
        </a:p>
      </dsp:txBody>
      <dsp:txXfrm>
        <a:off x="1264934" y="2134031"/>
        <a:ext cx="2294622" cy="1376773"/>
      </dsp:txXfrm>
    </dsp:sp>
    <dsp:sp modelId="{A997C401-984C-468E-99D6-63E25419C65B}">
      <dsp:nvSpPr>
        <dsp:cNvPr id="0" name=""/>
        <dsp:cNvSpPr/>
      </dsp:nvSpPr>
      <dsp:spPr>
        <a:xfrm>
          <a:off x="3789020" y="2134031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</a:schemeClr>
            </a:gs>
            <a:gs pos="90000">
              <a:schemeClr val="accent5">
                <a:hueOff val="-6127787"/>
                <a:satOff val="-8523"/>
                <a:lumOff val="-3268"/>
                <a:alphaOff val="0"/>
                <a:shade val="100000"/>
                <a:satMod val="105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Software</a:t>
          </a:r>
          <a:endParaRPr lang="es-ES" sz="2500" kern="1200" dirty="0"/>
        </a:p>
      </dsp:txBody>
      <dsp:txXfrm>
        <a:off x="3789020" y="2134031"/>
        <a:ext cx="2294622" cy="1376773"/>
      </dsp:txXfrm>
    </dsp:sp>
    <dsp:sp modelId="{3D232EB3-CB9D-4052-A4A1-9608F36BA5BD}">
      <dsp:nvSpPr>
        <dsp:cNvPr id="0" name=""/>
        <dsp:cNvSpPr/>
      </dsp:nvSpPr>
      <dsp:spPr>
        <a:xfrm>
          <a:off x="6313105" y="2134031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</a:schemeClr>
            </a:gs>
            <a:gs pos="90000">
              <a:schemeClr val="accent5">
                <a:hueOff val="-7353344"/>
                <a:satOff val="-10228"/>
                <a:lumOff val="-3922"/>
                <a:alphaOff val="0"/>
                <a:shade val="100000"/>
                <a:satMod val="105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Alimentación de energía</a:t>
          </a:r>
          <a:endParaRPr lang="es-ES" sz="2500" kern="1200" dirty="0"/>
        </a:p>
      </dsp:txBody>
      <dsp:txXfrm>
        <a:off x="6313105" y="2134031"/>
        <a:ext cx="2294622" cy="1376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A216-BF3C-4E94-8E25-ECD252611A4C}">
      <dsp:nvSpPr>
        <dsp:cNvPr id="0" name=""/>
        <dsp:cNvSpPr/>
      </dsp:nvSpPr>
      <dsp:spPr>
        <a:xfrm>
          <a:off x="2892" y="527795"/>
          <a:ext cx="2294622" cy="13767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Desplazamiento</a:t>
          </a:r>
          <a:endParaRPr lang="es-ES" sz="2500" kern="1200" dirty="0"/>
        </a:p>
      </dsp:txBody>
      <dsp:txXfrm>
        <a:off x="2892" y="527795"/>
        <a:ext cx="2294622" cy="1376773"/>
      </dsp:txXfrm>
    </dsp:sp>
    <dsp:sp modelId="{632FFA58-2A84-48AE-84AE-F4585B0E5061}">
      <dsp:nvSpPr>
        <dsp:cNvPr id="0" name=""/>
        <dsp:cNvSpPr/>
      </dsp:nvSpPr>
      <dsp:spPr>
        <a:xfrm>
          <a:off x="2526977" y="527795"/>
          <a:ext cx="2294622" cy="13767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Contención de alimentos</a:t>
          </a:r>
          <a:endParaRPr lang="es-ES" sz="2500" kern="1200" dirty="0"/>
        </a:p>
      </dsp:txBody>
      <dsp:txXfrm>
        <a:off x="2526977" y="527795"/>
        <a:ext cx="2294622" cy="1376773"/>
      </dsp:txXfrm>
    </dsp:sp>
    <dsp:sp modelId="{31C7983B-6414-424E-9FAD-BA5FFA5F9A14}">
      <dsp:nvSpPr>
        <dsp:cNvPr id="0" name=""/>
        <dsp:cNvSpPr/>
      </dsp:nvSpPr>
      <dsp:spPr>
        <a:xfrm>
          <a:off x="5051062" y="527795"/>
          <a:ext cx="2294622" cy="137677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Medición de las masas</a:t>
          </a:r>
          <a:endParaRPr lang="es-ES" sz="2500" kern="1200" dirty="0"/>
        </a:p>
      </dsp:txBody>
      <dsp:txXfrm>
        <a:off x="5051062" y="527795"/>
        <a:ext cx="2294622" cy="1376773"/>
      </dsp:txXfrm>
    </dsp:sp>
    <dsp:sp modelId="{F1A05DAD-165B-4730-9AC4-BEBC395423FA}">
      <dsp:nvSpPr>
        <dsp:cNvPr id="0" name=""/>
        <dsp:cNvSpPr/>
      </dsp:nvSpPr>
      <dsp:spPr>
        <a:xfrm>
          <a:off x="7575147" y="527795"/>
          <a:ext cx="2294622" cy="13767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Mezclado</a:t>
          </a:r>
          <a:endParaRPr lang="es-ES" sz="2500" kern="1200" dirty="0"/>
        </a:p>
      </dsp:txBody>
      <dsp:txXfrm>
        <a:off x="7575147" y="527795"/>
        <a:ext cx="2294622" cy="1376773"/>
      </dsp:txXfrm>
    </dsp:sp>
    <dsp:sp modelId="{F4F52AFC-9DF4-4F64-A1AA-13A215A9EDEE}">
      <dsp:nvSpPr>
        <dsp:cNvPr id="0" name=""/>
        <dsp:cNvSpPr/>
      </dsp:nvSpPr>
      <dsp:spPr>
        <a:xfrm>
          <a:off x="1264934" y="2134031"/>
          <a:ext cx="2294622" cy="137677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Dispensado</a:t>
          </a:r>
          <a:endParaRPr lang="es-ES" sz="2500" kern="1200" dirty="0"/>
        </a:p>
      </dsp:txBody>
      <dsp:txXfrm>
        <a:off x="1264934" y="2134031"/>
        <a:ext cx="2294622" cy="1376773"/>
      </dsp:txXfrm>
    </dsp:sp>
    <dsp:sp modelId="{A997C401-984C-468E-99D6-63E25419C65B}">
      <dsp:nvSpPr>
        <dsp:cNvPr id="0" name=""/>
        <dsp:cNvSpPr/>
      </dsp:nvSpPr>
      <dsp:spPr>
        <a:xfrm>
          <a:off x="3789020" y="2134031"/>
          <a:ext cx="2294622" cy="137677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Software</a:t>
          </a:r>
          <a:endParaRPr lang="es-ES" sz="2500" kern="1200" dirty="0"/>
        </a:p>
      </dsp:txBody>
      <dsp:txXfrm>
        <a:off x="3789020" y="2134031"/>
        <a:ext cx="2294622" cy="1376773"/>
      </dsp:txXfrm>
    </dsp:sp>
    <dsp:sp modelId="{3D232EB3-CB9D-4052-A4A1-9608F36BA5BD}">
      <dsp:nvSpPr>
        <dsp:cNvPr id="0" name=""/>
        <dsp:cNvSpPr/>
      </dsp:nvSpPr>
      <dsp:spPr>
        <a:xfrm>
          <a:off x="6313105" y="2134031"/>
          <a:ext cx="2294622" cy="13767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Alimentación de energía</a:t>
          </a:r>
          <a:endParaRPr lang="es-ES" sz="2500" kern="1200" dirty="0"/>
        </a:p>
      </dsp:txBody>
      <dsp:txXfrm>
        <a:off x="6313105" y="2134031"/>
        <a:ext cx="2294622" cy="1376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7438-2B8B-4F03-85EC-652E337D2CD2}" type="datetimeFigureOut">
              <a:rPr lang="es-CR" smtClean="0"/>
              <a:t>23/7/2018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77C53-DE4E-4932-A908-79DD71E31B6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0453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AA28-D271-4B54-9F1E-B1617EE22C60}" type="datetime1">
              <a:rPr lang="es-CR" smtClean="0"/>
              <a:t>23/7/2018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855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B9D3-976E-4911-B043-F1DD50658FAC}" type="datetime1">
              <a:rPr lang="es-CR" smtClean="0"/>
              <a:t>23/7/2018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2127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D82-6A5C-4239-83E1-78E022B288E7}" type="datetime1">
              <a:rPr lang="es-CR" smtClean="0"/>
              <a:t>23/7/2018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877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B074-8CAA-4D8D-97F4-7E8DEE840737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2661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6507-C617-447E-BB43-0585855B3FF0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2198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0D8-F881-455C-A5F3-B23A26C0C1EB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9234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0249-6B79-4B57-8846-C05A5CB7AAE8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5812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9A1E-4BD7-4DBD-928A-771B8CCDE023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6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876-8934-4A99-B6C8-233BFF9B68C3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2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7720-AB5D-45C5-9A18-D3E0D195AC91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58303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D49F-6F72-463F-ABAE-49E4254C0145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802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206-89A8-49D7-BCB4-94B186605787}" type="datetime1">
              <a:rPr lang="es-CR" smtClean="0"/>
              <a:t>23/7/2018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9170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EDF-0B83-470C-A46C-CCF317E13CCE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77657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1C6D-C749-4947-BE67-97F1DB24ABC9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7549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E0E5-EEE3-4886-90E2-7AFFA3FF8E73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95910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601FB88-7E84-44B4-BF4C-D9F0FB54C92E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61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4136-BB2D-449F-98C9-E97A1CF1B8F7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74419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7662-F8F5-4AE4-827D-D2FCFCE76704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60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3AF-7C01-49A3-B70F-6B74858FF420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79299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D996-6587-49DA-A128-44E2499CE58E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01225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9ACA-EB31-4145-993B-2B1F59F3749B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42283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D61-5665-41C3-A243-5A8F974E54F7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6864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FB7D-2BB9-4A4C-BC23-678C39783FD2}" type="datetime1">
              <a:rPr lang="es-CR" smtClean="0"/>
              <a:t>23/7/2018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340234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16C-6ACF-4A94-8858-E79DB4123899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84803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7B04-5ED1-4277-9585-D3C8C72BD33E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06611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A3AC-3C1A-4BAA-A11A-147CE785553E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561196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6CE0-C3E9-4508-88C2-8C0E1A925F96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518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CB87-B4D9-4E0C-A369-89E9E4E39318}" type="datetime1">
              <a:rPr lang="es-CR" smtClean="0"/>
              <a:t>23/7/2018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16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7221-9842-44C4-80FC-A9F1921B7EA8}" type="datetime1">
              <a:rPr lang="es-CR" smtClean="0"/>
              <a:t>23/7/2018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57B-A4C2-4495-8F03-947CA6180EF2}" type="datetime1">
              <a:rPr lang="es-CR" smtClean="0"/>
              <a:t>23/7/2018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0CF8-BABC-4898-A5BA-CC3CA88B916C}" type="datetime1">
              <a:rPr lang="es-CR" smtClean="0"/>
              <a:t>23/7/2018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77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BDAE-0AD6-47F7-B88A-25DE7F5A1303}" type="datetime1">
              <a:rPr lang="es-CR" smtClean="0"/>
              <a:t>23/7/2018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168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E3-885A-4181-B53E-F7B8FF3E6558}" type="datetime1">
              <a:rPr lang="es-CR" smtClean="0"/>
              <a:t>23/7/2018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8511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06F4F7-BE72-47CE-BC35-66C678F62ECC}" type="datetime1">
              <a:rPr lang="es-CR" smtClean="0"/>
              <a:t>23/7/2018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8356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625131-0FC1-49F8-B55E-433E985171EE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5492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689A3E0-724E-4BA7-B978-395057C8D876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126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sz="6600" dirty="0" smtClean="0">
                <a:solidFill>
                  <a:schemeClr val="tx1"/>
                </a:solidFill>
                <a:effectLst/>
              </a:rPr>
              <a:t>Vehículo alimentador </a:t>
            </a:r>
            <a:r>
              <a:rPr lang="es-CR" sz="6600" dirty="0" smtClean="0">
                <a:solidFill>
                  <a:schemeClr val="tx1"/>
                </a:solidFill>
                <a:effectLst/>
              </a:rPr>
              <a:t>automático</a:t>
            </a:r>
            <a:endParaRPr lang="es-CR" sz="66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sz="2800" b="1" dirty="0" smtClean="0">
                <a:solidFill>
                  <a:schemeClr val="tx1"/>
                </a:solidFill>
                <a:latin typeface="+mj-lt"/>
              </a:rPr>
              <a:t>Steve Mena Navarro</a:t>
            </a:r>
          </a:p>
          <a:p>
            <a:r>
              <a:rPr lang="es-CR" sz="2800" b="1" dirty="0" smtClean="0">
                <a:solidFill>
                  <a:schemeClr val="tx1"/>
                </a:solidFill>
                <a:latin typeface="+mj-lt"/>
              </a:rPr>
              <a:t>Julio 2018</a:t>
            </a:r>
            <a:endParaRPr lang="es-CR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51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Agenda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smtClean="0">
                <a:solidFill>
                  <a:schemeClr val="tx1"/>
                </a:solidFill>
              </a:rPr>
              <a:t>Dispositivo</a:t>
            </a:r>
            <a:endParaRPr lang="es-CR" sz="2800" dirty="0" smtClean="0">
              <a:solidFill>
                <a:schemeClr val="tx1"/>
              </a:solidFill>
            </a:endParaRPr>
          </a:p>
          <a:p>
            <a:r>
              <a:rPr lang="es-CR" sz="2800" dirty="0" smtClean="0">
                <a:solidFill>
                  <a:schemeClr val="tx1"/>
                </a:solidFill>
              </a:rPr>
              <a:t>Propuesta de solución</a:t>
            </a:r>
            <a:endParaRPr lang="es-CR" sz="2800" dirty="0" smtClean="0">
              <a:solidFill>
                <a:schemeClr val="tx1"/>
              </a:solidFill>
            </a:endParaRPr>
          </a:p>
          <a:p>
            <a:r>
              <a:rPr lang="es-CR" sz="2800" dirty="0" smtClean="0">
                <a:solidFill>
                  <a:schemeClr val="tx1"/>
                </a:solidFill>
              </a:rPr>
              <a:t>Anteproyecto de tesis</a:t>
            </a:r>
          </a:p>
          <a:p>
            <a:r>
              <a:rPr lang="es-CR" sz="2800" dirty="0" smtClean="0">
                <a:solidFill>
                  <a:schemeClr val="tx1"/>
                </a:solidFill>
              </a:rPr>
              <a:t>Propuesta de solución</a:t>
            </a:r>
            <a:endParaRPr lang="es-CR" sz="2800" dirty="0" smtClean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2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551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Dispositivo</a:t>
            </a:r>
            <a:endParaRPr lang="es-CR" dirty="0">
              <a:solidFill>
                <a:schemeClr val="tx1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894360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3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552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 de solución</a:t>
            </a:r>
            <a:endParaRPr lang="es-CR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65" y="1965959"/>
            <a:ext cx="3790203" cy="3790203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4</a:t>
            </a:fld>
            <a:endParaRPr lang="es-C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99404"/>
              </p:ext>
            </p:extLst>
          </p:nvPr>
        </p:nvGraphicFramePr>
        <p:xfrm>
          <a:off x="5458098" y="2831809"/>
          <a:ext cx="5998027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9470">
                  <a:extLst>
                    <a:ext uri="{9D8B030D-6E8A-4147-A177-3AD203B41FA5}">
                      <a16:colId xmlns:a16="http://schemas.microsoft.com/office/drawing/2014/main" val="4238947611"/>
                    </a:ext>
                  </a:extLst>
                </a:gridCol>
                <a:gridCol w="1518530">
                  <a:extLst>
                    <a:ext uri="{9D8B030D-6E8A-4147-A177-3AD203B41FA5}">
                      <a16:colId xmlns:a16="http://schemas.microsoft.com/office/drawing/2014/main" val="1291406790"/>
                    </a:ext>
                  </a:extLst>
                </a:gridCol>
                <a:gridCol w="1564733">
                  <a:extLst>
                    <a:ext uri="{9D8B030D-6E8A-4147-A177-3AD203B41FA5}">
                      <a16:colId xmlns:a16="http://schemas.microsoft.com/office/drawing/2014/main" val="3520066546"/>
                    </a:ext>
                  </a:extLst>
                </a:gridCol>
                <a:gridCol w="1275294">
                  <a:extLst>
                    <a:ext uri="{9D8B030D-6E8A-4147-A177-3AD203B41FA5}">
                      <a16:colId xmlns:a16="http://schemas.microsoft.com/office/drawing/2014/main" val="3228532141"/>
                    </a:ext>
                  </a:extLst>
                </a:gridCol>
              </a:tblGrid>
              <a:tr h="6148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Materia prima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Tamaño de la dosis (kg)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Precisión máxima requerida (g)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Precisión requerida (%)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6657863"/>
                  </a:ext>
                </a:extLst>
              </a:tr>
              <a:tr h="307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Concentrado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5,00 – 7,00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50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1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7725949"/>
                  </a:ext>
                </a:extLst>
              </a:tr>
              <a:tr h="307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Adicional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0,400 – 0,600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5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1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5334660"/>
                  </a:ext>
                </a:extLst>
              </a:tr>
              <a:tr h="307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Mineral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0,050 – 0,150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1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2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012321"/>
                  </a:ext>
                </a:extLst>
              </a:tr>
              <a:tr h="307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Levadura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0,0050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0,1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2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34655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458097" y="2007349"/>
            <a:ext cx="5998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Tabla 1: Requerimientos de las dosis para cada tolva y su precisi</a:t>
            </a:r>
            <a:r>
              <a:rPr kumimoji="0" lang="es-CR" altLang="es-C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R" altLang="es-C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n.</a:t>
            </a:r>
            <a:endParaRPr kumimoji="0" lang="es-CR" altLang="es-C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Anteproyecto de tesis</a:t>
            </a:r>
            <a:endParaRPr lang="es-CR" dirty="0">
              <a:solidFill>
                <a:schemeClr val="tx1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552612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5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801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0351" y="419841"/>
            <a:ext cx="9875520" cy="1356360"/>
          </a:xfrm>
        </p:spPr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 de solución</a:t>
            </a:r>
            <a:r>
              <a:rPr lang="es-CR" dirty="0" smtClean="0"/>
              <a:t> 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52" y="1547949"/>
            <a:ext cx="9976140" cy="4398415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6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374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31" y="387192"/>
            <a:ext cx="9240057" cy="5836636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7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63916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1EF70FF-1FC5-4946-B96B-E9A33B7C3F39}" vid="{4231F8C6-F215-4DBB-B240-373ED837C2FB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76</TotalTime>
  <Words>117</Words>
  <Application>Microsoft Office PowerPoint</Application>
  <PresentationFormat>Panorámica</PresentationFormat>
  <Paragraphs>53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Times New Roman</vt:lpstr>
      <vt:lpstr>Wingdings 2</vt:lpstr>
      <vt:lpstr>Tema1</vt:lpstr>
      <vt:lpstr>1_HDOfficeLightV0</vt:lpstr>
      <vt:lpstr>Base</vt:lpstr>
      <vt:lpstr>Vehículo alimentador automático</vt:lpstr>
      <vt:lpstr>Agenda</vt:lpstr>
      <vt:lpstr>Dispositivo</vt:lpstr>
      <vt:lpstr>Propuesta de solución</vt:lpstr>
      <vt:lpstr>Anteproyecto de tesis</vt:lpstr>
      <vt:lpstr>Propuesta de solución 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Carro alimentador automático</dc:title>
  <dc:creator>Steve Mena Navarro</dc:creator>
  <cp:lastModifiedBy>Steve Mena Navarro</cp:lastModifiedBy>
  <cp:revision>10</cp:revision>
  <dcterms:created xsi:type="dcterms:W3CDTF">2018-07-20T20:52:12Z</dcterms:created>
  <dcterms:modified xsi:type="dcterms:W3CDTF">2018-07-23T20:09:38Z</dcterms:modified>
</cp:coreProperties>
</file>