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74" r:id="rId7"/>
    <p:sldId id="276" r:id="rId8"/>
    <p:sldId id="265" r:id="rId9"/>
    <p:sldId id="277" r:id="rId10"/>
    <p:sldId id="266" r:id="rId11"/>
    <p:sldId id="275" r:id="rId12"/>
    <p:sldId id="271" r:id="rId13"/>
    <p:sldId id="273" r:id="rId14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16"/>
      <p:bold r:id="rId17"/>
      <p:italic r:id="rId18"/>
      <p:bold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  <p:embeddedFont>
      <p:font typeface="Rockwell" panose="02060603020205020403" pitchFamily="18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8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4146f00ea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4146f00ea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36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4146f00e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4146f00e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4146f00ea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4146f00ea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3afbdf53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3afbdf53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3afbdf53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3afbdf53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3afbdf53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3afbdf53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3afbdf53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3afbdf53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3afbdf53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3afbdf53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2189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3afbdf53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3afbdf53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9031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4146f00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4146f00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4146f00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4146f00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776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138544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3339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43891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0465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70434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48545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17688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391829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802753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403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71730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63101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74586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37841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27625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435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3402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318891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9266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CSC 520: Devils Grip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 </a:t>
            </a:r>
            <a:r>
              <a:rPr lang="en-US" dirty="0"/>
              <a:t>Steven Moody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Advisor: Dr. Bo Hatfield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Schedule: Proposed</a:t>
            </a:r>
            <a:endParaRPr dirty="0"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123" name="Google Shape;123;p23"/>
          <p:cNvGrpSpPr/>
          <p:nvPr/>
        </p:nvGrpSpPr>
        <p:grpSpPr>
          <a:xfrm>
            <a:off x="728760" y="1751262"/>
            <a:ext cx="1356358" cy="1496137"/>
            <a:chOff x="1083025" y="1574015"/>
            <a:chExt cx="1834900" cy="2024268"/>
          </a:xfrm>
        </p:grpSpPr>
        <p:sp>
          <p:nvSpPr>
            <p:cNvPr id="124" name="Google Shape;124;p23"/>
            <p:cNvSpPr txBox="1"/>
            <p:nvPr/>
          </p:nvSpPr>
          <p:spPr>
            <a:xfrm>
              <a:off x="1510095" y="1574015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Weeks 1-4</a:t>
              </a:r>
              <a:endParaRPr sz="800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23"/>
            <p:cNvSpPr txBox="1"/>
            <p:nvPr/>
          </p:nvSpPr>
          <p:spPr>
            <a:xfrm>
              <a:off x="1247746" y="3151883"/>
              <a:ext cx="1548369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Unity Scripting/Object integration</a:t>
              </a:r>
              <a:endParaRPr sz="1000" b="1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7" name="Google Shape;127;p2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8" name="Google Shape;128;p2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23"/>
          <p:cNvGrpSpPr/>
          <p:nvPr/>
        </p:nvGrpSpPr>
        <p:grpSpPr>
          <a:xfrm>
            <a:off x="1995076" y="1751263"/>
            <a:ext cx="1356358" cy="1513366"/>
            <a:chOff x="1083025" y="1574026"/>
            <a:chExt cx="1834900" cy="2047579"/>
          </a:xfrm>
        </p:grpSpPr>
        <p:sp>
          <p:nvSpPr>
            <p:cNvPr id="131" name="Google Shape;131;p23"/>
            <p:cNvSpPr txBox="1"/>
            <p:nvPr/>
          </p:nvSpPr>
          <p:spPr>
            <a:xfrm>
              <a:off x="1510074" y="1574026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Weeks 4-8</a:t>
              </a:r>
              <a:endParaRPr sz="800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23"/>
            <p:cNvSpPr txBox="1"/>
            <p:nvPr/>
          </p:nvSpPr>
          <p:spPr>
            <a:xfrm>
              <a:off x="1290038" y="317520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Integration with XCode/UI Development</a:t>
              </a:r>
              <a:endParaRPr sz="1000" b="1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4" name="Google Shape;134;p2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5" name="Google Shape;135;p2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23"/>
          <p:cNvGrpSpPr/>
          <p:nvPr/>
        </p:nvGrpSpPr>
        <p:grpSpPr>
          <a:xfrm>
            <a:off x="3260670" y="1751263"/>
            <a:ext cx="1356358" cy="1513365"/>
            <a:chOff x="1083025" y="1574027"/>
            <a:chExt cx="1834900" cy="2047577"/>
          </a:xfrm>
        </p:grpSpPr>
        <p:sp>
          <p:nvSpPr>
            <p:cNvPr id="138" name="Google Shape;138;p23"/>
            <p:cNvSpPr txBox="1"/>
            <p:nvPr/>
          </p:nvSpPr>
          <p:spPr>
            <a:xfrm>
              <a:off x="1510183" y="1574027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Weeks 8-11</a:t>
              </a:r>
              <a:endParaRPr sz="800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23"/>
            <p:cNvSpPr txBox="1"/>
            <p:nvPr/>
          </p:nvSpPr>
          <p:spPr>
            <a:xfrm>
              <a:off x="1248406" y="3175204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Design and Implement Tests</a:t>
              </a:r>
              <a:endParaRPr sz="1000" b="1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1" name="Google Shape;141;p2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2" name="Google Shape;142;p2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23"/>
          <p:cNvGrpSpPr/>
          <p:nvPr/>
        </p:nvGrpSpPr>
        <p:grpSpPr>
          <a:xfrm>
            <a:off x="4526265" y="1778551"/>
            <a:ext cx="1553829" cy="1464268"/>
            <a:chOff x="1083025" y="1610936"/>
            <a:chExt cx="1834900" cy="1981149"/>
          </a:xfrm>
        </p:grpSpPr>
        <p:sp>
          <p:nvSpPr>
            <p:cNvPr id="152" name="Google Shape;152;p23"/>
            <p:cNvSpPr txBox="1"/>
            <p:nvPr/>
          </p:nvSpPr>
          <p:spPr>
            <a:xfrm>
              <a:off x="1176727" y="1610936"/>
              <a:ext cx="889082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Weeks 11-13</a:t>
              </a:r>
              <a:endParaRPr sz="800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23"/>
            <p:cNvSpPr txBox="1"/>
            <p:nvPr/>
          </p:nvSpPr>
          <p:spPr>
            <a:xfrm>
              <a:off x="1209335" y="314568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r>
                <a:rPr lang="en" sz="1000" b="1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ug fixes/Beta Testing and export to IOS</a:t>
              </a:r>
              <a:endParaRPr sz="1000" b="1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5" name="Google Shape;155;p2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6" name="Google Shape;156;p2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23"/>
          <p:cNvGrpSpPr/>
          <p:nvPr/>
        </p:nvGrpSpPr>
        <p:grpSpPr>
          <a:xfrm>
            <a:off x="5975375" y="1751262"/>
            <a:ext cx="1356358" cy="1340590"/>
            <a:chOff x="1083025" y="1574026"/>
            <a:chExt cx="1834900" cy="1813814"/>
          </a:xfrm>
        </p:grpSpPr>
        <p:sp>
          <p:nvSpPr>
            <p:cNvPr id="159" name="Google Shape;159;p23"/>
            <p:cNvSpPr txBox="1"/>
            <p:nvPr/>
          </p:nvSpPr>
          <p:spPr>
            <a:xfrm>
              <a:off x="1510076" y="1574026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Weeks 13-14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23"/>
            <p:cNvSpPr txBox="1"/>
            <p:nvPr/>
          </p:nvSpPr>
          <p:spPr>
            <a:xfrm>
              <a:off x="1247324" y="2941440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Report and Presentation</a:t>
              </a:r>
              <a:endParaRPr sz="10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2" name="Google Shape;162;p2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3" name="Google Shape;163;p2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E1D3-2670-465F-A867-905D15C6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Scheme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1DA53-9098-4B05-B372-7F418EBBA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9435" y="1161440"/>
            <a:ext cx="5360893" cy="3416400"/>
          </a:xfrm>
        </p:spPr>
        <p:txBody>
          <a:bodyPr/>
          <a:lstStyle/>
          <a:p>
            <a:r>
              <a:rPr lang="en-US" sz="1800" dirty="0"/>
              <a:t>Final Presentation: 10%</a:t>
            </a:r>
          </a:p>
          <a:p>
            <a:r>
              <a:rPr lang="en-US" sz="1800" dirty="0"/>
              <a:t>Report: 10%</a:t>
            </a:r>
          </a:p>
          <a:p>
            <a:r>
              <a:rPr lang="en-US" sz="1800" dirty="0"/>
              <a:t>Test cases: 10%</a:t>
            </a:r>
          </a:p>
          <a:p>
            <a:r>
              <a:rPr lang="en-US" sz="1800" dirty="0"/>
              <a:t>Database Framework Implementation: 10%</a:t>
            </a:r>
          </a:p>
          <a:p>
            <a:r>
              <a:rPr lang="en-US" sz="1800" dirty="0"/>
              <a:t>PC Executable: 20%</a:t>
            </a:r>
          </a:p>
          <a:p>
            <a:r>
              <a:rPr lang="en-US" sz="1800" dirty="0"/>
              <a:t>Mac integration/ UI for IOS: 20%</a:t>
            </a:r>
          </a:p>
          <a:p>
            <a:r>
              <a:rPr lang="en-US" sz="1800" dirty="0"/>
              <a:t>IOS App: 20%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49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Deliverables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6776C-FC6C-4C7C-B87F-26CAB876C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dirty="0">
                <a:effectLst/>
              </a:rPr>
              <a:t>original proposal and presentation file(s) (from CSC 520)</a:t>
            </a:r>
          </a:p>
          <a:p>
            <a:pPr algn="l"/>
            <a:r>
              <a:rPr lang="en-US" sz="1200" b="0" i="0" dirty="0">
                <a:effectLst/>
              </a:rPr>
              <a:t>amendments to the proposal (approved by the project supervisor)</a:t>
            </a:r>
          </a:p>
          <a:p>
            <a:pPr algn="l"/>
            <a:r>
              <a:rPr lang="en-US" sz="1200" b="0" i="0" dirty="0">
                <a:effectLst/>
              </a:rPr>
              <a:t>system architecture diagram(s) (UML, DFD context, etc.), enhanced with details determined during implementation </a:t>
            </a:r>
          </a:p>
          <a:p>
            <a:pPr algn="l"/>
            <a:r>
              <a:rPr lang="en-US" sz="1200" b="0" i="0" dirty="0">
                <a:effectLst/>
              </a:rPr>
              <a:t>appropriately commented source code</a:t>
            </a:r>
          </a:p>
          <a:p>
            <a:pPr algn="l"/>
            <a:r>
              <a:rPr lang="en-US" sz="1200" b="0" i="0" dirty="0">
                <a:effectLst/>
              </a:rPr>
              <a:t>documentation of project functionality (test results, screenshots, video capture of project execution, etc.) </a:t>
            </a:r>
          </a:p>
          <a:p>
            <a:pPr algn="l"/>
            <a:r>
              <a:rPr lang="en-US" sz="1200" b="0" i="0" dirty="0">
                <a:effectLst/>
              </a:rPr>
              <a:t>sample output (screen shots and/or reports)</a:t>
            </a:r>
          </a:p>
          <a:p>
            <a:pPr algn="l"/>
            <a:r>
              <a:rPr lang="en-US" sz="1200" b="0" i="0" dirty="0">
                <a:effectLst/>
              </a:rPr>
              <a:t>executables and/or projects</a:t>
            </a:r>
          </a:p>
          <a:p>
            <a:pPr algn="l"/>
            <a:r>
              <a:rPr lang="en-US" sz="1200" b="0" i="0" dirty="0">
                <a:effectLst/>
              </a:rPr>
              <a:t>presentation documents (used to support the presentation of the completed CSC 521 project), including any presentation file(s)</a:t>
            </a:r>
          </a:p>
          <a:p>
            <a:pPr algn="l"/>
            <a:r>
              <a:rPr lang="en-US" sz="1200" b="0" i="0" dirty="0">
                <a:effectLst/>
              </a:rPr>
              <a:t>project journal: a narrative of the progress of the project, in clear, concise English, including any problems encountered and how said problems were addressed</a:t>
            </a:r>
          </a:p>
          <a:p>
            <a:pPr algn="l"/>
            <a:r>
              <a:rPr lang="en-US" sz="1200" b="0" i="0" dirty="0">
                <a:effectLst/>
              </a:rPr>
              <a:t>project post mortem: a summary of what was learned from the project and (based on that experience) discussion of how various aspects of the project might have been approached differently</a:t>
            </a:r>
          </a:p>
          <a:p>
            <a:pPr algn="l"/>
            <a:r>
              <a:rPr lang="en-US" sz="1200" b="0" i="0" dirty="0">
                <a:effectLst/>
              </a:rPr>
              <a:t>a list of what areas of the proposal (if any) were not completed, including reasons why </a:t>
            </a:r>
          </a:p>
          <a:p>
            <a:pPr algn="l"/>
            <a:r>
              <a:rPr lang="en-US" sz="1200" b="0" i="0" dirty="0">
                <a:effectLst/>
              </a:rPr>
              <a:t>presentation of the completed project (PowerPoint format), including screenshots of the functioning project</a:t>
            </a:r>
          </a:p>
          <a:p>
            <a:pPr algn="l"/>
            <a:r>
              <a:rPr lang="en-US" sz="1200" b="0" i="0" dirty="0">
                <a:effectLst/>
              </a:rPr>
              <a:t>user's manual</a:t>
            </a:r>
          </a:p>
          <a:p>
            <a:pPr marL="11430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>
            <a:spLocks noGrp="1"/>
          </p:cNvSpPr>
          <p:nvPr>
            <p:ph type="title"/>
          </p:nvPr>
        </p:nvSpPr>
        <p:spPr>
          <a:xfrm>
            <a:off x="311700" y="210923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Questions?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Objectives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Problem Specifications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Solution Process/Design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" dirty="0"/>
              <a:t>Sequence Digram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" dirty="0"/>
              <a:t>UML/UI/DB Framework Design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"/>
              <a:t>Prototypes</a:t>
            </a: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Benchmark Specification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Tools List</a:t>
            </a:r>
            <a:endParaRPr strike="sngStrike" dirty="0">
              <a:solidFill>
                <a:srgbClr val="E0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Time Schedule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Grading Scheme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Deliverables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Questions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Learn how to develop a mobile iOS game</a:t>
            </a:r>
            <a:endParaRPr dirty="0">
              <a:solidFill>
                <a:srgbClr val="E0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Learn how to use The Unity Game Engine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Learn more about the C# language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Further knowledge in Development Lifecycle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Satisfying a client need for an applicaiton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Specifications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During COVID, Card games became a nightly routine for my girlfriend and I 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dirty="0"/>
              <a:t>Board Games created clutter (small living space)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dirty="0"/>
              <a:t>Lost track of cards quickly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dirty="0"/>
              <a:t>Pet kept making a mess of the piles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dirty="0"/>
              <a:t>Reshuffling and replaying games became annoying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dirty="0"/>
              <a:t>Downloading various games became a potential solution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dirty="0"/>
              <a:t>Downloading this specific game is (presumably) not possible…No app was found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In Devils Grip, the user will be able to: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" dirty="0"/>
              <a:t>Play the game itself 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" dirty="0"/>
              <a:t>Change the difficulty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dirty="0"/>
              <a:t>T</a:t>
            </a:r>
            <a:r>
              <a:rPr lang="en" dirty="0"/>
              <a:t>rack their performance via a Highscore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" dirty="0"/>
              <a:t>Use Anywhere at anytime through IOS device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21474" y="445025"/>
            <a:ext cx="36470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Design:Sequence Diagram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5CBD00-65BF-4C46-A503-66C93E194F6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494" y="0"/>
            <a:ext cx="517550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21474" y="445025"/>
            <a:ext cx="36470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Design:UML/UI/</a:t>
            </a:r>
            <a:br>
              <a:rPr lang="en" dirty="0"/>
            </a:br>
            <a:r>
              <a:rPr lang="en" dirty="0"/>
              <a:t>Database Design (Preliminary and subject to change upon implementation)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AD1889-2871-44E9-8C22-DE3EB2C37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349" y="0"/>
            <a:ext cx="40623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90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1940231" y="0"/>
            <a:ext cx="52635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Design:Prototypes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66AF1-FADE-47A0-B531-C0F4D76E946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0329" y="853589"/>
            <a:ext cx="2671483" cy="14593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C70A6A-D891-4C4E-A9E9-33362D20C2F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55576" y="853588"/>
            <a:ext cx="2671483" cy="1459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09F49A-0D86-424B-9FC1-776F480814B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140823" y="853588"/>
            <a:ext cx="2671483" cy="14593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AA91E2-24D6-4B15-AADA-D1A6AE0E042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70329" y="2593783"/>
            <a:ext cx="2671483" cy="14593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EF3032-E673-4CE8-A44A-A201C0E497B8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155576" y="2571750"/>
            <a:ext cx="2671483" cy="14593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4DE171-9623-49E5-9A87-3798711391ED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6140823" y="2603788"/>
            <a:ext cx="2671483" cy="145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5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Benchmark Specification</a:t>
            </a:r>
            <a:endParaRPr dirty="0"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200" dirty="0"/>
              <a:t>Benchmark One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sz="1200" dirty="0"/>
              <a:t>Playable on PC through Unity Development and Implementation</a:t>
            </a:r>
          </a:p>
          <a:p>
            <a:pPr>
              <a:buChar char="-"/>
            </a:pPr>
            <a:endParaRPr lang="en-US" sz="1200" dirty="0"/>
          </a:p>
          <a:p>
            <a:pPr>
              <a:buChar char="-"/>
            </a:pPr>
            <a:r>
              <a:rPr lang="en-US" sz="1200" dirty="0"/>
              <a:t>Benchmark Two</a:t>
            </a:r>
          </a:p>
          <a:p>
            <a:pPr lvl="1">
              <a:buChar char="-"/>
            </a:pPr>
            <a:r>
              <a:rPr lang="en-US" sz="1200" dirty="0"/>
              <a:t>Exportation to XCode for IOS development</a:t>
            </a:r>
          </a:p>
          <a:p>
            <a:pPr>
              <a:buChar char="-"/>
            </a:pPr>
            <a:endParaRPr lang="en-US" sz="1200" dirty="0"/>
          </a:p>
          <a:p>
            <a:pPr>
              <a:buChar char="-"/>
            </a:pPr>
            <a:r>
              <a:rPr lang="en-US" sz="1200" dirty="0"/>
              <a:t>Benchmark Three</a:t>
            </a:r>
          </a:p>
          <a:p>
            <a:pPr lvl="1">
              <a:buChar char="-"/>
            </a:pPr>
            <a:r>
              <a:rPr lang="en-US" sz="1200" dirty="0"/>
              <a:t>Swift UI completion</a:t>
            </a:r>
          </a:p>
          <a:p>
            <a:pPr>
              <a:buChar char="-"/>
            </a:pPr>
            <a:endParaRPr lang="en-US" sz="1200" dirty="0"/>
          </a:p>
          <a:p>
            <a:pPr>
              <a:buChar char="-"/>
            </a:pPr>
            <a:r>
              <a:rPr lang="en-US" sz="1200" dirty="0"/>
              <a:t>Benchmark Four</a:t>
            </a:r>
          </a:p>
          <a:p>
            <a:pPr lvl="1">
              <a:buChar char="-"/>
            </a:pPr>
            <a:r>
              <a:rPr lang="en-US" sz="1200" dirty="0"/>
              <a:t>Playable on IOS Device</a:t>
            </a:r>
          </a:p>
          <a:p>
            <a:pPr marL="742950" lvl="1" indent="-285750">
              <a:spcAft>
                <a:spcPts val="1600"/>
              </a:spcAft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List</a:t>
            </a:r>
            <a:endParaRPr dirty="0"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" sz="1100" dirty="0"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1100" dirty="0">
                <a:latin typeface="Times New Roman"/>
                <a:ea typeface="Times New Roman"/>
                <a:cs typeface="Times New Roman"/>
                <a:sym typeface="Times New Roman"/>
              </a:rPr>
              <a:t>Unity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1100" dirty="0">
                <a:latin typeface="Times New Roman"/>
                <a:ea typeface="Times New Roman"/>
                <a:cs typeface="Times New Roman"/>
                <a:sym typeface="Times New Roman"/>
              </a:rPr>
              <a:t>Visual Studio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1100" dirty="0" err="1">
                <a:latin typeface="Times New Roman"/>
                <a:ea typeface="Times New Roman"/>
                <a:cs typeface="Times New Roman"/>
                <a:sym typeface="Times New Roman"/>
              </a:rPr>
              <a:t>Xcode</a:t>
            </a:r>
            <a:endParaRPr lang="en-US"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1100" dirty="0">
                <a:latin typeface="Times New Roman"/>
                <a:ea typeface="Times New Roman"/>
                <a:cs typeface="Times New Roman"/>
                <a:sym typeface="Times New Roman"/>
              </a:rPr>
              <a:t>Swift UI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1100" dirty="0">
                <a:latin typeface="Times New Roman"/>
                <a:ea typeface="Times New Roman"/>
                <a:cs typeface="Times New Roman"/>
                <a:sym typeface="Times New Roman"/>
              </a:rPr>
              <a:t>Rocket Data</a:t>
            </a:r>
          </a:p>
          <a:p>
            <a:pPr indent="-298450"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1100" dirty="0">
                <a:latin typeface="Times New Roman"/>
                <a:ea typeface="Times New Roman"/>
                <a:cs typeface="Times New Roman"/>
                <a:sym typeface="Times New Roman"/>
              </a:rPr>
              <a:t>Core Data (Apple local iOS storage framework)</a:t>
            </a: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" sz="1100" dirty="0">
                <a:latin typeface="Times New Roman"/>
                <a:ea typeface="Times New Roman"/>
                <a:cs typeface="Times New Roman"/>
                <a:sym typeface="Times New Roman"/>
              </a:rPr>
              <a:t>Xcode’s Emulator</a:t>
            </a: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" sz="1100" dirty="0">
                <a:latin typeface="Times New Roman"/>
                <a:ea typeface="Times New Roman"/>
                <a:cs typeface="Times New Roman"/>
                <a:sym typeface="Times New Roman"/>
              </a:rPr>
              <a:t>iOS device 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" sz="1100" dirty="0">
                <a:latin typeface="Times New Roman"/>
                <a:ea typeface="Times New Roman"/>
                <a:cs typeface="Times New Roman"/>
                <a:sym typeface="Times New Roman"/>
              </a:rPr>
              <a:t>Windows PC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" sz="1100" dirty="0">
                <a:latin typeface="Times New Roman"/>
                <a:ea typeface="Times New Roman"/>
                <a:cs typeface="Times New Roman"/>
                <a:sym typeface="Times New Roman"/>
              </a:rPr>
              <a:t>Mac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" sz="1100" dirty="0">
                <a:latin typeface="Times New Roman"/>
                <a:ea typeface="Times New Roman"/>
                <a:cs typeface="Times New Roman"/>
                <a:sym typeface="Times New Roman"/>
              </a:rPr>
              <a:t>Proto.io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6814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207</TotalTime>
  <Words>557</Words>
  <Application>Microsoft Office PowerPoint</Application>
  <PresentationFormat>On-screen Show (16:9)</PresentationFormat>
  <Paragraphs>106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Bookman Old Style</vt:lpstr>
      <vt:lpstr>Roboto</vt:lpstr>
      <vt:lpstr>Arial</vt:lpstr>
      <vt:lpstr>Times New Roman</vt:lpstr>
      <vt:lpstr>Rockwell</vt:lpstr>
      <vt:lpstr>Damask</vt:lpstr>
      <vt:lpstr>CSC 520: Devils Grip</vt:lpstr>
      <vt:lpstr>Overview</vt:lpstr>
      <vt:lpstr>Objectives</vt:lpstr>
      <vt:lpstr>Problem Specifications</vt:lpstr>
      <vt:lpstr>Solution Design:Sequence Diagram</vt:lpstr>
      <vt:lpstr>Solution Design:UML/UI/ Database Design (Preliminary and subject to change upon implementation)</vt:lpstr>
      <vt:lpstr>Solution Design:Prototypes</vt:lpstr>
      <vt:lpstr>Benchmark Specification</vt:lpstr>
      <vt:lpstr>Tools List</vt:lpstr>
      <vt:lpstr>Time Schedule: Proposed</vt:lpstr>
      <vt:lpstr>Grading Scheme</vt:lpstr>
      <vt:lpstr>Deliverables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520: Devils Grip</dc:title>
  <cp:lastModifiedBy>Steven Moody</cp:lastModifiedBy>
  <cp:revision>35</cp:revision>
  <dcterms:modified xsi:type="dcterms:W3CDTF">2020-12-06T06:50:42Z</dcterms:modified>
</cp:coreProperties>
</file>