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74" r:id="rId7"/>
    <p:sldId id="276" r:id="rId8"/>
    <p:sldId id="265" r:id="rId9"/>
    <p:sldId id="277" r:id="rId10"/>
    <p:sldId id="266" r:id="rId11"/>
    <p:sldId id="275" r:id="rId12"/>
    <p:sldId id="271" r:id="rId13"/>
    <p:sldId id="273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4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146f00e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146f00e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146f00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146f00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146f00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146f00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afbdf5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afbdf5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afbdf5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afbdf5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afbdf5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afbdf53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18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3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385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33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389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46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043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854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7688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39182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0275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0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173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10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58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784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762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3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402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188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26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520: Devils Grip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-US" dirty="0"/>
              <a:t>Steven Moody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521 Project Supervisor: Dr. Thomas Schmidt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Schedule: Proposed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729439" y="1751262"/>
            <a:ext cx="1356358" cy="1513366"/>
            <a:chOff x="1083025" y="1574015"/>
            <a:chExt cx="1834900" cy="2024268"/>
          </a:xfrm>
        </p:grpSpPr>
        <p:sp>
          <p:nvSpPr>
            <p:cNvPr id="124" name="Google Shape;124;p23"/>
            <p:cNvSpPr txBox="1"/>
            <p:nvPr/>
          </p:nvSpPr>
          <p:spPr>
            <a:xfrm>
              <a:off x="1510095" y="157401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1-4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1247746" y="3151883"/>
              <a:ext cx="1548369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Unity Scripting/ integration/PC playable 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1995076" y="1751263"/>
            <a:ext cx="1356358" cy="1513366"/>
            <a:chOff x="1083025" y="1574026"/>
            <a:chExt cx="1834900" cy="2047579"/>
          </a:xfrm>
        </p:grpSpPr>
        <p:sp>
          <p:nvSpPr>
            <p:cNvPr id="131" name="Google Shape;131;p23"/>
            <p:cNvSpPr txBox="1"/>
            <p:nvPr/>
          </p:nvSpPr>
          <p:spPr>
            <a:xfrm>
              <a:off x="1510074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4-8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1290038" y="317520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XCode/UI Development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3260670" y="1751263"/>
            <a:ext cx="1356358" cy="1513365"/>
            <a:chOff x="1083025" y="1574027"/>
            <a:chExt cx="1834900" cy="2047577"/>
          </a:xfrm>
        </p:grpSpPr>
        <p:sp>
          <p:nvSpPr>
            <p:cNvPr id="138" name="Google Shape;138;p23"/>
            <p:cNvSpPr txBox="1"/>
            <p:nvPr/>
          </p:nvSpPr>
          <p:spPr>
            <a:xfrm>
              <a:off x="1510183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8-11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1248406" y="3175204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and Implement Tests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4526265" y="1778551"/>
            <a:ext cx="1553829" cy="1464268"/>
            <a:chOff x="1083025" y="1610936"/>
            <a:chExt cx="1834900" cy="1981149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1176727" y="1610936"/>
              <a:ext cx="889082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11-13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1209335" y="314568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ug fixes/Beta Testing and export to IOS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5975375" y="1751262"/>
            <a:ext cx="1356358" cy="1340590"/>
            <a:chOff x="1083025" y="1574026"/>
            <a:chExt cx="1834900" cy="1813814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1510076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13-14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1247324" y="294144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Report and Presentation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2" name="Google Shape;162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D3-2670-465F-A867-905D15C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DA53-9098-4B05-B372-7F418EBB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9435" y="1161440"/>
            <a:ext cx="5360893" cy="3416400"/>
          </a:xfrm>
        </p:spPr>
        <p:txBody>
          <a:bodyPr/>
          <a:lstStyle/>
          <a:p>
            <a:r>
              <a:rPr lang="en-US" sz="1800" dirty="0"/>
              <a:t>Final Presentation: 10%</a:t>
            </a:r>
          </a:p>
          <a:p>
            <a:r>
              <a:rPr lang="en-US" sz="1800" dirty="0"/>
              <a:t>Report: 10%</a:t>
            </a:r>
          </a:p>
          <a:p>
            <a:r>
              <a:rPr lang="en-US" sz="1800" dirty="0"/>
              <a:t>Test cases: 10%</a:t>
            </a:r>
          </a:p>
          <a:p>
            <a:r>
              <a:rPr lang="en-US" sz="1800" dirty="0"/>
              <a:t>Playable Game on PC (Benchmark 1): 25%</a:t>
            </a:r>
          </a:p>
          <a:p>
            <a:r>
              <a:rPr lang="en-US" sz="1800" dirty="0"/>
              <a:t>Mac integration/ Mobile Game UI(Benchmarks 2/3): 25%</a:t>
            </a:r>
          </a:p>
          <a:p>
            <a:r>
              <a:rPr lang="en-US" sz="1800" dirty="0"/>
              <a:t>IOS App/emulated (Benchmark 4): 20%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776C-FC6C-4C7C-B87F-26CAB876C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dirty="0">
                <a:effectLst/>
              </a:rPr>
              <a:t>original proposal and presentation file(s) (from CSC 520)</a:t>
            </a:r>
          </a:p>
          <a:p>
            <a:pPr algn="l"/>
            <a:r>
              <a:rPr lang="en-US" sz="1200" b="0" i="0" dirty="0">
                <a:effectLst/>
              </a:rPr>
              <a:t>amendments to the proposal (approved by the project supervisor)</a:t>
            </a:r>
          </a:p>
          <a:p>
            <a:pPr algn="l"/>
            <a:r>
              <a:rPr lang="en-US" sz="1200" b="0" i="0" dirty="0">
                <a:effectLst/>
              </a:rPr>
              <a:t>system architecture diagram(s) (UML, DFD context, etc.), enhanced with details determined during implementation </a:t>
            </a:r>
          </a:p>
          <a:p>
            <a:pPr algn="l"/>
            <a:r>
              <a:rPr lang="en-US" sz="1200" b="0" i="0" dirty="0">
                <a:effectLst/>
              </a:rPr>
              <a:t>appropriately commented source code</a:t>
            </a:r>
          </a:p>
          <a:p>
            <a:pPr algn="l"/>
            <a:r>
              <a:rPr lang="en-US" sz="1200" b="0" i="0" dirty="0">
                <a:effectLst/>
              </a:rPr>
              <a:t>documentation of project functionality (test results, screenshots, video capture of project execution, etc.) </a:t>
            </a:r>
          </a:p>
          <a:p>
            <a:pPr algn="l"/>
            <a:r>
              <a:rPr lang="en-US" sz="1200" b="0" i="0" dirty="0">
                <a:effectLst/>
              </a:rPr>
              <a:t>sample output (screen shots and/or reports)</a:t>
            </a:r>
          </a:p>
          <a:p>
            <a:pPr algn="l"/>
            <a:r>
              <a:rPr lang="en-US" sz="1200" b="0" i="0" dirty="0">
                <a:effectLst/>
              </a:rPr>
              <a:t>executables and/or projects</a:t>
            </a:r>
          </a:p>
          <a:p>
            <a:pPr algn="l"/>
            <a:r>
              <a:rPr lang="en-US" sz="1200" b="0" i="0" dirty="0">
                <a:effectLst/>
              </a:rPr>
              <a:t>presentation documents (used to support the presentation of the completed CSC 521 project), including any presentation file(s)</a:t>
            </a:r>
          </a:p>
          <a:p>
            <a:pPr algn="l"/>
            <a:r>
              <a:rPr lang="en-US" sz="1200" b="0" i="0" dirty="0">
                <a:effectLst/>
              </a:rPr>
              <a:t>project journal: a narrative of the progress of the project, in clear, concise English, including any problems encountered and how said problems were addressed</a:t>
            </a:r>
          </a:p>
          <a:p>
            <a:pPr algn="l"/>
            <a:r>
              <a:rPr lang="en-US" sz="1200" b="0" i="0" dirty="0">
                <a:effectLst/>
              </a:rPr>
              <a:t>project postmortem: a summary of what was learned from the project and (based on that experience) discussion of how various aspects of the project might have been approached differently</a:t>
            </a:r>
          </a:p>
          <a:p>
            <a:pPr algn="l"/>
            <a:r>
              <a:rPr lang="en-US" sz="1200" b="0" i="0" dirty="0">
                <a:effectLst/>
              </a:rPr>
              <a:t>a list of what areas of the proposal (if any) were not completed, including reasons why </a:t>
            </a:r>
          </a:p>
          <a:p>
            <a:pPr algn="l"/>
            <a:r>
              <a:rPr lang="en-US" sz="1200" b="0" i="0" dirty="0">
                <a:effectLst/>
              </a:rPr>
              <a:t>presentation of the completed project (PowerPoint format), including screenshots of the functioning project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2109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Objectives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Problem Specifications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Solution Process/Design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Sequence Digram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UML/UI/DB Framework 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Prototypes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Benchmark Specification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Tools List</a:t>
            </a:r>
            <a:endParaRPr strike="sngStrike"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Time Schedule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Grading Scheme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Deliverables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develop a mobile iOS game</a:t>
            </a:r>
            <a:endParaRPr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use The Unity Game Engine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more about the C# language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Further knowledge in Development Lifecycle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Communicate with a real-world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Specifications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10100" y="121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400" dirty="0"/>
              <a:t>During COVID, Card games became a nightly routine for my girlfriend and I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Board Games created clutter (small living space)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Lost track of cards quickly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Pet kept making a mess of the piles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Reshuffling and replaying games became annoying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various games became a potential solution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this specific game is (presumably) not possible…No app was found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200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In Devils Grip, the user will be able to: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Play the game itself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Change the difficulty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T</a:t>
            </a:r>
            <a:r>
              <a:rPr lang="en" sz="1200" dirty="0"/>
              <a:t>rack their performance via a Highscore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Use Anywhere at anytime through IOS device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dirty="0"/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0AD6F9B3-529E-4D3B-B4F5-593DD67ECC2C}"/>
              </a:ext>
            </a:extLst>
          </p:cNvPr>
          <p:cNvSpPr txBox="1">
            <a:spLocks/>
          </p:cNvSpPr>
          <p:nvPr/>
        </p:nvSpPr>
        <p:spPr>
          <a:xfrm>
            <a:off x="-2660100" y="109565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Motivation</a:t>
            </a:r>
            <a:endParaRPr lang="en-US" dirty="0"/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56890285-10A6-4A73-A250-C3AD9AC5EC35}"/>
              </a:ext>
            </a:extLst>
          </p:cNvPr>
          <p:cNvSpPr txBox="1">
            <a:spLocks/>
          </p:cNvSpPr>
          <p:nvPr/>
        </p:nvSpPr>
        <p:spPr>
          <a:xfrm>
            <a:off x="-1803849" y="33557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Problem Specification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Design:Sequence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CBD00-65BF-4C46-A503-66C93E194F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4" y="0"/>
            <a:ext cx="51755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Design:UML/UI/</a:t>
            </a:r>
            <a:br>
              <a:rPr lang="en" dirty="0"/>
            </a:br>
            <a:r>
              <a:rPr lang="en" dirty="0"/>
              <a:t>Database Design (Preliminary and subject to change upon implementation)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42C31-18B3-4B06-8F2B-9A550457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53" y="0"/>
            <a:ext cx="40871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40231" y="0"/>
            <a:ext cx="52635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Design:Prototypes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6AF1-FADE-47A0-B531-C0F4D76E94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329" y="853589"/>
            <a:ext cx="2671483" cy="1459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70A6A-D891-4C4E-A9E9-33362D20C2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5576" y="853588"/>
            <a:ext cx="2671483" cy="1459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F49A-0D86-424B-9FC1-776F480814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0823" y="853588"/>
            <a:ext cx="2671483" cy="145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A91E2-24D6-4B15-AADA-D1A6AE0E04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0329" y="2593783"/>
            <a:ext cx="2671483" cy="145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F3032-E673-4CE8-A44A-A201C0E497B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55576" y="2571750"/>
            <a:ext cx="2671483" cy="1459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E171-9623-49E5-9A87-3798711391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140823" y="2603788"/>
            <a:ext cx="2671483" cy="14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 Specification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200" dirty="0"/>
              <a:t>Benchmark One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Playable on Windows PC through Unity Development and Implementation/playable on computer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Two</a:t>
            </a:r>
          </a:p>
          <a:p>
            <a:pPr lvl="1">
              <a:buChar char="-"/>
            </a:pPr>
            <a:r>
              <a:rPr lang="en-US" sz="1200" dirty="0"/>
              <a:t>Exportation to XCode for IOS development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Three</a:t>
            </a:r>
          </a:p>
          <a:p>
            <a:pPr lvl="1">
              <a:buChar char="-"/>
            </a:pPr>
            <a:r>
              <a:rPr lang="en-US" sz="1200" dirty="0"/>
              <a:t>IOS completion/debugging begins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Four</a:t>
            </a:r>
          </a:p>
          <a:p>
            <a:pPr lvl="1">
              <a:buChar char="-"/>
            </a:pPr>
            <a:r>
              <a:rPr lang="en-US" sz="1200" dirty="0"/>
              <a:t>Playable on IOS Device</a:t>
            </a:r>
          </a:p>
          <a:p>
            <a:pPr marL="742950" lvl="1" indent="-28575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List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240793" y="939114"/>
            <a:ext cx="4063704" cy="407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IDE/Editors: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 err="1">
                <a:latin typeface="Times New Roman"/>
                <a:ea typeface="Times New Roman"/>
                <a:cs typeface="Times New Roman"/>
                <a:sym typeface="Times New Roman"/>
              </a:rPr>
              <a:t>Xcode</a:t>
            </a: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Game Engine: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Unity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Version Control:</a:t>
            </a: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Git/Github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Language: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Swift/Unity UI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Framework: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Rocket Data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Core Data</a:t>
            </a:r>
            <a:endParaRPr lang="en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16;p22">
            <a:extLst>
              <a:ext uri="{FF2B5EF4-FFF2-40B4-BE49-F238E27FC236}">
                <a16:creationId xmlns:a16="http://schemas.microsoft.com/office/drawing/2014/main" id="{B6F12C28-3856-4663-B39D-2910BCBE5D52}"/>
              </a:ext>
            </a:extLst>
          </p:cNvPr>
          <p:cNvSpPr txBox="1">
            <a:spLocks/>
          </p:cNvSpPr>
          <p:nvPr/>
        </p:nvSpPr>
        <p:spPr>
          <a:xfrm>
            <a:off x="4839503" y="939115"/>
            <a:ext cx="4063704" cy="25996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Windows PC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iOS Device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Other Tools: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Proto.io 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 err="1">
                <a:latin typeface="Times New Roman"/>
                <a:ea typeface="Times New Roman"/>
                <a:cs typeface="Times New Roman"/>
                <a:sym typeface="Times New Roman"/>
              </a:rPr>
              <a:t>Xcode’s</a:t>
            </a: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 Emulator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</a:p>
          <a:p>
            <a:pPr marL="615950" lvl="1" indent="0">
              <a:lnSpc>
                <a:spcPct val="100000"/>
              </a:lnSpc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337</TotalTime>
  <Words>594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Roboto</vt:lpstr>
      <vt:lpstr>Rockwell</vt:lpstr>
      <vt:lpstr>Bookman Old Style</vt:lpstr>
      <vt:lpstr>Arial</vt:lpstr>
      <vt:lpstr>Damask</vt:lpstr>
      <vt:lpstr>CSC 520: Devils Grip</vt:lpstr>
      <vt:lpstr>Overview</vt:lpstr>
      <vt:lpstr>Objectives</vt:lpstr>
      <vt:lpstr>Problem Specifications</vt:lpstr>
      <vt:lpstr>Solution Design:Sequence Diagram</vt:lpstr>
      <vt:lpstr>Solution Design:UML/UI/ Database Design (Preliminary and subject to change upon implementation)</vt:lpstr>
      <vt:lpstr>Solution Design:Prototypes</vt:lpstr>
      <vt:lpstr>Benchmark Specification</vt:lpstr>
      <vt:lpstr>Tools List</vt:lpstr>
      <vt:lpstr>Time Schedule: Proposed</vt:lpstr>
      <vt:lpstr>Grading Scheme</vt:lpstr>
      <vt:lpstr>Deliverables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520: Devils Grip</dc:title>
  <cp:lastModifiedBy>Steven Moody</cp:lastModifiedBy>
  <cp:revision>59</cp:revision>
  <dcterms:modified xsi:type="dcterms:W3CDTF">2020-12-09T19:08:28Z</dcterms:modified>
</cp:coreProperties>
</file>