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Y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4304B70637E257C98094023807105BD1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2024-10-09T04:48:29Z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3d0cfd1079c7451882ec28f22e35a20b</vt:lpwstr>
  </property>
</Properties>
</file>