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5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21701-ACB3-4F74-BC98-499726B2C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A19C61-FC9A-4AEF-96C4-38BA8AE37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7A67FC-F80F-4EC9-A842-0591521F2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9D6A-8EF3-4388-A0CC-A27C16DFFFA4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B561FB-EDE1-4037-8047-3571BE8C6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0DBD8B-93BC-4065-B287-165DBEDD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4B7F-C0D2-4043-83AF-14AD6AFA5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48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2F42B-A705-42F6-A2B6-38B278AD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61889-8379-4598-B164-63B80AD5E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F5CE1B-CE36-4D6E-9D9A-78642999E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9D6A-8EF3-4388-A0CC-A27C16DFFFA4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182A5-DB7B-4DD5-A09B-4948C4B65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467572-0765-459A-ABFD-5283CB878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4B7F-C0D2-4043-83AF-14AD6AFA5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63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96BB43-784E-4350-8C7D-CB5F4BD4C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92236-6CEE-4D12-8A57-D0111C087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200FCC-2614-4901-83DF-B82AF6B2D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9D6A-8EF3-4388-A0CC-A27C16DFFFA4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27E42D-C9BC-49DA-A1F3-5EB3C440F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1D97CA-1F5C-48C7-9CC9-6867F993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4B7F-C0D2-4043-83AF-14AD6AFA5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55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1BFC5-F3EE-4F4D-8178-704CAD96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027CD1-D2BE-48DB-B996-85731C88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E34F1-B16C-4B65-AA3D-A30F8CE7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9D6A-8EF3-4388-A0CC-A27C16DFFFA4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CA6E8-3643-4A7E-B8E3-C056AA3A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FC53F7-D9BB-4C1B-A2E3-AEE39EB3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4B7F-C0D2-4043-83AF-14AD6AFA5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48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619F6-FBCC-4359-A88B-58954652C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61A03-A7EB-4102-B927-FC3C0A9C5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D4E829-20A9-44E3-9386-5D510851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9D6A-8EF3-4388-A0CC-A27C16DFFFA4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6CD040-4B98-4738-A145-17610363B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301E51-9CA5-4E54-A19B-79E33818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4B7F-C0D2-4043-83AF-14AD6AFA5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5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9AB24-2CC6-4604-A1C1-E7823433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FC6721-D22C-4D33-A49C-A6DC65BE1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841656-8385-4FF6-883B-10B68DCE2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1534A8-A5C8-4964-BB90-FCF9194F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9D6A-8EF3-4388-A0CC-A27C16DFFFA4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D28F1C-14C3-4C2A-A815-511EB4EE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6C0FC6-6D11-43F5-B1CD-5DA3C45C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4B7F-C0D2-4043-83AF-14AD6AFA5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74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DF283-49C0-4AD8-B8D9-75A899145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21AFCB-2F62-4C55-86A6-0125B74F2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2055A2-2ABA-4895-954F-37274792B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22E3CB-5CA1-4456-BE3E-E138CAF11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E9183E-4A10-4DE2-BBA5-569A0B9ED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B336A5-3E14-4DB4-BE95-E8505753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9D6A-8EF3-4388-A0CC-A27C16DFFFA4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A2C09C-DC44-4843-9171-1AD16F709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C7AA1C-BEE5-426D-9C4E-388B6AA1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4B7F-C0D2-4043-83AF-14AD6AFA5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23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E0AA9-EAE0-494D-BBBF-F17B1238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9E98A0-A6E7-40B6-8C04-34F1B697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9D6A-8EF3-4388-A0CC-A27C16DFFFA4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70411A-3428-4E4E-A824-72DE021B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0C0A64-F013-436E-8013-E6FE3653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4B7F-C0D2-4043-83AF-14AD6AFA5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35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F0DE2B-645C-4F96-BC8A-CA3D9357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9D6A-8EF3-4388-A0CC-A27C16DFFFA4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9443DD-18B8-4C8D-A98A-A0E1C443A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0105CA-DB48-4899-8F5F-C7D90CDF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4B7F-C0D2-4043-83AF-14AD6AFA5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42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E912F-DED1-49A4-BE88-1EA552065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7B09D-0991-4102-8349-F0A9F84DF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34CDB2-F13C-44FD-997E-57EFAE2F4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F34203-BDA0-4E6C-B3BE-58B6749A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9D6A-8EF3-4388-A0CC-A27C16DFFFA4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4A7DE6-391C-4E2F-95AE-B52612D8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A84F39-9EB6-4A82-B631-23A4B684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4B7F-C0D2-4043-83AF-14AD6AFA5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92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439A2-E7BC-4130-A3CD-7C0830D89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4F992C-4E5C-4AD1-952E-3E6C18EE9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6DC736-F897-4752-9D9D-0873A99BD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C50C57-0D4B-462B-AD88-2CE3C177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9D6A-8EF3-4388-A0CC-A27C16DFFFA4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D27D23-670D-4EE0-B95E-645FC49B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7978E8-172A-447A-BB44-1A1798503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4B7F-C0D2-4043-83AF-14AD6AFA5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89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258E05-B50C-4D9D-9121-243A2D93B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93EA36-B311-4C9B-A023-6B432FD9D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4B49C9-8DB2-4E6E-AD07-C27D0E901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C9D6A-8EF3-4388-A0CC-A27C16DFFFA4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F5A93-7BF2-45CC-A8A8-415CCA399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586CCC-EFD9-4CE2-BD40-359DB2C13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44B7F-C0D2-4043-83AF-14AD6AFA5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30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lection symbol for interface of a square of broken line | Free Icon">
            <a:extLst>
              <a:ext uri="{FF2B5EF4-FFF2-40B4-BE49-F238E27FC236}">
                <a16:creationId xmlns:a16="http://schemas.microsoft.com/office/drawing/2014/main" id="{0A8849A6-59D5-4631-B000-346F6ECDD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499" y="1591780"/>
            <a:ext cx="872182" cy="87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C5C751-7561-4BD3-BE67-26398FFBD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129" y="1341804"/>
            <a:ext cx="1146050" cy="1146050"/>
          </a:xfrm>
          <a:prstGeom prst="rect">
            <a:avLst/>
          </a:prstGeom>
        </p:spPr>
      </p:pic>
      <p:sp>
        <p:nvSpPr>
          <p:cNvPr id="6" name="곱하기 기호 5">
            <a:extLst>
              <a:ext uri="{FF2B5EF4-FFF2-40B4-BE49-F238E27FC236}">
                <a16:creationId xmlns:a16="http://schemas.microsoft.com/office/drawing/2014/main" id="{7A8EF376-B28C-4E42-A0B4-A5FE8DF16201}"/>
              </a:ext>
            </a:extLst>
          </p:cNvPr>
          <p:cNvSpPr/>
          <p:nvPr/>
        </p:nvSpPr>
        <p:spPr>
          <a:xfrm>
            <a:off x="1806027" y="1448221"/>
            <a:ext cx="1146050" cy="1146050"/>
          </a:xfrm>
          <a:prstGeom prst="mathMultiply">
            <a:avLst>
              <a:gd name="adj1" fmla="val 836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7862AD01-412E-4238-87FA-206CEAD603AD}"/>
              </a:ext>
            </a:extLst>
          </p:cNvPr>
          <p:cNvSpPr/>
          <p:nvPr/>
        </p:nvSpPr>
        <p:spPr>
          <a:xfrm>
            <a:off x="3059385" y="1457667"/>
            <a:ext cx="1146050" cy="1146050"/>
          </a:xfrm>
          <a:prstGeom prst="mathMultiply">
            <a:avLst>
              <a:gd name="adj1" fmla="val 836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9B015C-9B6E-4AC2-9480-6EF701B89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575" y="1591780"/>
            <a:ext cx="663720" cy="6637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C88862-CBEB-4041-9B0C-3BD920BB2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02" y="3429000"/>
            <a:ext cx="1146050" cy="11460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802527-C486-44DB-A880-1A4C9F74FA43}"/>
              </a:ext>
            </a:extLst>
          </p:cNvPr>
          <p:cNvSpPr txBox="1"/>
          <p:nvPr/>
        </p:nvSpPr>
        <p:spPr>
          <a:xfrm>
            <a:off x="1524539" y="3666293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badi" panose="020B0604020104020204" pitchFamily="34" charset="0"/>
              </a:rPr>
              <a:t>AU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3998EC-7A78-459A-AA43-19A8E45751F9}"/>
              </a:ext>
            </a:extLst>
          </p:cNvPr>
          <p:cNvSpPr/>
          <p:nvPr/>
        </p:nvSpPr>
        <p:spPr>
          <a:xfrm>
            <a:off x="1534157" y="3905933"/>
            <a:ext cx="5533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Abadi" panose="020B0604020104020204" pitchFamily="34" charset="0"/>
              </a:rPr>
              <a:t>TO</a:t>
            </a:r>
            <a:endParaRPr lang="ko-KR" altLang="en-US" sz="2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94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4048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Abadi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정봉혁</dc:creator>
  <cp:lastModifiedBy>정봉혁</cp:lastModifiedBy>
  <cp:revision>6</cp:revision>
  <dcterms:created xsi:type="dcterms:W3CDTF">2020-04-30T08:37:57Z</dcterms:created>
  <dcterms:modified xsi:type="dcterms:W3CDTF">2020-05-04T05:56:33Z</dcterms:modified>
</cp:coreProperties>
</file>