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3" r:id="rId2"/>
    <p:sldId id="264" r:id="rId3"/>
    <p:sldId id="277" r:id="rId4"/>
    <p:sldId id="276" r:id="rId5"/>
    <p:sldId id="278" r:id="rId6"/>
    <p:sldId id="279" r:id="rId7"/>
    <p:sldId id="266" r:id="rId8"/>
    <p:sldId id="274" r:id="rId9"/>
    <p:sldId id="275" r:id="rId10"/>
    <p:sldId id="265" r:id="rId11"/>
    <p:sldId id="268" r:id="rId12"/>
    <p:sldId id="271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6E71-D44A-496E-A5BC-1F1761A14DE6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990E6-819D-4D49-A8B3-772C449284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9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52AE-ADC6-4F48-8989-38172C0F5E54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392F-714F-48E4-8050-FA0F762ED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jp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2178"/>
          <a:stretch/>
        </p:blipFill>
        <p:spPr>
          <a:xfrm>
            <a:off x="69023" y="1135064"/>
            <a:ext cx="9005953" cy="4684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My 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Create Content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83781" y="576083"/>
            <a:ext cx="398721" cy="36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8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345502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7714" y="1135064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3874"/>
          <a:stretch/>
        </p:blipFill>
        <p:spPr>
          <a:xfrm>
            <a:off x="4481107" y="3248607"/>
            <a:ext cx="1295845" cy="9193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3018"/>
          <a:stretch/>
        </p:blipFill>
        <p:spPr>
          <a:xfrm>
            <a:off x="5861599" y="3253724"/>
            <a:ext cx="1988651" cy="24770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t="20828"/>
          <a:stretch/>
        </p:blipFill>
        <p:spPr>
          <a:xfrm>
            <a:off x="706499" y="3116912"/>
            <a:ext cx="3774608" cy="275062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2593" y="2707571"/>
            <a:ext cx="7490320" cy="328631"/>
            <a:chOff x="572593" y="2707571"/>
            <a:chExt cx="7490320" cy="32863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Background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/>
          <a:srcRect l="12337" t="7912" r="28098" b="4132"/>
          <a:stretch/>
        </p:blipFill>
        <p:spPr>
          <a:xfrm>
            <a:off x="8248295" y="3117392"/>
            <a:ext cx="363104" cy="229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oup 49"/>
          <p:cNvGrpSpPr/>
          <p:nvPr/>
        </p:nvGrpSpPr>
        <p:grpSpPr>
          <a:xfrm>
            <a:off x="1998547" y="5867538"/>
            <a:ext cx="1190512" cy="501364"/>
            <a:chOff x="1814882" y="5948248"/>
            <a:chExt cx="912369" cy="41796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10"/>
            <a:srcRect l="4311" r="48282" b="5100"/>
            <a:stretch/>
          </p:blipFill>
          <p:spPr>
            <a:xfrm>
              <a:off x="1814882" y="5948248"/>
              <a:ext cx="837941" cy="41796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10"/>
            <a:srcRect l="93324" t="-2" r="2465" b="5361"/>
            <a:stretch/>
          </p:blipFill>
          <p:spPr>
            <a:xfrm>
              <a:off x="2652824" y="5949383"/>
              <a:ext cx="74427" cy="416829"/>
            </a:xfrm>
            <a:prstGeom prst="rect">
              <a:avLst/>
            </a:prstGeom>
          </p:spPr>
        </p:pic>
      </p:grpSp>
      <p:cxnSp>
        <p:nvCxnSpPr>
          <p:cNvPr id="51" name="Straight Connector 5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345502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7714" y="1135064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9" y="3698271"/>
            <a:ext cx="2411289" cy="198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93" y="3036202"/>
            <a:ext cx="6605636" cy="538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255" y="3659002"/>
            <a:ext cx="5099511" cy="211791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72593" y="2707571"/>
            <a:ext cx="7490320" cy="328631"/>
            <a:chOff x="572593" y="2707571"/>
            <a:chExt cx="7490320" cy="32863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Background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/>
            <a:srcRect l="12337" t="40047" r="28468" b="50281"/>
            <a:stretch/>
          </p:blipFill>
          <p:spPr>
            <a:xfrm>
              <a:off x="1900295" y="2757056"/>
              <a:ext cx="360844" cy="252414"/>
            </a:xfrm>
            <a:prstGeom prst="rect">
              <a:avLst/>
            </a:prstGeom>
            <a:effectLst/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2336" y="2745577"/>
              <a:ext cx="96797" cy="262158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/>
          <a:srcRect l="12337" t="7912" r="28098" b="4132"/>
          <a:stretch/>
        </p:blipFill>
        <p:spPr>
          <a:xfrm rot="16200000">
            <a:off x="6750762" y="1254353"/>
            <a:ext cx="363104" cy="229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345502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7714" y="1135064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9" y="3698271"/>
            <a:ext cx="2411289" cy="198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93" y="3036202"/>
            <a:ext cx="6605636" cy="538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838" y="3902983"/>
            <a:ext cx="4621925" cy="260405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72593" y="2707571"/>
            <a:ext cx="7490320" cy="328631"/>
            <a:chOff x="572593" y="2707571"/>
            <a:chExt cx="7490320" cy="32863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Background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9"/>
            <a:srcRect l="12337" t="40047" r="28468" b="50281"/>
            <a:stretch/>
          </p:blipFill>
          <p:spPr>
            <a:xfrm>
              <a:off x="1900295" y="2757056"/>
              <a:ext cx="360844" cy="252414"/>
            </a:xfrm>
            <a:prstGeom prst="rect">
              <a:avLst/>
            </a:prstGeom>
            <a:effectLst/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2336" y="2745577"/>
              <a:ext cx="96797" cy="26215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9"/>
            <a:srcRect l="12337" t="55154" r="33765" b="33709"/>
            <a:stretch/>
          </p:blipFill>
          <p:spPr>
            <a:xfrm>
              <a:off x="2544228" y="2736032"/>
              <a:ext cx="328555" cy="290644"/>
            </a:xfrm>
            <a:prstGeom prst="rect">
              <a:avLst/>
            </a:prstGeom>
            <a:effectLst/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7854" y="2743259"/>
              <a:ext cx="96797" cy="262158"/>
            </a:xfrm>
            <a:prstGeom prst="rect">
              <a:avLst/>
            </a:prstGeom>
          </p:spPr>
        </p:pic>
      </p:grpSp>
      <p:sp>
        <p:nvSpPr>
          <p:cNvPr id="14" name="Oval 13"/>
          <p:cNvSpPr/>
          <p:nvPr/>
        </p:nvSpPr>
        <p:spPr>
          <a:xfrm>
            <a:off x="1965306" y="2743259"/>
            <a:ext cx="246743" cy="243106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/>
          <a:srcRect l="12337" t="7912" r="28098" b="4132"/>
          <a:stretch/>
        </p:blipFill>
        <p:spPr>
          <a:xfrm>
            <a:off x="8248295" y="3117392"/>
            <a:ext cx="363104" cy="229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 33"/>
          <p:cNvGrpSpPr/>
          <p:nvPr/>
        </p:nvGrpSpPr>
        <p:grpSpPr>
          <a:xfrm>
            <a:off x="1191817" y="5806647"/>
            <a:ext cx="1190512" cy="501364"/>
            <a:chOff x="1814882" y="5948248"/>
            <a:chExt cx="912369" cy="41796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0"/>
            <a:srcRect l="4311" r="48282" b="5100"/>
            <a:stretch/>
          </p:blipFill>
          <p:spPr>
            <a:xfrm>
              <a:off x="1814882" y="5948248"/>
              <a:ext cx="837941" cy="41796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0"/>
            <a:srcRect l="93324" t="-2" r="2465" b="5361"/>
            <a:stretch/>
          </p:blipFill>
          <p:spPr>
            <a:xfrm>
              <a:off x="2652824" y="5949383"/>
              <a:ext cx="74427" cy="4168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345502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7714" y="1135064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9" y="3698271"/>
            <a:ext cx="2411289" cy="198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93" y="3036202"/>
            <a:ext cx="6605636" cy="538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838" y="3902983"/>
            <a:ext cx="4621925" cy="260405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72593" y="2707571"/>
            <a:ext cx="7490320" cy="328631"/>
            <a:chOff x="572593" y="2707571"/>
            <a:chExt cx="7490320" cy="32863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Background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9"/>
            <a:srcRect l="12337" t="40047" r="28468" b="50281"/>
            <a:stretch/>
          </p:blipFill>
          <p:spPr>
            <a:xfrm>
              <a:off x="1900295" y="2757056"/>
              <a:ext cx="360844" cy="252414"/>
            </a:xfrm>
            <a:prstGeom prst="rect">
              <a:avLst/>
            </a:prstGeom>
            <a:effectLst/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2336" y="2745577"/>
              <a:ext cx="96797" cy="26215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9"/>
            <a:srcRect l="12337" t="55154" r="33765" b="33709"/>
            <a:stretch/>
          </p:blipFill>
          <p:spPr>
            <a:xfrm>
              <a:off x="2544228" y="2736032"/>
              <a:ext cx="328555" cy="290644"/>
            </a:xfrm>
            <a:prstGeom prst="rect">
              <a:avLst/>
            </a:prstGeom>
            <a:effectLst/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7854" y="2743259"/>
              <a:ext cx="96797" cy="262158"/>
            </a:xfrm>
            <a:prstGeom prst="rect">
              <a:avLst/>
            </a:prstGeom>
          </p:spPr>
        </p:pic>
      </p:grpSp>
      <p:sp>
        <p:nvSpPr>
          <p:cNvPr id="14" name="Oval 13"/>
          <p:cNvSpPr/>
          <p:nvPr/>
        </p:nvSpPr>
        <p:spPr>
          <a:xfrm>
            <a:off x="1965306" y="2743259"/>
            <a:ext cx="246743" cy="243106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/>
          <a:srcRect l="12337" t="7912" r="28098" b="4132"/>
          <a:stretch/>
        </p:blipFill>
        <p:spPr>
          <a:xfrm>
            <a:off x="8248295" y="3117392"/>
            <a:ext cx="363104" cy="229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 33"/>
          <p:cNvGrpSpPr/>
          <p:nvPr/>
        </p:nvGrpSpPr>
        <p:grpSpPr>
          <a:xfrm>
            <a:off x="1191817" y="5806647"/>
            <a:ext cx="1190512" cy="501364"/>
            <a:chOff x="1814882" y="5948248"/>
            <a:chExt cx="912369" cy="41796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0"/>
            <a:srcRect l="4311" r="48282" b="5100"/>
            <a:stretch/>
          </p:blipFill>
          <p:spPr>
            <a:xfrm>
              <a:off x="1814882" y="5948248"/>
              <a:ext cx="837941" cy="41796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0"/>
            <a:srcRect l="93324" t="-2" r="2465" b="5361"/>
            <a:stretch/>
          </p:blipFill>
          <p:spPr>
            <a:xfrm>
              <a:off x="2652824" y="5949383"/>
              <a:ext cx="74427" cy="41682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6110" y="2943578"/>
            <a:ext cx="6048419" cy="2395555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345502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7714" y="1135064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9" y="3698271"/>
            <a:ext cx="2411289" cy="198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93" y="3036202"/>
            <a:ext cx="6605636" cy="53816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72593" y="2707571"/>
            <a:ext cx="7490320" cy="328631"/>
            <a:chOff x="572593" y="2707571"/>
            <a:chExt cx="7490320" cy="32863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6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Background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8"/>
            <a:srcRect l="12337" t="40047" r="28468" b="50281"/>
            <a:stretch/>
          </p:blipFill>
          <p:spPr>
            <a:xfrm>
              <a:off x="1900295" y="2757056"/>
              <a:ext cx="360844" cy="252414"/>
            </a:xfrm>
            <a:prstGeom prst="rect">
              <a:avLst/>
            </a:prstGeom>
            <a:effectLst/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336" y="2745577"/>
              <a:ext cx="96797" cy="2621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8"/>
            <a:srcRect l="12337" t="55154" r="33765" b="33709"/>
            <a:stretch/>
          </p:blipFill>
          <p:spPr>
            <a:xfrm>
              <a:off x="2544228" y="2736032"/>
              <a:ext cx="328555" cy="290644"/>
            </a:xfrm>
            <a:prstGeom prst="rect">
              <a:avLst/>
            </a:prstGeom>
            <a:effectLst/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97854" y="2743259"/>
              <a:ext cx="96797" cy="26215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/>
            <a:srcRect l="12337" t="71670" r="33765" b="18736"/>
            <a:stretch/>
          </p:blipFill>
          <p:spPr>
            <a:xfrm>
              <a:off x="3197769" y="2748233"/>
              <a:ext cx="328555" cy="250389"/>
            </a:xfrm>
            <a:prstGeom prst="rect">
              <a:avLst/>
            </a:prstGeom>
            <a:effectLst/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23849" y="2738980"/>
              <a:ext cx="96797" cy="262158"/>
            </a:xfrm>
            <a:prstGeom prst="rect">
              <a:avLst/>
            </a:prstGeom>
          </p:spPr>
        </p:pic>
      </p:grpSp>
      <p:sp>
        <p:nvSpPr>
          <p:cNvPr id="38" name="Oval 37"/>
          <p:cNvSpPr/>
          <p:nvPr/>
        </p:nvSpPr>
        <p:spPr>
          <a:xfrm>
            <a:off x="1965306" y="2743259"/>
            <a:ext cx="246743" cy="243106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12133" y="2757056"/>
            <a:ext cx="246743" cy="243106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53" y="3698271"/>
            <a:ext cx="2683347" cy="29149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8"/>
          <a:srcRect l="12337" t="7912" r="28098" b="4132"/>
          <a:stretch/>
        </p:blipFill>
        <p:spPr>
          <a:xfrm>
            <a:off x="8248295" y="3117392"/>
            <a:ext cx="363104" cy="229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/>
          <p:cNvGrpSpPr/>
          <p:nvPr/>
        </p:nvGrpSpPr>
        <p:grpSpPr>
          <a:xfrm>
            <a:off x="1206637" y="5806647"/>
            <a:ext cx="1190512" cy="501364"/>
            <a:chOff x="1814882" y="5948248"/>
            <a:chExt cx="912369" cy="41796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0"/>
            <a:srcRect l="4311" r="48282" b="5100"/>
            <a:stretch/>
          </p:blipFill>
          <p:spPr>
            <a:xfrm>
              <a:off x="1814882" y="5948248"/>
              <a:ext cx="837941" cy="41796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/>
            <a:srcRect l="93324" t="-2" r="2465" b="5361"/>
            <a:stretch/>
          </p:blipFill>
          <p:spPr>
            <a:xfrm>
              <a:off x="2652824" y="5949383"/>
              <a:ext cx="74427" cy="416829"/>
            </a:xfrm>
            <a:prstGeom prst="rect">
              <a:avLst/>
            </a:prstGeom>
          </p:spPr>
        </p:pic>
      </p:grpSp>
      <p:cxnSp>
        <p:nvCxnSpPr>
          <p:cNvPr id="44" name="Straight Connector 43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4" y="1345502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7714" y="1135064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9" y="3698271"/>
            <a:ext cx="2411289" cy="198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93" y="3036202"/>
            <a:ext cx="6605636" cy="53816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72593" y="2707571"/>
            <a:ext cx="7490320" cy="328631"/>
            <a:chOff x="572593" y="2707571"/>
            <a:chExt cx="7490320" cy="32863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6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6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Background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8"/>
            <a:srcRect l="12337" t="40047" r="28468" b="50281"/>
            <a:stretch/>
          </p:blipFill>
          <p:spPr>
            <a:xfrm>
              <a:off x="1900295" y="2757056"/>
              <a:ext cx="360844" cy="252414"/>
            </a:xfrm>
            <a:prstGeom prst="rect">
              <a:avLst/>
            </a:prstGeom>
            <a:effectLst/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336" y="2745577"/>
              <a:ext cx="96797" cy="2621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8"/>
            <a:srcRect l="12337" t="55154" r="33765" b="33709"/>
            <a:stretch/>
          </p:blipFill>
          <p:spPr>
            <a:xfrm>
              <a:off x="2544228" y="2736032"/>
              <a:ext cx="328555" cy="290644"/>
            </a:xfrm>
            <a:prstGeom prst="rect">
              <a:avLst/>
            </a:prstGeom>
            <a:effectLst/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97854" y="2743259"/>
              <a:ext cx="96797" cy="26215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/>
            <a:srcRect l="12337" t="71670" r="33765" b="18736"/>
            <a:stretch/>
          </p:blipFill>
          <p:spPr>
            <a:xfrm>
              <a:off x="3197769" y="2748233"/>
              <a:ext cx="328555" cy="250389"/>
            </a:xfrm>
            <a:prstGeom prst="rect">
              <a:avLst/>
            </a:prstGeom>
            <a:effectLst/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23849" y="2738980"/>
              <a:ext cx="96797" cy="262158"/>
            </a:xfrm>
            <a:prstGeom prst="rect">
              <a:avLst/>
            </a:prstGeom>
          </p:spPr>
        </p:pic>
      </p:grpSp>
      <p:sp>
        <p:nvSpPr>
          <p:cNvPr id="38" name="Oval 37"/>
          <p:cNvSpPr/>
          <p:nvPr/>
        </p:nvSpPr>
        <p:spPr>
          <a:xfrm>
            <a:off x="1965306" y="2743259"/>
            <a:ext cx="246743" cy="243106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12133" y="2757056"/>
            <a:ext cx="246743" cy="243106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53" y="3698271"/>
            <a:ext cx="2683347" cy="29149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8"/>
          <a:srcRect l="12337" t="7912" r="28098" b="4132"/>
          <a:stretch/>
        </p:blipFill>
        <p:spPr>
          <a:xfrm>
            <a:off x="8248295" y="3117392"/>
            <a:ext cx="363104" cy="229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/>
          <p:cNvGrpSpPr/>
          <p:nvPr/>
        </p:nvGrpSpPr>
        <p:grpSpPr>
          <a:xfrm>
            <a:off x="1206637" y="5806647"/>
            <a:ext cx="1190512" cy="501364"/>
            <a:chOff x="1814882" y="5948248"/>
            <a:chExt cx="912369" cy="41796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0"/>
            <a:srcRect l="4311" r="48282" b="5100"/>
            <a:stretch/>
          </p:blipFill>
          <p:spPr>
            <a:xfrm>
              <a:off x="1814882" y="5948248"/>
              <a:ext cx="837941" cy="41796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/>
            <a:srcRect l="93324" t="-2" r="2465" b="5361"/>
            <a:stretch/>
          </p:blipFill>
          <p:spPr>
            <a:xfrm>
              <a:off x="2652824" y="5949383"/>
              <a:ext cx="74427" cy="416829"/>
            </a:xfrm>
            <a:prstGeom prst="rect">
              <a:avLst/>
            </a:prstGeom>
          </p:spPr>
        </p:pic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1"/>
          <a:srcRect b="49128"/>
          <a:stretch/>
        </p:blipFill>
        <p:spPr>
          <a:xfrm>
            <a:off x="1506110" y="2943578"/>
            <a:ext cx="6048419" cy="1218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1"/>
          <a:srcRect t="76982" b="-50498"/>
          <a:stretch/>
        </p:blipFill>
        <p:spPr>
          <a:xfrm>
            <a:off x="1506110" y="4162249"/>
            <a:ext cx="6048419" cy="1761082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12178"/>
          <a:stretch/>
        </p:blipFill>
        <p:spPr>
          <a:xfrm>
            <a:off x="69023" y="1220125"/>
            <a:ext cx="9005953" cy="4684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6528" y="990197"/>
            <a:ext cx="1817299" cy="1182623"/>
            <a:chOff x="1782792" y="1014985"/>
            <a:chExt cx="1817299" cy="1182623"/>
          </a:xfrm>
          <a:solidFill>
            <a:schemeClr val="bg1"/>
          </a:solidFill>
        </p:grpSpPr>
        <p:sp>
          <p:nvSpPr>
            <p:cNvPr id="2" name="Rectangle 1"/>
            <p:cNvSpPr/>
            <p:nvPr/>
          </p:nvSpPr>
          <p:spPr>
            <a:xfrm>
              <a:off x="1782792" y="1014985"/>
              <a:ext cx="1817299" cy="302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82792" y="1312597"/>
              <a:ext cx="1817299" cy="302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82792" y="1600891"/>
              <a:ext cx="1817299" cy="302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82792" y="1894936"/>
              <a:ext cx="1817299" cy="3026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25766" y="985045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5766" y="1279528"/>
            <a:ext cx="1279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Micro Learning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8514" y="1583589"/>
            <a:ext cx="1427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Video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66" y="1865043"/>
            <a:ext cx="150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Course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6527" y="987597"/>
            <a:ext cx="1817299" cy="30267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3781" y="576083"/>
            <a:ext cx="398721" cy="36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0" y="1180545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4002" y="1073015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4230" y="3265293"/>
            <a:ext cx="8441074" cy="328631"/>
            <a:chOff x="572593" y="2707571"/>
            <a:chExt cx="7490320" cy="32863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4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Background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1265206" y="6147006"/>
            <a:ext cx="925910" cy="412086"/>
            <a:chOff x="1814882" y="5948248"/>
            <a:chExt cx="912369" cy="41796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6"/>
            <a:srcRect l="4311" r="48282" b="5100"/>
            <a:stretch/>
          </p:blipFill>
          <p:spPr>
            <a:xfrm>
              <a:off x="1814882" y="5948248"/>
              <a:ext cx="837941" cy="41796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/>
            <a:srcRect l="93324" t="-2" r="2465" b="5361"/>
            <a:stretch/>
          </p:blipFill>
          <p:spPr>
            <a:xfrm>
              <a:off x="2652824" y="5949383"/>
              <a:ext cx="74427" cy="416829"/>
            </a:xfrm>
            <a:prstGeom prst="rect">
              <a:avLst/>
            </a:prstGeom>
          </p:spPr>
        </p:pic>
      </p:grpSp>
      <p:cxnSp>
        <p:nvCxnSpPr>
          <p:cNvPr id="51" name="Straight Connector 5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t="20828"/>
          <a:stretch/>
        </p:blipFill>
        <p:spPr>
          <a:xfrm>
            <a:off x="504002" y="3694739"/>
            <a:ext cx="3064401" cy="22330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/>
          <a:srcRect l="3018"/>
          <a:stretch/>
        </p:blipFill>
        <p:spPr>
          <a:xfrm>
            <a:off x="6406716" y="3745853"/>
            <a:ext cx="1988651" cy="247700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/>
          <a:srcRect l="3874"/>
          <a:stretch/>
        </p:blipFill>
        <p:spPr>
          <a:xfrm>
            <a:off x="4100297" y="3836012"/>
            <a:ext cx="1560683" cy="110726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49609" y="2965373"/>
            <a:ext cx="3207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your background image and hotspot color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b="49535"/>
          <a:stretch/>
        </p:blipFill>
        <p:spPr>
          <a:xfrm>
            <a:off x="535300" y="2566542"/>
            <a:ext cx="7300966" cy="45664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83781" y="576083"/>
            <a:ext cx="398721" cy="36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6" y="1158280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4002" y="1073015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98" y="4662342"/>
            <a:ext cx="2411289" cy="198447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6" y="4036712"/>
            <a:ext cx="6605636" cy="53816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165" y="4574878"/>
            <a:ext cx="5099511" cy="21179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t="53585"/>
          <a:stretch/>
        </p:blipFill>
        <p:spPr>
          <a:xfrm>
            <a:off x="484144" y="3444214"/>
            <a:ext cx="8205532" cy="4720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4640" y="3585755"/>
            <a:ext cx="978902" cy="2187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42350" y="3579112"/>
            <a:ext cx="2956113" cy="2019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2340" y="352124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Hotspots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4626" y="3167215"/>
            <a:ext cx="2486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a hotspot type to be displayed</a:t>
            </a:r>
          </a:p>
        </p:txBody>
      </p:sp>
      <p:pic>
        <p:nvPicPr>
          <p:cNvPr id="2050" name="Picture 2" descr="http://res.freestockphotos.biz/pictures/6/6167-illustration-of-right-facing-blue-arrows-pv.png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02" y="3226943"/>
            <a:ext cx="400171" cy="16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/>
          <a:srcRect b="48550"/>
          <a:stretch/>
        </p:blipFill>
        <p:spPr>
          <a:xfrm>
            <a:off x="504002" y="2599773"/>
            <a:ext cx="8205532" cy="523243"/>
          </a:xfrm>
          <a:prstGeom prst="rect">
            <a:avLst/>
          </a:prstGeom>
        </p:spPr>
      </p:pic>
      <p:pic>
        <p:nvPicPr>
          <p:cNvPr id="73" name="Picture 6" descr="http://downloadicons.net/sites/default/files/txt-file-icon-6476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71" y="3141966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s://cdn2.iconfinder.com/data/icons/windows-8-metro-style/512/video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9" y="3134651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https://cdn2.iconfinder.com/data/icons/windows-8-metro-style/512/p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57" y="314303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http://downloadicons.net/sites/default/files/txt-file-icon-6476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37" y="355681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83781" y="576083"/>
            <a:ext cx="398721" cy="36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findicons.com/files/icons/1580/devine_icons_part_2/128/trash_recyclebin_empty_clos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63" y="4262616"/>
            <a:ext cx="278024" cy="2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6" y="1158280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4002" y="1073015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98" y="4662342"/>
            <a:ext cx="2411289" cy="198447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6" y="4036712"/>
            <a:ext cx="6605636" cy="5381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53585"/>
          <a:stretch/>
        </p:blipFill>
        <p:spPr>
          <a:xfrm>
            <a:off x="484144" y="3444214"/>
            <a:ext cx="8205532" cy="4720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4640" y="3585755"/>
            <a:ext cx="978902" cy="2187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42350" y="3579112"/>
            <a:ext cx="2956113" cy="2019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2340" y="352124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Hotspots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4626" y="3167215"/>
            <a:ext cx="2486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a hotspot type to be displayed</a:t>
            </a:r>
          </a:p>
        </p:txBody>
      </p:sp>
      <p:pic>
        <p:nvPicPr>
          <p:cNvPr id="2050" name="Picture 2" descr="http://res.freestockphotos.biz/pictures/6/6167-illustration-of-right-facing-blue-arrows-pv.png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02" y="3226943"/>
            <a:ext cx="400171" cy="16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/>
          <a:srcRect b="48550"/>
          <a:stretch/>
        </p:blipFill>
        <p:spPr>
          <a:xfrm>
            <a:off x="504002" y="2599773"/>
            <a:ext cx="8205532" cy="5232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8643" y="4907759"/>
            <a:ext cx="4621925" cy="2604054"/>
          </a:xfrm>
          <a:prstGeom prst="rect">
            <a:avLst/>
          </a:prstGeom>
        </p:spPr>
      </p:pic>
      <p:pic>
        <p:nvPicPr>
          <p:cNvPr id="33" name="Picture 6" descr="http://downloadicons.net/sites/default/files/txt-file-icon-6476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71" y="3141966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s://cdn2.iconfinder.com/data/icons/windows-8-metro-style/512/video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9" y="3134651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s://cdn2.iconfinder.com/data/icons/windows-8-metro-style/512/p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57" y="314303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s://cdn2.iconfinder.com/data/icons/windows-8-metro-style/512/video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61" y="355681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downloadicons.net/sites/default/files/txt-file-icon-6476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37" y="355681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10737" y="3556819"/>
            <a:ext cx="228600" cy="247718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83781" y="576083"/>
            <a:ext cx="398721" cy="36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http://findicons.com/files/icons/1580/devine_icons_part_2/128/trash_recyclebin_empty_clos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63" y="4257006"/>
            <a:ext cx="278024" cy="2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6" y="1158280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4002" y="1073015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98" y="4662342"/>
            <a:ext cx="2411289" cy="198447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6" y="4036712"/>
            <a:ext cx="6605636" cy="5381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53585"/>
          <a:stretch/>
        </p:blipFill>
        <p:spPr>
          <a:xfrm>
            <a:off x="484144" y="3444214"/>
            <a:ext cx="8205532" cy="4720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4640" y="3585755"/>
            <a:ext cx="978902" cy="21878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142350" y="3579112"/>
            <a:ext cx="2956113" cy="2019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2340" y="352124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Hotspots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4626" y="3167215"/>
            <a:ext cx="2486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a hotspot type to be displayed</a:t>
            </a:r>
          </a:p>
        </p:txBody>
      </p:sp>
      <p:pic>
        <p:nvPicPr>
          <p:cNvPr id="2050" name="Picture 2" descr="http://res.freestockphotos.biz/pictures/6/6167-illustration-of-right-facing-blue-arrows-pv.png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02" y="3226943"/>
            <a:ext cx="400171" cy="16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/>
          <a:srcRect b="48550"/>
          <a:stretch/>
        </p:blipFill>
        <p:spPr>
          <a:xfrm>
            <a:off x="504002" y="2599773"/>
            <a:ext cx="8205532" cy="523243"/>
          </a:xfrm>
          <a:prstGeom prst="rect">
            <a:avLst/>
          </a:prstGeom>
        </p:spPr>
      </p:pic>
      <p:pic>
        <p:nvPicPr>
          <p:cNvPr id="2054" name="Picture 6" descr="http://downloadicons.net/sites/default/files/txt-file-icon-6476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71" y="3141966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2.iconfinder.com/data/icons/windows-8-metro-style/512/video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9" y="3134651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2.iconfinder.com/data/icons/windows-8-metro-style/512/p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57" y="3143038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http://downloadicons.net/sites/default/files/txt-file-icon-6476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37" y="355681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s://cdn2.iconfinder.com/data/icons/windows-8-metro-style/512/video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61" y="355681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s://cdn2.iconfinder.com/data/icons/windows-8-metro-style/512/p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87" y="355681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09" y="4868328"/>
            <a:ext cx="3274365" cy="355697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6" name="Rectangle 35"/>
          <p:cNvSpPr/>
          <p:nvPr/>
        </p:nvSpPr>
        <p:spPr>
          <a:xfrm>
            <a:off x="2310737" y="3556819"/>
            <a:ext cx="228600" cy="247718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62161" y="3556014"/>
            <a:ext cx="228600" cy="247718"/>
          </a:xfrm>
          <a:prstGeom prst="rect">
            <a:avLst/>
          </a:prstGeom>
          <a:solidFill>
            <a:schemeClr val="bg1">
              <a:lumMod val="9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3781" y="576083"/>
            <a:ext cx="398721" cy="36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http://findicons.com/files/icons/1580/devine_icons_part_2/128/trash_recyclebin_empty_close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63" y="4257006"/>
            <a:ext cx="278024" cy="2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43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9623" y="1479799"/>
            <a:ext cx="1870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Tips for Better Selling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0" y="1861659"/>
            <a:ext cx="4696656" cy="33694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98" y="1861659"/>
            <a:ext cx="3514791" cy="108175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595793" y="3177066"/>
            <a:ext cx="1273532" cy="369332"/>
            <a:chOff x="5781086" y="2325600"/>
            <a:chExt cx="1273532" cy="369332"/>
          </a:xfrm>
        </p:grpSpPr>
        <p:sp>
          <p:nvSpPr>
            <p:cNvPr id="13" name="Rectangle 12"/>
            <p:cNvSpPr/>
            <p:nvPr/>
          </p:nvSpPr>
          <p:spPr>
            <a:xfrm>
              <a:off x="5781086" y="2339936"/>
              <a:ext cx="1273532" cy="3406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85682" y="23256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Publish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319" y="5326622"/>
            <a:ext cx="1273532" cy="369332"/>
            <a:chOff x="702267" y="1738833"/>
            <a:chExt cx="1273532" cy="369332"/>
          </a:xfrm>
        </p:grpSpPr>
        <p:sp>
          <p:nvSpPr>
            <p:cNvPr id="26" name="Rectangle 25"/>
            <p:cNvSpPr/>
            <p:nvPr/>
          </p:nvSpPr>
          <p:spPr>
            <a:xfrm>
              <a:off x="702267" y="1756505"/>
              <a:ext cx="1273532" cy="3406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9730" y="1738833"/>
              <a:ext cx="54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My Content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Create Content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3781" y="576083"/>
            <a:ext cx="398721" cy="368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8026"/>
          <a:stretch/>
        </p:blipFill>
        <p:spPr>
          <a:xfrm>
            <a:off x="85061" y="1110757"/>
            <a:ext cx="9058939" cy="472055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92031"/>
            <a:ext cx="9144000" cy="479456"/>
            <a:chOff x="0" y="592031"/>
            <a:chExt cx="9144000" cy="4794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2031"/>
              <a:ext cx="9144000" cy="479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89162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6143" y="655608"/>
              <a:ext cx="552091" cy="235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0476" y="655608"/>
              <a:ext cx="1219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37071" y="1273835"/>
            <a:ext cx="1466491" cy="3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0" y="1180545"/>
            <a:ext cx="8234423" cy="13620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4002" y="1073015"/>
            <a:ext cx="143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Interactive Menu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4230" y="3265293"/>
            <a:ext cx="8441074" cy="328631"/>
            <a:chOff x="572593" y="2707571"/>
            <a:chExt cx="7490320" cy="32863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4"/>
            <a:srcRect r="7239"/>
            <a:stretch/>
          </p:blipFill>
          <p:spPr>
            <a:xfrm rot="10800000">
              <a:off x="724993" y="2707571"/>
              <a:ext cx="7337920" cy="32861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r="7239"/>
            <a:stretch/>
          </p:blipFill>
          <p:spPr>
            <a:xfrm>
              <a:off x="572593" y="2707587"/>
              <a:ext cx="7337920" cy="32861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65878" y="2718005"/>
              <a:ext cx="1049005" cy="307777"/>
            </a:xfrm>
            <a:prstGeom prst="rect">
              <a:avLst/>
            </a:prstGeom>
            <a:solidFill>
              <a:srgbClr val="F5F5F5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Background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8675" y="2743470"/>
              <a:ext cx="96797" cy="262158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1265206" y="6147006"/>
            <a:ext cx="925910" cy="412086"/>
            <a:chOff x="1814882" y="5948248"/>
            <a:chExt cx="912369" cy="41796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6"/>
            <a:srcRect l="4311" r="48282" b="5100"/>
            <a:stretch/>
          </p:blipFill>
          <p:spPr>
            <a:xfrm>
              <a:off x="1814882" y="5948248"/>
              <a:ext cx="837941" cy="41796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/>
            <a:srcRect l="93324" t="-2" r="2465" b="5361"/>
            <a:stretch/>
          </p:blipFill>
          <p:spPr>
            <a:xfrm>
              <a:off x="2652824" y="5949383"/>
              <a:ext cx="74427" cy="416829"/>
            </a:xfrm>
            <a:prstGeom prst="rect">
              <a:avLst/>
            </a:prstGeom>
          </p:spPr>
        </p:pic>
      </p:grpSp>
      <p:cxnSp>
        <p:nvCxnSpPr>
          <p:cNvPr id="51" name="Straight Connector 50"/>
          <p:cNvCxnSpPr/>
          <p:nvPr/>
        </p:nvCxnSpPr>
        <p:spPr>
          <a:xfrm>
            <a:off x="1692892" y="963057"/>
            <a:ext cx="797243" cy="5316"/>
          </a:xfrm>
          <a:prstGeom prst="line">
            <a:avLst/>
          </a:prstGeom>
          <a:ln w="158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4640" y="71983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My Content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3214" y="71322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D1F1F"/>
                </a:solidFill>
              </a:rPr>
              <a:t>Create Content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951614" y="960408"/>
            <a:ext cx="5896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65694" y="615935"/>
            <a:ext cx="1804782" cy="29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35300" y="2724917"/>
            <a:ext cx="1372363" cy="352723"/>
            <a:chOff x="656761" y="1744443"/>
            <a:chExt cx="1372363" cy="352723"/>
          </a:xfrm>
        </p:grpSpPr>
        <p:sp>
          <p:nvSpPr>
            <p:cNvPr id="32" name="Rectangle 31"/>
            <p:cNvSpPr/>
            <p:nvPr/>
          </p:nvSpPr>
          <p:spPr>
            <a:xfrm>
              <a:off x="702267" y="1756505"/>
              <a:ext cx="1273532" cy="3406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6761" y="1744443"/>
              <a:ext cx="1372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1. Background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02089" y="2724917"/>
            <a:ext cx="1273532" cy="352723"/>
            <a:chOff x="702267" y="1744443"/>
            <a:chExt cx="1273532" cy="352723"/>
          </a:xfrm>
        </p:grpSpPr>
        <p:sp>
          <p:nvSpPr>
            <p:cNvPr id="36" name="Rectangle 35"/>
            <p:cNvSpPr/>
            <p:nvPr/>
          </p:nvSpPr>
          <p:spPr>
            <a:xfrm>
              <a:off x="702267" y="1756505"/>
              <a:ext cx="1273532" cy="34066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0911" y="1744443"/>
              <a:ext cx="1138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2. Hotspots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74797" y="2717832"/>
            <a:ext cx="1273532" cy="352723"/>
            <a:chOff x="702267" y="1744443"/>
            <a:chExt cx="1273532" cy="352723"/>
          </a:xfrm>
          <a:solidFill>
            <a:srgbClr val="92D050"/>
          </a:solidFill>
        </p:grpSpPr>
        <p:sp>
          <p:nvSpPr>
            <p:cNvPr id="39" name="Rectangle 38"/>
            <p:cNvSpPr/>
            <p:nvPr/>
          </p:nvSpPr>
          <p:spPr>
            <a:xfrm>
              <a:off x="702267" y="1756505"/>
              <a:ext cx="1273532" cy="340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3596" y="1744443"/>
              <a:ext cx="769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3. Save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t="20828"/>
          <a:stretch/>
        </p:blipFill>
        <p:spPr>
          <a:xfrm>
            <a:off x="504002" y="3694739"/>
            <a:ext cx="3064401" cy="22330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/>
          <a:srcRect l="3018"/>
          <a:stretch/>
        </p:blipFill>
        <p:spPr>
          <a:xfrm>
            <a:off x="6423545" y="3898569"/>
            <a:ext cx="1988651" cy="247700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/>
          <a:srcRect l="3874"/>
          <a:stretch/>
        </p:blipFill>
        <p:spPr>
          <a:xfrm>
            <a:off x="3959857" y="3864672"/>
            <a:ext cx="1560683" cy="1107267"/>
          </a:xfrm>
          <a:prstGeom prst="rect">
            <a:avLst/>
          </a:prstGeom>
        </p:spPr>
      </p:pic>
      <p:pic>
        <p:nvPicPr>
          <p:cNvPr id="1026" name="Picture 2" descr="http://res.freestockphotos.biz/pictures/6/6167-illustration-of-right-facing-blue-arrows-pv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23" y="2820088"/>
            <a:ext cx="425231" cy="17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://res.freestockphotos.biz/pictures/6/6167-illustration-of-right-facing-blue-arrows-pv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93" y="2820088"/>
            <a:ext cx="425231" cy="17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123892" y="3285900"/>
            <a:ext cx="3207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your background image and hotspot color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/>
          <a:srcRect b="49535"/>
          <a:stretch/>
        </p:blipFill>
        <p:spPr>
          <a:xfrm>
            <a:off x="1603214" y="206167"/>
            <a:ext cx="7300966" cy="4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1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0F0"/>
      </a:accent1>
      <a:accent2>
        <a:srgbClr val="92D050"/>
      </a:accent2>
      <a:accent3>
        <a:srgbClr val="35BF91"/>
      </a:accent3>
      <a:accent4>
        <a:srgbClr val="FABE00"/>
      </a:accent4>
      <a:accent5>
        <a:srgbClr val="ED752B"/>
      </a:accent5>
      <a:accent6>
        <a:srgbClr val="DD175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3165</TotalTime>
  <Words>148</Words>
  <Application>Microsoft Office PowerPoint</Application>
  <PresentationFormat>On-screen Show (4:3)</PresentationFormat>
  <Paragraphs>65</Paragraphs>
  <Slides>15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</dc:creator>
  <cp:lastModifiedBy>Marc McNamara</cp:lastModifiedBy>
  <cp:revision>84</cp:revision>
  <dcterms:created xsi:type="dcterms:W3CDTF">2015-02-26T08:11:39Z</dcterms:created>
  <dcterms:modified xsi:type="dcterms:W3CDTF">2016-05-29T14:20:38Z</dcterms:modified>
</cp:coreProperties>
</file>