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58400" cy="7772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282828"/>
                </a:solidFill>
              </a:defRPr>
            </a:pPr>
            <a:r>
              <a:t>Organization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Total Employees: 53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20240"/>
          <a:ext cx="9144000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4747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Avg Tenure (yrs)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Executive Leadership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200 - Business Administration (Finance, HR,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200 - Business Administration (Legal)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Marketing &amp;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410  - Constituent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610  - Marketing &amp; Communications &amp; Partnerships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710  -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510  - Sport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110 - Business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310  - High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 of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110 - Business Development  •  Employees: 4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Jason Rizzi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Devlopment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(Vacant)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Major Gifts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Jillian Beyers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Development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Lindsay Welker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Annual Fund and Foundation Operations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4296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(Vacant) Development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716295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5029200" y="4846318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342103" y="265177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342101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19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200" y="265177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8716295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10 of 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310  - High Performance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8579" y="109728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Scott Schnitzspahn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General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Alec Hewett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Olympic Programs Senior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4786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Hans Ernst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Assistant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2372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Lindsey Jerdonek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Paralympic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958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Ryan Bolton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High Performance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Katie Zaferes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Coach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4786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Tommy Zaferes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Talent Development Assistant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2372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Auburn Forrest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Para Development Program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9958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Parker Spencer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HP Development Sr. Manager &amp; Project Podium Head Coach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2991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342991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1087819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1087819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087819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087820" y="4846318"/>
            <a:ext cx="262758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715405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8970577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970577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087820" y="2651774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1087819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5406" y="2651774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715405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200" y="2651774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6342991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200" y="2651774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970577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11 of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Executive Leadership Team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Victoria Brumfield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Executive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Jason Rizzi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Devlopment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6543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Jenny Wilson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Finance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5887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Kathryn Murtagh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General Counsel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5231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Krista Prescott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Marketing &amp; Growth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4575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Megan Lantrip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Executive Assistant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Scott Schnitzspahn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High Performance General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056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Tim Yount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Sport Development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005840" y="265176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0583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2615184" y="2651766"/>
            <a:ext cx="241401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615182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4224528" y="2651766"/>
            <a:ext cx="804672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4224526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200" y="2651766"/>
            <a:ext cx="804671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833870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9200" y="2651766"/>
            <a:ext cx="2414015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7443214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200" y="265176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905255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029198" y="2011680"/>
            <a:ext cx="3" cy="173736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029198" y="3749048"/>
            <a:ext cx="3" cy="173735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2 of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200 - Business Administration (Finance, HR, IT)  •  Employees: 5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Jenny Wilson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Finance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0748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Bill Wengert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Controller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7845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Jessica Stewart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Human Resources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Lisa DeBuano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(PT) Accoutning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6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4296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Michelle Lanning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Staff Accountant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1393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Nannette Cioffi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Staff Accountant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5650" y="420624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342103" y="4846302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1342101" y="484630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185650" y="420624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185651" y="4846302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484630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185650" y="420624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3185651" y="4846302"/>
            <a:ext cx="5530645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16295" y="484630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185651" y="2651766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85650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029200" y="2651766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872746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3 of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200 - Business Administration (Legal)  •  Employees: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Kathryn Murtagh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General Counsel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Holly Hamner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(PT) Risk and Compliance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Lauren Tesler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(Temp) Legal &amp; Compliance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Vacant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Compliance &amp; Governance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42103" y="2651758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42101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29200" y="2651758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716295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4 of 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Marketing &amp; Growth  •  Employees: 4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8579" y="109728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Krista Prescott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Marketing &amp; Growth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Brian D'Amico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Events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4786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Darren Jacoby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Constituent Growth and Retention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2372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Kelley Baer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Marketing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958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Steven Calla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Constituent Product Data Insights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0 years, 4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087820" y="2651766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087819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715406" y="2651766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715405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200" y="2651766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342991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200" y="2651766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8970577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5 of 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410  - Constituent Relationships  •  Employees: 9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Darren Jacoby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Constituent Growth and Retention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Josh Farmer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Membership Growth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Justin Trolle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Education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Liz Kollar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Director of Constituent Engagement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Megan Zablock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DEIA and Youth Program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Todd Brewer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Constituent Care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 years, 3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3039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Carlie Siders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Education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472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Zoe Da Silva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Youth Program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3 years, 1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Brian Stump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Event Services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08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Mackenzie Ellis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Club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255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035040" y="4846318"/>
            <a:ext cx="301752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03503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905255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046720" y="4846318"/>
            <a:ext cx="100584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804671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017518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011679" y="4846334"/>
            <a:ext cx="100584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167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7040878" y="420624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23360" y="4846326"/>
            <a:ext cx="301752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023358" y="484632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1005840" y="2651742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100583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017520" y="2651742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01751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02919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5029200" y="2651742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704087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9200" y="2651742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05255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6 of 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610  - Marketing &amp; Communications &amp; Partnerships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Kelley Baer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Marketing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Alicia Kaye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Manager of Strategic Partnerships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Madison Anderson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Partnerships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Paul Smith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Samantha Menher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Tech Strategy Planning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Stephen Meyers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Communications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888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Greta Shaffer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Corporate Partnerships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056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Kennedy Terry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Communications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9224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Mackenzie Brown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Creative Services &amp; Social Media Sr.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1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01751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9052558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200" y="4846334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02919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9052558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040880" y="4846334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040878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005840" y="265176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00583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017520" y="2651766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01751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19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029200" y="2651766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04087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029200" y="265176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05255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7 of 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710  - Events  •  Employees: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Brian D'Amico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Events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Brad Hildebrandt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Events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Eyal Friedman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Events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Mark Turner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Commissioner of Officials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42103" y="265177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42101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29200" y="2651774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716295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8 of 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510  - Sport Programs  •  Employees: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1920" y="1097280"/>
            <a:ext cx="219456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Tim Yount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Sport Development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1920" y="3291840"/>
            <a:ext cx="219456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Chad Cunningham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Program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029198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9 of 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