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383280" y="457200"/>
            <a:ext cx="210312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Alex Rivera</a:t>
            </a:r>
          </a:p>
          <a:p>
            <a:pPr>
              <a:defRPr sz="1000"/>
            </a:pPr>
            <a:r>
              <a:t>CEO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4560" y="1920240"/>
            <a:ext cx="210312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VP, Engineering</a:t>
            </a:r>
          </a:p>
          <a:p>
            <a:pPr>
              <a:defRPr sz="1000"/>
            </a:pPr>
            <a:r>
              <a:t>VP, Engineering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920240"/>
            <a:ext cx="210312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VP, Sales</a:t>
            </a:r>
          </a:p>
          <a:p>
            <a:pPr>
              <a:defRPr sz="1000"/>
            </a:pPr>
            <a:r>
              <a:t>VP, Sales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4560" y="3383280"/>
            <a:ext cx="210312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Director, Platform</a:t>
            </a:r>
          </a:p>
          <a:p>
            <a:pPr>
              <a:defRPr sz="1000"/>
            </a:pPr>
            <a:r>
              <a:t>Director, Platform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3383280"/>
            <a:ext cx="210312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AE</a:t>
            </a:r>
          </a:p>
          <a:p>
            <a:pPr>
              <a:defRPr sz="1000"/>
            </a:pPr>
            <a:r>
              <a:t>AE</a:t>
            </a:r>
          </a:p>
        </p:txBody>
      </p:sp>
      <p:cxnSp>
        <p:nvCxnSpPr>
          <p:cNvPr id="7" name="Connector 6"/>
          <p:cNvCxnSpPr/>
          <p:nvPr/>
        </p:nvCxnSpPr>
        <p:spPr>
          <a:xfrm flipH="1">
            <a:off x="3246120.0" y="1325880.0"/>
            <a:ext cx="1188720.0" cy="640080.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4434840.0" y="1325880.0"/>
            <a:ext cx="1188720.0" cy="640080.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3246120.0" y="2788920.0"/>
            <a:ext cx="0.0" cy="640080.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5623560.0" y="2788920.0"/>
            <a:ext cx="0.0" cy="640080.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