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Destroyer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 smtClean="0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 smtClean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 smtClean="0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95" y="570863"/>
            <a:ext cx="2214282" cy="22438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&lt;Name of your Invention&gt;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Discuss the reason for creating this invention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did you identify this problem or need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Who benefits from this invention? Why?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Materials used for final invention build</a:t>
            </a:r>
          </a:p>
          <a:p>
            <a:pPr lvl="1"/>
            <a:r>
              <a:rPr lang="en-US" dirty="0"/>
              <a:t>Why did you choose those materials?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Invention 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 about the design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your first build work, or did you have to change your ideas?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 have to change the materials you used as you tested your invention? Why?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My Invention in Use!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about how people reacted to your invention</a:t>
            </a:r>
          </a:p>
          <a:p>
            <a:pPr lvl="1"/>
            <a:r>
              <a:rPr lang="en-US" dirty="0"/>
              <a:t>Did it solve the problem/need you identified?</a:t>
            </a:r>
          </a:p>
          <a:p>
            <a:pPr lvl="1"/>
            <a:r>
              <a:rPr lang="en-US" dirty="0"/>
              <a:t>Did it work as planned? Did it help whom it needed to help?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2" name="Content Placeholder 11" descr="girl testing science project">
            <a:extLst>
              <a:ext uri="{FF2B5EF4-FFF2-40B4-BE49-F238E27FC236}">
                <a16:creationId xmlns:a16="http://schemas.microsoft.com/office/drawing/2014/main" id="{687E2450-8A1E-4D26-849A-27E0C77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39" y="3128963"/>
            <a:ext cx="2856834" cy="19065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4" name="Content Placeholder 13" descr="kid playing with solar system on sticks">
            <a:extLst>
              <a:ext uri="{FF2B5EF4-FFF2-40B4-BE49-F238E27FC236}">
                <a16:creationId xmlns:a16="http://schemas.microsoft.com/office/drawing/2014/main" id="{8E520986-BC14-4C72-BA30-8EC5CE656F9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839" y="3128963"/>
            <a:ext cx="2856834" cy="19065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6" name="Content Placeholder 15" descr="girl playing with molecule model">
            <a:extLst>
              <a:ext uri="{FF2B5EF4-FFF2-40B4-BE49-F238E27FC236}">
                <a16:creationId xmlns:a16="http://schemas.microsoft.com/office/drawing/2014/main" id="{A0609731-E84C-4760-AD5E-8E288693A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677" y="3128963"/>
            <a:ext cx="2856834" cy="1906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Nirmala UI</vt:lpstr>
      <vt:lpstr>Tahoma</vt:lpstr>
      <vt:lpstr>Gallery</vt:lpstr>
      <vt:lpstr>Physics Destroyer</vt:lpstr>
      <vt:lpstr>&lt;Name of your Invention&gt;</vt:lpstr>
      <vt:lpstr>Who will use my invention</vt:lpstr>
      <vt:lpstr>Invention Materials</vt:lpstr>
      <vt:lpstr>Invention design process</vt:lpstr>
      <vt:lpstr>My Invention in Use!</vt:lpstr>
      <vt:lpstr>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2019-05-22T17:58:30Z</dcterms:created>
  <dcterms:modified xsi:type="dcterms:W3CDTF">2019-05-22T18:02:33Z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