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8" r:id="rId7"/>
    <p:sldId id="270" r:id="rId8"/>
    <p:sldId id="269" r:id="rId9"/>
    <p:sldId id="258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6/6/2019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6/6/2019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Destroyer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3012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Matthew Peace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Dustin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Bramos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Catherman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Steven </a:t>
            </a:r>
            <a:r>
              <a:rPr lang="en-US" dirty="0" err="1">
                <a:solidFill>
                  <a:srgbClr val="000000"/>
                </a:solidFill>
                <a:cs typeface="Nirmala UI" panose="020B0502040204020203" pitchFamily="34" charset="0"/>
              </a:rPr>
              <a:t>Jazrawi</a:t>
            </a:r>
            <a:endParaRPr lang="en-US" dirty="0">
              <a:solidFill>
                <a:srgbClr val="000000"/>
              </a:solidFill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Nirmala UI" panose="020B0502040204020203" pitchFamily="34" charset="0"/>
              </a:rPr>
              <a:t>Chris 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Wiegand</a:t>
            </a:r>
            <a:endParaRPr lang="en-US" dirty="0">
              <a:cs typeface="Nirmala UI" panose="020B0502040204020203" pitchFamily="34" charset="0"/>
            </a:endParaRPr>
          </a:p>
        </p:txBody>
      </p:sp>
      <p:pic>
        <p:nvPicPr>
          <p:cNvPr id="4" name="Picture 3" descr="Numbers Colorful Clip-art Free Stock Photo - Public Domai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5" y="471110"/>
            <a:ext cx="1795786" cy="1819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Application Goal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Our goal is to create a physics calculator that will allow users to enter known variables and automatically solve all equations possible with those known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Changes in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635620" y="1853754"/>
            <a:ext cx="10760927" cy="4208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Created methods for each of the equations used.</a:t>
            </a:r>
          </a:p>
          <a:p>
            <a:r>
              <a:rPr lang="en-US" sz="3200" dirty="0"/>
              <a:t>Implemented the equations into another method that solves them</a:t>
            </a:r>
          </a:p>
          <a:p>
            <a:r>
              <a:rPr lang="en-US" sz="3200" dirty="0"/>
              <a:t>We now have the equations integrated into the GUI</a:t>
            </a:r>
          </a:p>
          <a:p>
            <a:r>
              <a:rPr lang="en-US" sz="3200" dirty="0"/>
              <a:t>All functions have now been centralized into a single button</a:t>
            </a:r>
          </a:p>
          <a:p>
            <a:r>
              <a:rPr lang="en-US" sz="3200" dirty="0"/>
              <a:t>Help menu includes credits and about sections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0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BC9F-0ED0-4000-9E86-6884703280DB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ideas FOR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79FA-A7CD-4D2F-8468-0757F3C00B6C}"/>
              </a:ext>
            </a:extLst>
          </p:cNvPr>
          <p:cNvSpPr txBox="1">
            <a:spLocks/>
          </p:cNvSpPr>
          <p:nvPr/>
        </p:nvSpPr>
        <p:spPr>
          <a:xfrm>
            <a:off x="635620" y="1853754"/>
            <a:ext cx="10760927" cy="3956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Extensive testing / bug fixes</a:t>
            </a:r>
          </a:p>
          <a:p>
            <a:r>
              <a:rPr lang="en-US" sz="3200" dirty="0"/>
              <a:t>Streamlining / polishing</a:t>
            </a:r>
          </a:p>
          <a:p>
            <a:r>
              <a:rPr lang="en-US" sz="3200" dirty="0"/>
              <a:t>Adding more variables and equations</a:t>
            </a:r>
          </a:p>
          <a:p>
            <a:r>
              <a:rPr lang="en-US" sz="3200" dirty="0"/>
              <a:t>Adding unit conversion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1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" y="2293258"/>
            <a:ext cx="12063121" cy="25198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Commits</a:t>
            </a:r>
          </a:p>
        </p:txBody>
      </p:sp>
    </p:spTree>
    <p:extLst>
      <p:ext uri="{BB962C8B-B14F-4D97-AF65-F5344CB8AC3E}">
        <p14:creationId xmlns:p14="http://schemas.microsoft.com/office/powerpoint/2010/main" val="269502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815F8-E847-4B73-A157-1D1C9B05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8" y="1338661"/>
            <a:ext cx="11873023" cy="50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278512" y="289426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Backlog</a:t>
            </a:r>
          </a:p>
        </p:txBody>
      </p:sp>
      <p:pic>
        <p:nvPicPr>
          <p:cNvPr id="3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896FD7-8E8F-40E5-8F34-49CB3723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7" y="814043"/>
            <a:ext cx="11410113" cy="58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40" y="804519"/>
            <a:ext cx="9603275" cy="1049235"/>
          </a:xfrm>
        </p:spPr>
        <p:txBody>
          <a:bodyPr/>
          <a:lstStyle/>
          <a:p>
            <a:r>
              <a:rPr lang="en-US" dirty="0"/>
              <a:t>Burn Down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06" y="201780"/>
            <a:ext cx="8128012" cy="64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117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Physics Destroyer</vt:lpstr>
      <vt:lpstr>Application Goal</vt:lpstr>
      <vt:lpstr>PowerPoint Presentation</vt:lpstr>
      <vt:lpstr>PowerPoint Presentation</vt:lpstr>
      <vt:lpstr>PowerPoint Presentation</vt:lpstr>
      <vt:lpstr>Product Backlog</vt:lpstr>
      <vt:lpstr>PowerPoint Presentation</vt:lpstr>
      <vt:lpstr>Burn Down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2019-05-22T17:58:30Z</dcterms:created>
  <dcterms:modified xsi:type="dcterms:W3CDTF">2019-06-06T20:05:08Z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