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67" r:id="rId8"/>
    <p:sldId id="259" r:id="rId9"/>
    <p:sldId id="268" r:id="rId10"/>
    <p:sldId id="271" r:id="rId11"/>
    <p:sldId id="269" r:id="rId12"/>
    <p:sldId id="270" r:id="rId13"/>
    <p:sldId id="26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5/23/2019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5/23/2019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5/23/2019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5/23/2019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5/23/2019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5/23/2019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5/23/2019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5/23/2019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5/23/2019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5/23/2019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oECrWylc/physics-calculation-crunch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Physics Destroyer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230120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cs typeface="Nirmala UI" panose="020B0502040204020203" pitchFamily="34" charset="0"/>
              </a:rPr>
              <a:t>Matthew Peace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cs typeface="Nirmala UI" panose="020B0502040204020203" pitchFamily="34" charset="0"/>
              </a:rPr>
              <a:t>Dustin </a:t>
            </a:r>
            <a:r>
              <a:rPr lang="en-US" dirty="0" err="1" smtClean="0">
                <a:solidFill>
                  <a:srgbClr val="000000"/>
                </a:solidFill>
                <a:cs typeface="Nirmala UI" panose="020B0502040204020203" pitchFamily="34" charset="0"/>
              </a:rPr>
              <a:t>Bramos</a:t>
            </a:r>
            <a:endParaRPr lang="en-US" dirty="0" smtClean="0">
              <a:solidFill>
                <a:srgbClr val="000000"/>
              </a:solidFill>
              <a:cs typeface="Nirmala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cs typeface="Nirmala UI" panose="020B0502040204020203" pitchFamily="34" charset="0"/>
              </a:rPr>
              <a:t>Steve </a:t>
            </a:r>
            <a:r>
              <a:rPr lang="en-US" dirty="0" err="1" smtClean="0">
                <a:solidFill>
                  <a:srgbClr val="000000"/>
                </a:solidFill>
                <a:cs typeface="Nirmala UI" panose="020B0502040204020203" pitchFamily="34" charset="0"/>
              </a:rPr>
              <a:t>Catherman</a:t>
            </a:r>
            <a:endParaRPr lang="en-US" dirty="0" smtClean="0">
              <a:solidFill>
                <a:srgbClr val="000000"/>
              </a:solidFill>
              <a:cs typeface="Nirmala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cs typeface="Nirmala UI" panose="020B0502040204020203" pitchFamily="34" charset="0"/>
              </a:rPr>
              <a:t>Steven </a:t>
            </a:r>
            <a:r>
              <a:rPr lang="en-US" dirty="0" err="1" smtClean="0">
                <a:solidFill>
                  <a:srgbClr val="000000"/>
                </a:solidFill>
                <a:cs typeface="Nirmala UI" panose="020B0502040204020203" pitchFamily="34" charset="0"/>
              </a:rPr>
              <a:t>Jazrawi</a:t>
            </a:r>
            <a:endParaRPr lang="en-US" dirty="0" smtClean="0">
              <a:solidFill>
                <a:srgbClr val="000000"/>
              </a:solidFill>
              <a:cs typeface="Nirmala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cs typeface="Nirmala UI" panose="020B0502040204020203" pitchFamily="34" charset="0"/>
              </a:rPr>
              <a:t>Chris </a:t>
            </a:r>
            <a:r>
              <a:rPr lang="en-US" smtClean="0">
                <a:solidFill>
                  <a:srgbClr val="000000"/>
                </a:solidFill>
                <a:cs typeface="Nirmala UI" panose="020B0502040204020203" pitchFamily="34" charset="0"/>
              </a:rPr>
              <a:t>Wiegand</a:t>
            </a:r>
            <a:endParaRPr lang="en-US" dirty="0">
              <a:cs typeface="Nirmala UI" panose="020B0502040204020203" pitchFamily="34" charset="0"/>
            </a:endParaRPr>
          </a:p>
        </p:txBody>
      </p:sp>
      <p:pic>
        <p:nvPicPr>
          <p:cNvPr id="4" name="Picture 3" descr="Numbers Colorful Clip-art Free Stock Photo - Public Domain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810" y="431526"/>
            <a:ext cx="1855163" cy="187989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4363" y="2015732"/>
            <a:ext cx="9603275" cy="4183362"/>
          </a:xfrm>
        </p:spPr>
        <p:txBody>
          <a:bodyPr/>
          <a:lstStyle/>
          <a:p>
            <a:r>
              <a:rPr lang="en-US" dirty="0" smtClean="0"/>
              <a:t>How we wanted to divide the sprints up</a:t>
            </a:r>
          </a:p>
          <a:p>
            <a:pPr lvl="1"/>
            <a:r>
              <a:rPr lang="en-US" dirty="0" smtClean="0"/>
              <a:t>We decided to have:</a:t>
            </a:r>
          </a:p>
          <a:p>
            <a:pPr lvl="2"/>
            <a:r>
              <a:rPr lang="en-US" dirty="0" smtClean="0"/>
              <a:t>Sprint 1: Variables, equations, simple code</a:t>
            </a:r>
          </a:p>
          <a:p>
            <a:pPr lvl="2"/>
            <a:r>
              <a:rPr lang="en-US" dirty="0" smtClean="0"/>
              <a:t>Sprint 2: More complex algorithm, integrate into GUI</a:t>
            </a:r>
          </a:p>
          <a:p>
            <a:pPr lvl="2"/>
            <a:r>
              <a:rPr lang="en-US" dirty="0" smtClean="0"/>
              <a:t>Sprint 3</a:t>
            </a:r>
            <a:r>
              <a:rPr lang="en-US" dirty="0"/>
              <a:t>: </a:t>
            </a:r>
            <a:r>
              <a:rPr lang="en-US" dirty="0" smtClean="0"/>
              <a:t>Implementing recursion, adding units, and more variables</a:t>
            </a:r>
            <a:endParaRPr lang="en-US" dirty="0"/>
          </a:p>
          <a:p>
            <a:r>
              <a:rPr lang="en-US" dirty="0" smtClean="0"/>
              <a:t>How we were going to collaborate </a:t>
            </a:r>
          </a:p>
          <a:p>
            <a:pPr lvl="1"/>
            <a:r>
              <a:rPr lang="en-US" dirty="0" smtClean="0"/>
              <a:t>We are now using GitHub, Trello, Discord, and Google Docs.</a:t>
            </a:r>
          </a:p>
          <a:p>
            <a:r>
              <a:rPr lang="en-US" dirty="0" smtClean="0"/>
              <a:t>What formulas we wanted to use, and how detailed they were going to be</a:t>
            </a:r>
          </a:p>
          <a:p>
            <a:pPr lvl="1"/>
            <a:r>
              <a:rPr lang="en-US" dirty="0" smtClean="0"/>
              <a:t>Initial </a:t>
            </a:r>
            <a:r>
              <a:rPr lang="en-US" dirty="0"/>
              <a:t>formula will be a=∆</a:t>
            </a:r>
            <a:r>
              <a:rPr lang="en-US" dirty="0" smtClean="0"/>
              <a:t>v/t, but for sprint 2 we made a list of ones that are going to be used. </a:t>
            </a:r>
            <a:r>
              <a:rPr lang="en-US" dirty="0">
                <a:hlinkClick r:id="rId2"/>
              </a:rPr>
              <a:t>https://trello.com/b/oECrWylc/physics-calculation-cruncher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4363" y="804518"/>
            <a:ext cx="9603275" cy="1049235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84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173" y="1703693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is how we envision the finished calculator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662" y="0"/>
            <a:ext cx="53373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5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 smtClean="0"/>
              <a:t>Application Goal</a:t>
            </a:r>
            <a:endParaRPr lang="en-US" dirty="0"/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goal is to create </a:t>
            </a:r>
            <a:r>
              <a:rPr lang="en-US" dirty="0"/>
              <a:t>a physics </a:t>
            </a:r>
            <a:r>
              <a:rPr lang="en-US" dirty="0" smtClean="0"/>
              <a:t>calculator that will </a:t>
            </a:r>
            <a:r>
              <a:rPr lang="en-US" dirty="0"/>
              <a:t>allow users to enter known </a:t>
            </a:r>
            <a:r>
              <a:rPr lang="en-US" dirty="0" smtClean="0"/>
              <a:t>variables and </a:t>
            </a:r>
            <a:r>
              <a:rPr lang="en-US" dirty="0"/>
              <a:t>automatically solve all equations </a:t>
            </a:r>
            <a:r>
              <a:rPr lang="en-US" dirty="0" smtClean="0"/>
              <a:t>possible </a:t>
            </a:r>
            <a:r>
              <a:rPr lang="en-US" dirty="0"/>
              <a:t>with those known variables.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Physics students would be able to use this application to quickly figure out variable types.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 smtClean="0"/>
              <a:t>Product Backlog</a:t>
            </a:r>
            <a:endParaRPr lang="en-US" dirty="0"/>
          </a:p>
        </p:txBody>
      </p:sp>
      <p:pic>
        <p:nvPicPr>
          <p:cNvPr id="5" name="Graphic 4" descr="Man and Woman icon">
            <a:extLst>
              <a:ext uri="{FF2B5EF4-FFF2-40B4-BE49-F238E27FC236}">
                <a16:creationId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667436"/>
            <a:ext cx="9603275" cy="4074458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Add recursion for further problem solving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“ I’d like the calculator to take in the known inputs and be able to use those to solve for the other variables until all variables are known.”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en-US" b="1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Add unit conversion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“ I only know how many miles traveled, but would like it converted to meters instead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.”</a:t>
            </a:r>
          </a:p>
          <a:p>
            <a:pPr lvl="0"/>
            <a:r>
              <a:rPr lang="en-US" b="1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Implement full GUI with multiple formulas/variables and unit dropdown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As a physics 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student, I would want to be able to have a longer range of variables to type in and choose what formula/unit to use.“</a:t>
            </a:r>
          </a:p>
          <a:p>
            <a:pPr lvl="1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59" y="86474"/>
            <a:ext cx="9092921" cy="664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75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770" y="1652661"/>
            <a:ext cx="9603275" cy="373961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 smtClean="0"/>
              <a:t>Finish Simple 3 variable calculator with basic GUI</a:t>
            </a:r>
          </a:p>
          <a:p>
            <a:pPr lvl="1"/>
            <a:r>
              <a:rPr lang="en-US" dirty="0" smtClean="0"/>
              <a:t>At least have a simple formula that can be solved for an variable if given at least 2 out of the 3 variables.</a:t>
            </a:r>
          </a:p>
          <a:p>
            <a:pPr lvl="1"/>
            <a:r>
              <a:rPr lang="en-US" u="sng" dirty="0" smtClean="0"/>
              <a:t>5/23/2019</a:t>
            </a:r>
            <a:endParaRPr lang="en-US" u="sng" dirty="0"/>
          </a:p>
          <a:p>
            <a:pPr lvl="0"/>
            <a:r>
              <a:rPr lang="en-US" b="1" dirty="0"/>
              <a:t>More complex algorithm, integrate into </a:t>
            </a:r>
            <a:r>
              <a:rPr lang="en-US" b="1" dirty="0" smtClean="0"/>
              <a:t>GUI</a:t>
            </a:r>
          </a:p>
          <a:p>
            <a:pPr lvl="1"/>
            <a:r>
              <a:rPr lang="en-US" dirty="0" smtClean="0"/>
              <a:t>Have the calculator working enough to be able to solve for a lot more variables.</a:t>
            </a:r>
          </a:p>
          <a:p>
            <a:pPr lvl="1"/>
            <a:r>
              <a:rPr lang="en-US" u="sng" dirty="0" smtClean="0"/>
              <a:t>6/6/2019</a:t>
            </a:r>
          </a:p>
          <a:p>
            <a:pPr lvl="0"/>
            <a:r>
              <a:rPr lang="en-US" b="1" dirty="0" smtClean="0"/>
              <a:t>Implement full calculator with GUI, recursion, and units</a:t>
            </a:r>
          </a:p>
          <a:p>
            <a:pPr lvl="1"/>
            <a:r>
              <a:rPr lang="en-US" dirty="0" smtClean="0"/>
              <a:t>Have the final calculator work with a GUI that can take in multiple inputs, and change variables.</a:t>
            </a:r>
          </a:p>
          <a:p>
            <a:pPr lvl="1"/>
            <a:r>
              <a:rPr lang="en-US" u="sng" dirty="0" smtClean="0"/>
              <a:t>6/20/2019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373" y="187234"/>
            <a:ext cx="8509907" cy="63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8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39" y="113211"/>
            <a:ext cx="11846924" cy="668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74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3" y="106516"/>
            <a:ext cx="11933103" cy="612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0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207" y="0"/>
            <a:ext cx="79615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4576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My invention presentation_AAS_v5" id="{87E5ADC5-22B1-48B6-A377-CC62C9F76903}" vid="{35D6D025-A430-4CAD-B81F-81678F6B39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A01955-FFEB-4169-B0BF-D790410D62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1DB373-C1A1-4924-9AF2-F04368201509}">
  <ds:schemaRefs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59C8665-7E41-4E8E-957E-307F6F826A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 presentation</Template>
  <TotalTime>0</TotalTime>
  <Words>359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Nirmala UI</vt:lpstr>
      <vt:lpstr>Tahoma</vt:lpstr>
      <vt:lpstr>Gallery</vt:lpstr>
      <vt:lpstr>Physics Destroyer</vt:lpstr>
      <vt:lpstr>Application Goal</vt:lpstr>
      <vt:lpstr>Product Backlog</vt:lpstr>
      <vt:lpstr>PowerPoint Presentation</vt:lpstr>
      <vt:lpstr>Schedule</vt:lpstr>
      <vt:lpstr>PowerPoint Presentation</vt:lpstr>
      <vt:lpstr>PowerPoint Presentation</vt:lpstr>
      <vt:lpstr>PowerPoint Presentation</vt:lpstr>
      <vt:lpstr>PowerPoint Presentation</vt:lpstr>
      <vt:lpstr>Challenges</vt:lpstr>
      <vt:lpstr>Example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2019-05-22T17:58:30Z</dcterms:created>
  <dcterms:modified xsi:type="dcterms:W3CDTF">2019-05-23T22:29:23Z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