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9" r:id="rId7"/>
    <p:sldId id="259" r:id="rId8"/>
    <p:sldId id="267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96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>
        <p:scale>
          <a:sx n="100" d="100"/>
          <a:sy n="100" d="100"/>
        </p:scale>
        <p:origin x="-990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pPr/>
              <a:t>6/20/2019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6/20/2019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6/20/2019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6/20/2019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6/20/2019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6/20/2019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6/20/2019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6/20/2019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=""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6/20/2019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=""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6/20/2019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Physics Destroyer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230120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Nirmala UI" panose="020B0502040204020203" pitchFamily="34" charset="0"/>
              </a:rPr>
              <a:t>Matthew Peace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Nirmala UI" panose="020B0502040204020203" pitchFamily="34" charset="0"/>
              </a:rPr>
              <a:t>Dustin </a:t>
            </a:r>
            <a:r>
              <a:rPr lang="en-US" dirty="0" err="1">
                <a:solidFill>
                  <a:srgbClr val="000000"/>
                </a:solidFill>
                <a:cs typeface="Nirmala UI" panose="020B0502040204020203" pitchFamily="34" charset="0"/>
              </a:rPr>
              <a:t>Bramos</a:t>
            </a:r>
            <a:endParaRPr lang="en-US" dirty="0">
              <a:solidFill>
                <a:srgbClr val="000000"/>
              </a:solidFill>
              <a:cs typeface="Nirmala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Nirmala UI" panose="020B0502040204020203" pitchFamily="34" charset="0"/>
              </a:rPr>
              <a:t>Steve </a:t>
            </a:r>
            <a:r>
              <a:rPr lang="en-US" dirty="0" err="1">
                <a:solidFill>
                  <a:srgbClr val="000000"/>
                </a:solidFill>
                <a:cs typeface="Nirmala UI" panose="020B0502040204020203" pitchFamily="34" charset="0"/>
              </a:rPr>
              <a:t>Catherman</a:t>
            </a:r>
            <a:endParaRPr lang="en-US" dirty="0">
              <a:solidFill>
                <a:srgbClr val="000000"/>
              </a:solidFill>
              <a:cs typeface="Nirmala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Nirmala UI" panose="020B0502040204020203" pitchFamily="34" charset="0"/>
              </a:rPr>
              <a:t>Steven </a:t>
            </a:r>
            <a:r>
              <a:rPr lang="en-US" dirty="0" err="1">
                <a:solidFill>
                  <a:srgbClr val="000000"/>
                </a:solidFill>
                <a:cs typeface="Nirmala UI" panose="020B0502040204020203" pitchFamily="34" charset="0"/>
              </a:rPr>
              <a:t>Jazrawi</a:t>
            </a:r>
            <a:endParaRPr lang="en-US" dirty="0">
              <a:solidFill>
                <a:srgbClr val="000000"/>
              </a:solidFill>
              <a:cs typeface="Nirmala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Nirmala UI" panose="020B0502040204020203" pitchFamily="34" charset="0"/>
              </a:rPr>
              <a:t>Chris </a:t>
            </a:r>
            <a:r>
              <a:rPr lang="en-US">
                <a:solidFill>
                  <a:srgbClr val="000000"/>
                </a:solidFill>
                <a:cs typeface="Nirmala UI" panose="020B0502040204020203" pitchFamily="34" charset="0"/>
              </a:rPr>
              <a:t>Wiegand</a:t>
            </a:r>
            <a:endParaRPr lang="en-US" dirty="0">
              <a:cs typeface="Nirmala UI" panose="020B0502040204020203" pitchFamily="34" charset="0"/>
            </a:endParaRPr>
          </a:p>
        </p:txBody>
      </p:sp>
      <p:pic>
        <p:nvPicPr>
          <p:cNvPr id="4" name="Picture 3" descr="Numbers Colorful Clip-art Free Stock Photo - Public Domain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335" y="471110"/>
            <a:ext cx="1795786" cy="181973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Application Goal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Our goal is to create a physics calculator that will allow users to enter known variables and automatically solve all equations possible with those known variables.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GitHub Commits</a:t>
            </a:r>
          </a:p>
        </p:txBody>
      </p:sp>
      <p:pic>
        <p:nvPicPr>
          <p:cNvPr id="4" name="Picture 3" descr="Commit His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2147"/>
            <a:ext cx="12192000" cy="495195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86613" y="238125"/>
            <a:ext cx="13430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9502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040" y="804519"/>
            <a:ext cx="9603275" cy="1049235"/>
          </a:xfrm>
        </p:spPr>
        <p:txBody>
          <a:bodyPr/>
          <a:lstStyle/>
          <a:p>
            <a:r>
              <a:rPr lang="en-US" dirty="0"/>
              <a:t>Burn Down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=""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12075"/>
            <a:ext cx="7572375" cy="684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8125" y="1600200"/>
            <a:ext cx="3409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were never actually this far behind, but we kept adding tasks, as we thought of new features or improvements, essentially moving the goal posts.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278512" y="289426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Product Backlog</a:t>
            </a:r>
          </a:p>
        </p:txBody>
      </p:sp>
      <p:pic>
        <p:nvPicPr>
          <p:cNvPr id="3" name="Graphic 4" descr="Man and Woman icon">
            <a:extLst>
              <a:ext uri="{FF2B5EF4-FFF2-40B4-BE49-F238E27FC236}">
                <a16:creationId xmlns=""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8700" y="777240"/>
            <a:ext cx="10134600" cy="608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2450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Final Look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8649" y="0"/>
            <a:ext cx="803061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47650" y="1733550"/>
            <a:ext cx="3467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Features: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Solves multiple equations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Saves old entries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Converts units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Error checks entries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040" y="804519"/>
            <a:ext cx="9603275" cy="1049235"/>
          </a:xfrm>
        </p:spPr>
        <p:txBody>
          <a:bodyPr/>
          <a:lstStyle/>
          <a:p>
            <a:r>
              <a:rPr lang="en-US" dirty="0" smtClean="0"/>
              <a:t>Final Thoughts / Future Improvements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143125"/>
            <a:ext cx="112585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Add more formulas, to expand into other areas of physics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Add more extensive unit conversion feature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Add ability to save old calculator sessions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Create web page / app for mobile use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1DB373-C1A1-4924-9AF2-F04368201509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128</Words>
  <Application>Microsoft Office PowerPoint</Application>
  <PresentationFormat>Custom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Gallery</vt:lpstr>
      <vt:lpstr>Physics Destroyer</vt:lpstr>
      <vt:lpstr>Application Goal</vt:lpstr>
      <vt:lpstr>Slide 3</vt:lpstr>
      <vt:lpstr>Burn Down</vt:lpstr>
      <vt:lpstr>Slide 5</vt:lpstr>
      <vt:lpstr>Slide 6</vt:lpstr>
      <vt:lpstr>Final Thoughts / Future Improvements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2019-05-22T17:58:30Z</dcterms:created>
  <dcterms:modified xsi:type="dcterms:W3CDTF">2019-06-20T15:44:38Z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