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9" r:id="rId7"/>
    <p:sldId id="259" r:id="rId8"/>
    <p:sldId id="267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Destroyer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3012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Matthew Peace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Dustin </a:t>
            </a:r>
            <a:r>
              <a:rPr lang="en-US" dirty="0" err="1">
                <a:solidFill>
                  <a:srgbClr val="000000"/>
                </a:solidFill>
                <a:cs typeface="Nirmala UI" panose="020B0502040204020203" pitchFamily="34" charset="0"/>
              </a:rPr>
              <a:t>Bramos</a:t>
            </a:r>
            <a:endParaRPr lang="en-US" dirty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Steve </a:t>
            </a:r>
            <a:r>
              <a:rPr lang="en-US" dirty="0" err="1">
                <a:solidFill>
                  <a:srgbClr val="000000"/>
                </a:solidFill>
                <a:cs typeface="Nirmala UI" panose="020B0502040204020203" pitchFamily="34" charset="0"/>
              </a:rPr>
              <a:t>Catherman</a:t>
            </a:r>
            <a:endParaRPr lang="en-US" dirty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Steven </a:t>
            </a:r>
            <a:r>
              <a:rPr lang="en-US" dirty="0" err="1">
                <a:solidFill>
                  <a:srgbClr val="000000"/>
                </a:solidFill>
                <a:cs typeface="Nirmala UI" panose="020B0502040204020203" pitchFamily="34" charset="0"/>
              </a:rPr>
              <a:t>Jazrawi</a:t>
            </a:r>
            <a:endParaRPr lang="en-US" dirty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Chris 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Wiegand</a:t>
            </a:r>
            <a:endParaRPr lang="en-US" dirty="0">
              <a:cs typeface="Nirmala UI" panose="020B0502040204020203" pitchFamily="34" charset="0"/>
            </a:endParaRPr>
          </a:p>
        </p:txBody>
      </p:sp>
      <p:pic>
        <p:nvPicPr>
          <p:cNvPr id="4" name="Picture 3" descr="Numbers Colorful Clip-art Free Stock Photo - Public Domai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335" y="471110"/>
            <a:ext cx="1795786" cy="18197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Application Goal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Our goal is to create a physics calculator that will allow users to enter known variables and automatically solve all equations possible with those known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GitHub Commits</a:t>
            </a:r>
          </a:p>
        </p:txBody>
      </p:sp>
      <p:pic>
        <p:nvPicPr>
          <p:cNvPr id="4" name="Picture 3" descr="Commit His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147"/>
            <a:ext cx="12192000" cy="495195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6613" y="238125"/>
            <a:ext cx="13430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02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40" y="804519"/>
            <a:ext cx="9603275" cy="1049235"/>
          </a:xfrm>
        </p:spPr>
        <p:txBody>
          <a:bodyPr/>
          <a:lstStyle/>
          <a:p>
            <a:r>
              <a:rPr lang="en-US" dirty="0"/>
              <a:t>Burn Down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2075"/>
            <a:ext cx="7572375" cy="684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8125" y="1600200"/>
            <a:ext cx="3409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were never actually this far behind, but we kept adding tasks, as we thought of new features or improvements, essentially moving the goal posts.</a:t>
            </a: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278512" y="289426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Backlog</a:t>
            </a:r>
          </a:p>
        </p:txBody>
      </p:sp>
      <p:pic>
        <p:nvPicPr>
          <p:cNvPr id="3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00" y="777240"/>
            <a:ext cx="10134600" cy="608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450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Final Look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8649" y="0"/>
            <a:ext cx="803061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7650" y="1733550"/>
            <a:ext cx="3467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Features: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Solves multiple equations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Saves old entries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Converts units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Error checks entries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12F0F8-38FA-4098-992B-151A465DBED6}"/>
              </a:ext>
            </a:extLst>
          </p:cNvPr>
          <p:cNvSpPr/>
          <p:nvPr/>
        </p:nvSpPr>
        <p:spPr>
          <a:xfrm>
            <a:off x="138223" y="646417"/>
            <a:ext cx="120537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Add more variables and formulas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Expand into other branches of physics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Add more extensive unit conversion feature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Add ability to save old calculator sessions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Create web page / app for mobile use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Display equations used with variables entered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Add tabs for useful links to physics pages, etc.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Suggestions for missing variables, if it can’t solve with entries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Add “undo” or “back” button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Add sound and graphics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More ways to incorporate flames / explosions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2297C8-9418-4112-B3A3-7F396AEF22C1}"/>
              </a:ext>
            </a:extLst>
          </p:cNvPr>
          <p:cNvSpPr txBox="1">
            <a:spLocks/>
          </p:cNvSpPr>
          <p:nvPr/>
        </p:nvSpPr>
        <p:spPr>
          <a:xfrm>
            <a:off x="0" y="91244"/>
            <a:ext cx="12192000" cy="642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Final Thoughts /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2674130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176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Physics Destroyer</vt:lpstr>
      <vt:lpstr>Application Goal</vt:lpstr>
      <vt:lpstr>PowerPoint Presentation</vt:lpstr>
      <vt:lpstr>Burn Down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2019-05-22T17:58:30Z</dcterms:created>
  <dcterms:modified xsi:type="dcterms:W3CDTF">2019-06-20T20:44:01Z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