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4" r:id="rId5"/>
    <p:sldId id="263" r:id="rId6"/>
  </p:sldIdLst>
  <p:sldSz cx="12192000" cy="6858000"/>
  <p:notesSz cx="6858000" cy="9144000"/>
  <p:embeddedFontLst>
    <p:embeddedFont>
      <p:font typeface="Wingdings 2" panose="05020102010507070707" pitchFamily="18" charset="2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Arial Black" panose="020B0A04020102020204" pitchFamily="34" charset="0"/>
      <p:bold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3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47AD1-3D12-4282-8A01-413C585E869B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B1DC6-90EB-4AAA-80AD-DAA6867DF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B69B-549C-47F5-942C-D6F452A0830C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58AB-0A63-40B9-985A-ED5CB76682F6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99E3A-6C6B-45A1-843D-E34A8FAFE55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27B70-7B48-46C0-88F0-151A1F941D5A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1FDC-5B61-48F0-8B48-B98BD939D7E5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EDC97-1CDE-40BE-85C4-171ED3658FE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6E35-185A-4B71-A97F-C1343AA34AF1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5F29-2102-4016-B385-445432BCB655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3DE2-020E-4703-9DA9-B3B20A1D4A0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CC8-8258-4297-B814-969B55E02930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C65CC-E826-4B2C-A635-D98B7302E65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CF42-BC8F-4839-B7BA-C03E3420E32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E070A-5ABB-4634-BE5F-7A09D500AE34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73E8-DC21-4855-A9BB-37ADD97B876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0BA8-11F3-41F7-A663-85A3D6041033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94FA8-4C09-44C8-82EF-D1FB08CF2F09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B6DA-805A-4963-8C38-65050D87722C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D107EE9-FCAB-43C6-9712-8AE4EA1F6E1D}" type="datetime1">
              <a:rPr lang="en-US" smtClean="0"/>
              <a:t>3/6/2021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3000">
              <a:schemeClr val="bg1"/>
            </a:gs>
            <a:gs pos="69000">
              <a:schemeClr val="bg1"/>
            </a:gs>
            <a:gs pos="97000">
              <a:schemeClr val="tx1">
                <a:lumMod val="5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3956858"/>
            <a:ext cx="4471404" cy="820523"/>
          </a:xfrm>
        </p:spPr>
        <p:txBody>
          <a:bodyPr/>
          <a:lstStyle/>
          <a:p>
            <a:r>
              <a:rPr lang="en-US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HOMEWORK </a:t>
            </a:r>
            <a:r>
              <a:rPr lang="en-US" sz="4000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5</a:t>
            </a:r>
            <a:endParaRPr lang="en-US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4023875" cy="51782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Problem solving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0" y="2544367"/>
            <a:ext cx="2400070" cy="1344039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154954" y="121092"/>
            <a:ext cx="9191105" cy="1534301"/>
          </a:xfrm>
          <a:prstGeom prst="rect">
            <a:avLst/>
          </a:prstGeom>
          <a:solidFill>
            <a:schemeClr val="dk1">
              <a:alpha val="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118872" tIns="0" rIns="45720" bIns="0" rtlCol="0" anchor="b">
            <a:normAutofit fontScale="92500"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Computer Science Section 2</a:t>
            </a:r>
          </a:p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2021</a:t>
            </a:r>
          </a:p>
          <a:p>
            <a:pPr algn="r"/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hgl235@nyu.edu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29703" y="499436"/>
            <a:ext cx="1681941" cy="315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C000"/>
                </a:solidFill>
              </a:rPr>
              <a:t>File IO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7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106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Homework Requirements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14" y="1300328"/>
            <a:ext cx="11498782" cy="519572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This homework is designed to reinforce your understanding of </a:t>
            </a:r>
            <a:r>
              <a:rPr lang="en-US" sz="1800" dirty="0"/>
              <a:t>F</a:t>
            </a:r>
            <a:r>
              <a:rPr lang="en-US" sz="1800" dirty="0" smtClean="0"/>
              <a:t>ile IO operations.</a:t>
            </a:r>
            <a:endParaRPr lang="en-US" sz="1800" dirty="0" smtClean="0"/>
          </a:p>
          <a:p>
            <a:r>
              <a:rPr lang="en-US" sz="1800" dirty="0" smtClean="0"/>
              <a:t>This homework involves:</a:t>
            </a:r>
          </a:p>
          <a:p>
            <a:pPr lvl="1"/>
            <a:r>
              <a:rPr lang="en-US" sz="1600" b="1" dirty="0" smtClean="0">
                <a:solidFill>
                  <a:srgbClr val="FFC000"/>
                </a:solidFill>
              </a:rPr>
              <a:t>Reading and Writing Files</a:t>
            </a:r>
            <a:endParaRPr lang="en-US" sz="1600" b="1" dirty="0" smtClean="0">
              <a:solidFill>
                <a:srgbClr val="FFC000"/>
              </a:solidFill>
            </a:endParaRPr>
          </a:p>
          <a:p>
            <a:pPr lvl="1"/>
            <a:r>
              <a:rPr lang="en-US" sz="1600" b="1" dirty="0" smtClean="0">
                <a:solidFill>
                  <a:srgbClr val="FFC000"/>
                </a:solidFill>
              </a:rPr>
              <a:t>Use of the String class</a:t>
            </a:r>
          </a:p>
          <a:p>
            <a:pPr lvl="1"/>
            <a:r>
              <a:rPr lang="en-US" sz="1600" b="1" dirty="0" smtClean="0">
                <a:solidFill>
                  <a:srgbClr val="FFC000"/>
                </a:solidFill>
              </a:rPr>
              <a:t>Converting </a:t>
            </a:r>
            <a:r>
              <a:rPr lang="en-US" sz="1600" b="1" dirty="0" smtClean="0">
                <a:solidFill>
                  <a:srgbClr val="FFC000"/>
                </a:solidFill>
              </a:rPr>
              <a:t>Between Data Types</a:t>
            </a:r>
          </a:p>
          <a:p>
            <a:pPr lvl="1"/>
            <a:r>
              <a:rPr lang="en-US" sz="1600" b="1" dirty="0" smtClean="0">
                <a:solidFill>
                  <a:srgbClr val="FFC000"/>
                </a:solidFill>
              </a:rPr>
              <a:t>Problem Solving Techniques.</a:t>
            </a:r>
            <a:endParaRPr lang="en-US" sz="1600" b="1" dirty="0" smtClean="0"/>
          </a:p>
          <a:p>
            <a:pPr lvl="1"/>
            <a:r>
              <a:rPr lang="en-US" sz="1600" b="1" dirty="0" smtClean="0">
                <a:solidFill>
                  <a:srgbClr val="FFC000"/>
                </a:solidFill>
              </a:rPr>
              <a:t>Use of Static Methods</a:t>
            </a:r>
            <a:endParaRPr lang="en-US" sz="1600" b="1" dirty="0" smtClean="0"/>
          </a:p>
          <a:p>
            <a:r>
              <a:rPr lang="en-US" sz="1800" dirty="0" smtClean="0"/>
              <a:t>Create a </a:t>
            </a:r>
            <a:r>
              <a:rPr lang="en-US" sz="1800" b="1" u="sng" dirty="0" smtClean="0">
                <a:solidFill>
                  <a:srgbClr val="FFC000"/>
                </a:solidFill>
              </a:rPr>
              <a:t>single</a:t>
            </a:r>
            <a:r>
              <a:rPr lang="en-US" sz="1800" dirty="0" smtClean="0">
                <a:solidFill>
                  <a:srgbClr val="FFC000"/>
                </a:solidFill>
              </a:rPr>
              <a:t> Java Program (consisting of a single class) </a:t>
            </a:r>
            <a:r>
              <a:rPr lang="en-US" sz="1800" dirty="0" smtClean="0"/>
              <a:t>that accomplishes the specified </a:t>
            </a:r>
            <a:r>
              <a:rPr lang="en-US" sz="1800" dirty="0" smtClean="0"/>
              <a:t>tasks.</a:t>
            </a:r>
            <a:endParaRPr lang="en-US" sz="1800" dirty="0" smtClean="0"/>
          </a:p>
          <a:p>
            <a:r>
              <a:rPr lang="en-US" sz="1800" dirty="0" smtClean="0"/>
              <a:t>Pay </a:t>
            </a:r>
            <a:r>
              <a:rPr lang="en-US" sz="1800" u="sng" dirty="0" smtClean="0"/>
              <a:t>careful attention </a:t>
            </a:r>
            <a:r>
              <a:rPr lang="en-US" sz="1800" dirty="0" smtClean="0"/>
              <a:t>to the </a:t>
            </a:r>
            <a:r>
              <a:rPr lang="en-US" sz="1800" dirty="0" smtClean="0"/>
              <a:t>restrictions</a:t>
            </a:r>
            <a:r>
              <a:rPr lang="en-US" sz="1800" b="1" dirty="0" smtClean="0"/>
              <a:t>…</a:t>
            </a:r>
            <a:r>
              <a:rPr lang="en-US" sz="1800" b="1" dirty="0" smtClean="0">
                <a:solidFill>
                  <a:srgbClr val="FFC000"/>
                </a:solidFill>
              </a:rPr>
              <a:t>follow </a:t>
            </a:r>
            <a:r>
              <a:rPr lang="en-US" sz="1800" b="1" dirty="0" smtClean="0">
                <a:solidFill>
                  <a:srgbClr val="FFC000"/>
                </a:solidFill>
              </a:rPr>
              <a:t>them exactly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Organize the code in your solution program as shown on slide </a:t>
            </a:r>
            <a:r>
              <a:rPr lang="en-US" sz="1800" dirty="0" smtClean="0"/>
              <a:t>5.</a:t>
            </a:r>
          </a:p>
          <a:p>
            <a:r>
              <a:rPr lang="en-US" sz="2400" dirty="0" smtClean="0"/>
              <a:t>This assignment will be graded not only on correct execution but also on simplicity and readability…</a:t>
            </a:r>
            <a:r>
              <a:rPr lang="en-US" sz="2400" dirty="0" smtClean="0">
                <a:solidFill>
                  <a:srgbClr val="FFC000"/>
                </a:solidFill>
              </a:rPr>
              <a:t>ensure you avoid the use of overly complex and hard to read/follow code/logic.</a:t>
            </a:r>
            <a:endParaRPr lang="en-US" sz="2400" dirty="0" smtClean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3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6" y="212873"/>
            <a:ext cx="1792289" cy="71106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Task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354" y="1063416"/>
            <a:ext cx="10717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the static method </a:t>
            </a:r>
            <a:r>
              <a:rPr lang="en-US" dirty="0" smtClean="0">
                <a:solidFill>
                  <a:srgbClr val="FFC000"/>
                </a:solidFill>
              </a:rPr>
              <a:t>generateAlphaNumericCode</a:t>
            </a:r>
            <a:r>
              <a:rPr lang="en-US" dirty="0" smtClean="0"/>
              <a:t> that accepts three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lines in the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four digit alphanumeric codes on each 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 of the file to write the codes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method randomly generates a file of alphanumeric code as shown in the </a:t>
            </a:r>
            <a:r>
              <a:rPr lang="en-US" dirty="0" smtClean="0">
                <a:solidFill>
                  <a:srgbClr val="FFC000"/>
                </a:solidFill>
              </a:rPr>
              <a:t>example</a:t>
            </a:r>
            <a:r>
              <a:rPr lang="en-US" dirty="0" smtClean="0"/>
              <a:t> below.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8"/>
          <a:stretch/>
        </p:blipFill>
        <p:spPr>
          <a:xfrm>
            <a:off x="1961589" y="2957221"/>
            <a:ext cx="7534836" cy="326260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234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766" y="212873"/>
            <a:ext cx="1792289" cy="71106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Task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203" y="1215278"/>
            <a:ext cx="116978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the static method </a:t>
            </a:r>
            <a:r>
              <a:rPr lang="en-US" dirty="0" smtClean="0">
                <a:solidFill>
                  <a:srgbClr val="FFC000"/>
                </a:solidFill>
              </a:rPr>
              <a:t>extractNumbersLettersToFile</a:t>
            </a:r>
            <a:r>
              <a:rPr lang="en-US" dirty="0" smtClean="0"/>
              <a:t> that accepts three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Name of the code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Name of the file that will contains only the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smtClean="0"/>
              <a:t>Name of the file that will contains only the letters.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method reads the code file and produces two additional files as shown in the </a:t>
            </a:r>
            <a:r>
              <a:rPr lang="en-US" dirty="0" smtClean="0">
                <a:solidFill>
                  <a:srgbClr val="FFC000"/>
                </a:solidFill>
              </a:rPr>
              <a:t>example</a:t>
            </a:r>
            <a:r>
              <a:rPr lang="en-US" dirty="0" smtClean="0"/>
              <a:t> below.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08"/>
          <a:stretch/>
        </p:blipFill>
        <p:spPr>
          <a:xfrm>
            <a:off x="389964" y="3771899"/>
            <a:ext cx="4025553" cy="1743075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57" y="2826449"/>
            <a:ext cx="3300693" cy="1782374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57" y="4742665"/>
            <a:ext cx="3056392" cy="2010559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4667250" y="4419600"/>
            <a:ext cx="504825" cy="504825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25415" y="3402567"/>
            <a:ext cx="22542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\\AlphaNumbers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25415" y="5563278"/>
            <a:ext cx="22542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\\AlphaLetters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5615" y="5747944"/>
            <a:ext cx="225425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\\AlphaCode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32505" y="6400202"/>
            <a:ext cx="202003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C000"/>
                </a:solidFill>
              </a:rPr>
              <a:t>Count only H, G, and Ls</a:t>
            </a:r>
            <a:endParaRPr 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86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481066"/>
            <a:ext cx="11239500" cy="3412113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5" y="120209"/>
            <a:ext cx="4304580" cy="711064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Class </a:t>
            </a:r>
            <a:r>
              <a:rPr lang="en-US" b="1" dirty="0" smtClean="0">
                <a:solidFill>
                  <a:srgbClr val="FFC000"/>
                </a:solidFill>
              </a:rPr>
              <a:t>Structure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6825" y="3187123"/>
            <a:ext cx="323272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All your code goes here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flipH="1">
            <a:off x="5312352" y="3371789"/>
            <a:ext cx="1034473" cy="9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46875" y="1002514"/>
            <a:ext cx="3232727" cy="6463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Your Eclipse Project filepath goes here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>
          <a:xfrm>
            <a:off x="8363239" y="1648845"/>
            <a:ext cx="361661" cy="3620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687" y="5158110"/>
            <a:ext cx="10815638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methods that you create </a:t>
            </a:r>
            <a:r>
              <a:rPr lang="en-US" b="1" dirty="0" smtClean="0">
                <a:solidFill>
                  <a:srgbClr val="FF0000"/>
                </a:solidFill>
              </a:rPr>
              <a:t>must only use </a:t>
            </a:r>
            <a:r>
              <a:rPr lang="en-US" dirty="0" smtClean="0"/>
              <a:t>1D arrays of type int, String or char…you </a:t>
            </a:r>
            <a:r>
              <a:rPr lang="en-US" b="1" dirty="0" smtClean="0">
                <a:solidFill>
                  <a:srgbClr val="FF0000"/>
                </a:solidFill>
              </a:rPr>
              <a:t>may not </a:t>
            </a:r>
            <a:r>
              <a:rPr lang="en-US" dirty="0" smtClean="0"/>
              <a:t>use multidimensional arrays or any other data structure (ArrayList, List, Maps,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calculated values and reading and writing of files </a:t>
            </a:r>
            <a:r>
              <a:rPr lang="en-US" b="1" dirty="0" smtClean="0">
                <a:solidFill>
                  <a:srgbClr val="FF0000"/>
                </a:solidFill>
              </a:rPr>
              <a:t>must be </a:t>
            </a:r>
            <a:r>
              <a:rPr lang="en-US" dirty="0" smtClean="0"/>
              <a:t>done inside a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b="1" dirty="0" smtClean="0">
                <a:solidFill>
                  <a:srgbClr val="FF0000"/>
                </a:solidFill>
              </a:rPr>
              <a:t>must make use of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FFC000"/>
                </a:solidFill>
              </a:rPr>
              <a:t>letters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C000"/>
                </a:solidFill>
              </a:rPr>
              <a:t>digits </a:t>
            </a:r>
            <a:r>
              <a:rPr lang="en-US" dirty="0" smtClean="0"/>
              <a:t>arrays in one or more of your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main method of your class </a:t>
            </a:r>
            <a:r>
              <a:rPr lang="en-US" b="1" dirty="0" smtClean="0">
                <a:solidFill>
                  <a:srgbClr val="FF0000"/>
                </a:solidFill>
              </a:rPr>
              <a:t>must look </a:t>
            </a:r>
            <a:r>
              <a:rPr lang="en-US" dirty="0" smtClean="0"/>
              <a:t>exactly as shown above.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8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20916</TotalTime>
  <Words>301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Wingdings 2</vt:lpstr>
      <vt:lpstr>Calibri</vt:lpstr>
      <vt:lpstr>Century Gothic</vt:lpstr>
      <vt:lpstr>Arial Black</vt:lpstr>
      <vt:lpstr>Wingdings 3</vt:lpstr>
      <vt:lpstr>Arial</vt:lpstr>
      <vt:lpstr>Ion</vt:lpstr>
      <vt:lpstr>HOMEWORK 5</vt:lpstr>
      <vt:lpstr>Homework Requirements</vt:lpstr>
      <vt:lpstr>Task </vt:lpstr>
      <vt:lpstr>Task </vt:lpstr>
      <vt:lpstr>Class Structure</vt:lpstr>
    </vt:vector>
  </TitlesOfParts>
  <Company>Pace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Gene Locklear</dc:creator>
  <cp:lastModifiedBy>Gene Locklear</cp:lastModifiedBy>
  <cp:revision>254</cp:revision>
  <dcterms:created xsi:type="dcterms:W3CDTF">2018-08-06T13:23:52Z</dcterms:created>
  <dcterms:modified xsi:type="dcterms:W3CDTF">2021-03-06T22:27:46Z</dcterms:modified>
</cp:coreProperties>
</file>