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4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256B-759B-41D8-8026-A3529FB875CC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4C5B-9200-4A2A-94C3-1C1DBB1F6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43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256B-759B-41D8-8026-A3529FB875CC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4C5B-9200-4A2A-94C3-1C1DBB1F6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95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256B-759B-41D8-8026-A3529FB875CC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4C5B-9200-4A2A-94C3-1C1DBB1F6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2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256B-759B-41D8-8026-A3529FB875CC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4C5B-9200-4A2A-94C3-1C1DBB1F6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5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256B-759B-41D8-8026-A3529FB875CC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4C5B-9200-4A2A-94C3-1C1DBB1F6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10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256B-759B-41D8-8026-A3529FB875CC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4C5B-9200-4A2A-94C3-1C1DBB1F6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74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256B-759B-41D8-8026-A3529FB875CC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4C5B-9200-4A2A-94C3-1C1DBB1F6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8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256B-759B-41D8-8026-A3529FB875CC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4C5B-9200-4A2A-94C3-1C1DBB1F6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23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256B-759B-41D8-8026-A3529FB875CC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4C5B-9200-4A2A-94C3-1C1DBB1F6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02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256B-759B-41D8-8026-A3529FB875CC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4C5B-9200-4A2A-94C3-1C1DBB1F6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6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256B-759B-41D8-8026-A3529FB875CC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E4C5B-9200-4A2A-94C3-1C1DBB1F6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18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256B-759B-41D8-8026-A3529FB875CC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4C5B-9200-4A2A-94C3-1C1DBB1F62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VGI </a:t>
            </a:r>
            <a:r>
              <a:rPr lang="zh-TW" altLang="en-US" dirty="0"/>
              <a:t>日 </a:t>
            </a:r>
            <a:r>
              <a:rPr lang="en-US" altLang="zh-TW" dirty="0"/>
              <a:t>(165-169)</a:t>
            </a:r>
            <a:r>
              <a:rPr lang="zh-TW" altLang="en-US" dirty="0"/>
              <a:t> 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FF79368-70E9-4E89-3C19-90A0DC3C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7356"/>
            <a:ext cx="10515600" cy="1967875"/>
          </a:xfrm>
        </p:spPr>
      </p:pic>
    </p:spTree>
    <p:extLst>
      <p:ext uri="{BB962C8B-B14F-4D97-AF65-F5344CB8AC3E}">
        <p14:creationId xmlns:p14="http://schemas.microsoft.com/office/powerpoint/2010/main" val="212124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1B4E7-BDE3-01D9-FAB5-1609736E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4DCDB-A12F-4120-7BFC-03F17975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VGI </a:t>
            </a:r>
            <a:r>
              <a:rPr lang="zh-TW" altLang="en-US" dirty="0"/>
              <a:t>年 </a:t>
            </a:r>
            <a:r>
              <a:rPr lang="en-US" altLang="zh-TW" dirty="0"/>
              <a:t>(170-173)</a:t>
            </a:r>
            <a:r>
              <a:rPr lang="zh-TW" altLang="en-US" dirty="0"/>
              <a:t>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25D6916-7BDE-CF7B-0132-053E43BF0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43289"/>
            <a:ext cx="10515600" cy="1916009"/>
          </a:xfrm>
        </p:spPr>
      </p:pic>
    </p:spTree>
    <p:extLst>
      <p:ext uri="{BB962C8B-B14F-4D97-AF65-F5344CB8AC3E}">
        <p14:creationId xmlns:p14="http://schemas.microsoft.com/office/powerpoint/2010/main" val="15714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4D82A-0CE6-9761-8570-5EC28254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174-182 VGI</a:t>
            </a:r>
            <a:r>
              <a:rPr lang="zh-TW" altLang="en-US" dirty="0"/>
              <a:t> 來源檔加密</a:t>
            </a:r>
            <a:r>
              <a:rPr lang="en-US" altLang="zh-TW" dirty="0"/>
              <a:t>/</a:t>
            </a:r>
            <a:r>
              <a:rPr lang="zh-TW" altLang="en-US" dirty="0"/>
              <a:t>解開</a:t>
            </a:r>
            <a:r>
              <a:rPr lang="en-US" altLang="zh-TW" dirty="0"/>
              <a:t>/!</a:t>
            </a:r>
            <a:endParaRPr lang="zh-TW" altLang="en-US" dirty="0"/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41C3554-D1D7-E089-C909-1DF0CE6AD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4" y="3589016"/>
            <a:ext cx="4252536" cy="272700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6DD83FA-4D9C-DB65-27B4-6D926E981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11" y="1507079"/>
            <a:ext cx="12192000" cy="6370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AAF9DB5-427D-3C39-67BE-D551C9B43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3788"/>
            <a:ext cx="12192000" cy="63656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8598EF9-DB9F-16C6-ED07-D7115787D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5350" y="4952520"/>
            <a:ext cx="5247736" cy="184070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053052D-01AE-1D3D-DB9E-B3330B5C0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5350" y="3249175"/>
            <a:ext cx="5722189" cy="203045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A6D1E9F-EFAE-0FDD-BD10-FF33BF24FF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63902" y="2732991"/>
            <a:ext cx="12192000" cy="64121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CADC38DA-CEC8-6994-6F8D-321599429F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27865"/>
            <a:ext cx="6774611" cy="12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9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BE26E-1CDB-1C1C-0500-B3B68C3A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Vlife</a:t>
            </a:r>
            <a:r>
              <a:rPr lang="en-US" altLang="zh-TW" dirty="0"/>
              <a:t> </a:t>
            </a:r>
            <a:r>
              <a:rPr lang="zh-TW" altLang="en-US" dirty="0"/>
              <a:t>日 </a:t>
            </a:r>
            <a:r>
              <a:rPr lang="en-US" altLang="zh-TW" dirty="0"/>
              <a:t>(183-187)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5C5312-3C8D-C3CF-4584-9A801403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75" y="3577328"/>
            <a:ext cx="12192000" cy="1423565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AE3E009-D57F-86A8-A33F-A7B3C548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040CFC-2361-B8B8-49CD-3B133146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0017"/>
            <a:ext cx="12192000" cy="118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0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59D36-2F59-65AF-AAB7-7CA14C5E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Vlife</a:t>
            </a:r>
            <a:r>
              <a:rPr lang="en-US" altLang="zh-TW" dirty="0"/>
              <a:t> </a:t>
            </a:r>
            <a:r>
              <a:rPr lang="zh-TW" altLang="en-US" dirty="0"/>
              <a:t>年 </a:t>
            </a:r>
            <a:r>
              <a:rPr lang="en-US" altLang="zh-TW" dirty="0"/>
              <a:t>(188-191)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48955BF-72A0-0663-63D2-8ACB8C2EA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90670"/>
            <a:ext cx="10515600" cy="1621248"/>
          </a:xfrm>
        </p:spPr>
      </p:pic>
    </p:spTree>
    <p:extLst>
      <p:ext uri="{BB962C8B-B14F-4D97-AF65-F5344CB8AC3E}">
        <p14:creationId xmlns:p14="http://schemas.microsoft.com/office/powerpoint/2010/main" val="361451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F15FA-CF69-5FF4-9E7E-6593FD99D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52B3B-F9A6-24E6-D20A-91FE50F6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192-200 </a:t>
            </a:r>
            <a:r>
              <a:rPr lang="en-US" altLang="zh-TW" dirty="0" err="1"/>
              <a:t>Vlife</a:t>
            </a:r>
            <a:r>
              <a:rPr lang="zh-TW" altLang="en-US" dirty="0"/>
              <a:t> 來源檔加密</a:t>
            </a:r>
            <a:r>
              <a:rPr lang="en-US" altLang="zh-TW" dirty="0"/>
              <a:t>/</a:t>
            </a:r>
            <a:r>
              <a:rPr lang="zh-TW" altLang="en-US" dirty="0"/>
              <a:t>解開</a:t>
            </a:r>
            <a:r>
              <a:rPr lang="en-US" altLang="zh-TW" dirty="0"/>
              <a:t>/!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A8C3B50-1946-EE04-B973-E9C577FBC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98" y="3143207"/>
            <a:ext cx="4646342" cy="3060061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7280EA-805C-3280-F139-D62AD12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570"/>
            <a:ext cx="12192000" cy="7391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900E84-E6DA-BE7D-CD41-A8AB41A2E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7743"/>
            <a:ext cx="12192000" cy="59756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36C6B10-97AB-2267-8E4B-8C5A8D7F9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884" y="4335703"/>
            <a:ext cx="4063536" cy="252229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2396C5-2006-1019-4B98-A637437E6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582" y="3028276"/>
            <a:ext cx="6628772" cy="130742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FD89F93-1E7A-7D15-F506-7CC3146E8E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9094" y="3948523"/>
            <a:ext cx="6403675" cy="16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2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264C7-CBFE-6531-13FD-38434EDE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VTA</a:t>
            </a:r>
            <a:r>
              <a:rPr lang="zh-TW" altLang="en-US" dirty="0"/>
              <a:t> 日 </a:t>
            </a:r>
            <a:r>
              <a:rPr lang="en-US" altLang="zh-TW" dirty="0"/>
              <a:t>(201-205)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B84F4B-9382-C910-9FDC-E9D1784F4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8097"/>
            <a:ext cx="10515600" cy="1966393"/>
          </a:xfrm>
        </p:spPr>
      </p:pic>
    </p:spTree>
    <p:extLst>
      <p:ext uri="{BB962C8B-B14F-4D97-AF65-F5344CB8AC3E}">
        <p14:creationId xmlns:p14="http://schemas.microsoft.com/office/powerpoint/2010/main" val="325086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19D03-3DFE-2A32-49FD-A23D6005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VTA</a:t>
            </a:r>
            <a:r>
              <a:rPr lang="zh-TW" altLang="en-US" dirty="0"/>
              <a:t> 年 </a:t>
            </a:r>
            <a:r>
              <a:rPr lang="en-US" altLang="zh-TW" dirty="0"/>
              <a:t>(206-209)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FED7F8-DA23-CABF-F7E1-E4D499F32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60596"/>
            <a:ext cx="10515600" cy="1481395"/>
          </a:xfrm>
        </p:spPr>
      </p:pic>
    </p:spTree>
    <p:extLst>
      <p:ext uri="{BB962C8B-B14F-4D97-AF65-F5344CB8AC3E}">
        <p14:creationId xmlns:p14="http://schemas.microsoft.com/office/powerpoint/2010/main" val="259428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89E2B-A66B-B4D6-4594-1D893DAEE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601F2-6085-FB37-BA74-61C9B972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210-218 </a:t>
            </a:r>
            <a:r>
              <a:rPr lang="zh-TW" altLang="en-US" dirty="0"/>
              <a:t>來源檔</a:t>
            </a:r>
            <a:r>
              <a:rPr lang="en-US" altLang="zh-TW" dirty="0"/>
              <a:t>VTA</a:t>
            </a:r>
            <a:r>
              <a:rPr lang="zh-TW" altLang="en-US" dirty="0"/>
              <a:t> 加密</a:t>
            </a:r>
            <a:r>
              <a:rPr lang="en-US" altLang="zh-TW" dirty="0"/>
              <a:t>/</a:t>
            </a:r>
            <a:r>
              <a:rPr lang="zh-TW" altLang="en-US" dirty="0"/>
              <a:t>解開</a:t>
            </a:r>
            <a:r>
              <a:rPr lang="en-US" altLang="zh-TW" dirty="0"/>
              <a:t>/!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61E0D7E-A05A-067C-B8B8-F7B86A598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28" y="2834653"/>
            <a:ext cx="4308271" cy="2802213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04B781A-1B8F-65A1-37DC-B8173E69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1414"/>
            <a:ext cx="12192000" cy="6684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73E8BD-7D19-5AA6-F2D2-55DEE18BF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59835"/>
            <a:ext cx="12192000" cy="5400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C1E976A-F78F-A47F-E504-A903192FF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372" y="3020220"/>
            <a:ext cx="7125991" cy="137506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EBB641C-21F0-F7BA-BF5A-85737E702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6619" y="4181505"/>
            <a:ext cx="4308271" cy="270104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E1C1734-51B1-8DA6-E7CA-9FDC469A4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6676" y="3755418"/>
            <a:ext cx="7050657" cy="157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8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57</Words>
  <Application>Microsoft Office PowerPoint</Application>
  <PresentationFormat>寬螢幕</PresentationFormat>
  <Paragraphs>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VGI 日 (165-169) </vt:lpstr>
      <vt:lpstr>VGI 年 (170-173) </vt:lpstr>
      <vt:lpstr>174-182 VGI 來源檔加密/解開/!</vt:lpstr>
      <vt:lpstr>Vlife 日 (183-187)</vt:lpstr>
      <vt:lpstr>Vlife 年 (188-191)</vt:lpstr>
      <vt:lpstr>192-200 Vlife 來源檔加密/解開/!</vt:lpstr>
      <vt:lpstr>VTA 日 (201-205)</vt:lpstr>
      <vt:lpstr>VTA 年 (206-209)</vt:lpstr>
      <vt:lpstr>210-218 來源檔VTA 加密/解開/!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陳奕良</dc:creator>
  <cp:lastModifiedBy>陳奕良</cp:lastModifiedBy>
  <cp:revision>127</cp:revision>
  <dcterms:created xsi:type="dcterms:W3CDTF">2025-04-17T06:00:09Z</dcterms:created>
  <dcterms:modified xsi:type="dcterms:W3CDTF">2025-04-18T07:22:45Z</dcterms:modified>
</cp:coreProperties>
</file>