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5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3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52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1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9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5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37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7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4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C38E-0C2E-4319-85FD-4BDD186E7A9F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DAC20-F70E-460F-BF3D-8A6DD19652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0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2222"/>
            <a:ext cx="8415269" cy="4733589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9634" y="96838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中斷排成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6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"SFTP_Step0":"</a:t>
            </a:r>
            <a:r>
              <a:rPr lang="zh-TW" altLang="en-US" dirty="0" smtClean="0"/>
              <a:t>排程啟動</a:t>
            </a:r>
            <a:r>
              <a:rPr lang="en-US" altLang="zh-TW" dirty="0" smtClean="0"/>
              <a:t>: LSP ;</a:t>
            </a:r>
            <a:r>
              <a:rPr lang="zh-TW" altLang="en-US" dirty="0" smtClean="0"/>
              <a:t>判斷目前已有排程正在清洗系統</a:t>
            </a:r>
            <a:r>
              <a:rPr lang="en-US" altLang="zh-TW" dirty="0" smtClean="0"/>
              <a:t>: LIS, </a:t>
            </a:r>
            <a:r>
              <a:rPr lang="zh-TW" altLang="en-US" dirty="0" smtClean="0"/>
              <a:t>所以 </a:t>
            </a:r>
            <a:r>
              <a:rPr lang="en-US" altLang="zh-TW" dirty="0" smtClean="0"/>
              <a:t>LSP </a:t>
            </a:r>
            <a:r>
              <a:rPr lang="zh-TW" altLang="en-US" dirty="0" smtClean="0"/>
              <a:t>執行中斷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744" y="18764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清洗流程</a:t>
            </a:r>
            <a:r>
              <a:rPr lang="en-US" altLang="zh-TW" dirty="0" smtClean="0"/>
              <a:t>,mail </a:t>
            </a:r>
            <a:r>
              <a:rPr lang="zh-TW" altLang="en-US" dirty="0" smtClean="0"/>
              <a:t>也在裏頭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244" y="21050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3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</a:t>
            </a:r>
            <a:r>
              <a:rPr lang="zh-TW" altLang="en-US" dirty="0" smtClean="0"/>
              <a:t>檔案加密壓縮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044" y="1952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1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44" y="19399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0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原始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44" y="19653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轉換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444" y="1690688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3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異常編碼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加密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2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批次</a:t>
            </a:r>
            <a:r>
              <a:rPr lang="zh-TW" altLang="en-US" dirty="0" smtClean="0"/>
              <a:t>腳本 日批</a:t>
            </a:r>
            <a:r>
              <a:rPr lang="en-US" altLang="zh-TW" dirty="0" smtClean="0"/>
              <a:t>,</a:t>
            </a:r>
            <a:r>
              <a:rPr lang="zh-TW" altLang="en-US" dirty="0" smtClean="0"/>
              <a:t>年批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44" y="1800224"/>
            <a:ext cx="465525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2076661"/>
            <a:ext cx="6752823" cy="37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寬螢幕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"SFTP_Step0":"排程啟動: LSP ;判斷目前已有排程正在清洗系統: LIS, 所以 LSP 執行中斷;</vt:lpstr>
      <vt:lpstr>清洗流程,mail 也在裏頭</vt:lpstr>
      <vt:lpstr>log檔案加密壓縮</vt:lpstr>
      <vt:lpstr>Log 刪除</vt:lpstr>
      <vt:lpstr>原始Log 加密</vt:lpstr>
      <vt:lpstr>轉換Log 加密</vt:lpstr>
      <vt:lpstr>異常編碼log 加密</vt:lpstr>
      <vt:lpstr>批次腳本 日批,年批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TWL</dc:creator>
  <cp:lastModifiedBy>TWL</cp:lastModifiedBy>
  <cp:revision>3</cp:revision>
  <dcterms:created xsi:type="dcterms:W3CDTF">2025-04-17T07:01:50Z</dcterms:created>
  <dcterms:modified xsi:type="dcterms:W3CDTF">2025-04-17T07:06:26Z</dcterms:modified>
</cp:coreProperties>
</file>