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20"/>
  </p:notesMasterIdLst>
  <p:handoutMasterIdLst>
    <p:handoutMasterId r:id="rId21"/>
  </p:handoutMasterIdLst>
  <p:sldIdLst>
    <p:sldId id="257" r:id="rId3"/>
    <p:sldId id="258" r:id="rId4"/>
    <p:sldId id="259" r:id="rId5"/>
    <p:sldId id="262" r:id="rId6"/>
    <p:sldId id="272" r:id="rId7"/>
    <p:sldId id="263" r:id="rId8"/>
    <p:sldId id="273" r:id="rId9"/>
    <p:sldId id="260" r:id="rId10"/>
    <p:sldId id="264" r:id="rId11"/>
    <p:sldId id="261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94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85C9F-FCD6-4993-9528-4311BF84B060}" type="doc">
      <dgm:prSet loTypeId="urn:microsoft.com/office/officeart/2008/layout/AscendingPictureAccent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B1508C4-962A-456C-9EFB-7744E7A6850E}">
      <dgm:prSet phldrT="[Text]"/>
      <dgm:spPr/>
      <dgm:t>
        <a:bodyPr/>
        <a:lstStyle/>
        <a:p>
          <a:r>
            <a:rPr lang="en-US" dirty="0" smtClean="0"/>
            <a:t>Professor Chen</a:t>
          </a:r>
          <a:endParaRPr lang="en-US" dirty="0"/>
        </a:p>
      </dgm:t>
    </dgm:pt>
    <dgm:pt modelId="{2228883B-4DCC-4D74-AFD0-B6D0AFC41D97}" type="parTrans" cxnId="{9D92BF6C-C70E-4372-9CE8-102B09C068E5}">
      <dgm:prSet/>
      <dgm:spPr/>
      <dgm:t>
        <a:bodyPr/>
        <a:lstStyle/>
        <a:p>
          <a:endParaRPr lang="en-US"/>
        </a:p>
      </dgm:t>
    </dgm:pt>
    <dgm:pt modelId="{0DD5DE82-B95D-4528-A702-A258F5E2C4C0}" type="sibTrans" cxnId="{9D92BF6C-C70E-4372-9CE8-102B09C068E5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 holding pencil and sketching" title="Sample Picture"/>
        </a:ext>
      </dgm:extLst>
    </dgm:pt>
    <dgm:pt modelId="{C439EFA3-ACE9-4C38-B298-4238E6E66A25}">
      <dgm:prSet phldrT="[Text]"/>
      <dgm:spPr/>
      <dgm:t>
        <a:bodyPr/>
        <a:lstStyle/>
        <a:p>
          <a:r>
            <a:rPr lang="en-US" dirty="0" smtClean="0"/>
            <a:t>Data Mining Project</a:t>
          </a:r>
          <a:endParaRPr lang="en-US" dirty="0"/>
        </a:p>
      </dgm:t>
    </dgm:pt>
    <dgm:pt modelId="{B2A4E454-63C8-4F5E-9A0E-B5946C12C4D5}" type="parTrans" cxnId="{E5C3E95D-1AA4-4834-866B-0747BAC89A42}">
      <dgm:prSet/>
      <dgm:spPr/>
      <dgm:t>
        <a:bodyPr/>
        <a:lstStyle/>
        <a:p>
          <a:endParaRPr lang="en-US"/>
        </a:p>
      </dgm:t>
    </dgm:pt>
    <dgm:pt modelId="{4ED2BF27-E356-4271-BA0C-541D11CE4E57}" type="sibTrans" cxnId="{E5C3E95D-1AA4-4834-866B-0747BAC89A42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s holding magnifier and pen" title="Sample Picture"/>
        </a:ext>
      </dgm:extLst>
    </dgm:pt>
    <dgm:pt modelId="{77BA099B-FABA-4EDB-8759-5E2C45E01008}">
      <dgm:prSet phldrT="[Text]"/>
      <dgm:spPr/>
      <dgm:t>
        <a:bodyPr/>
        <a:lstStyle/>
        <a:p>
          <a:r>
            <a:rPr lang="en-US" dirty="0" smtClean="0"/>
            <a:t>Brian </a:t>
          </a:r>
          <a:r>
            <a:rPr lang="en-US" dirty="0" err="1" smtClean="0"/>
            <a:t>Ethier</a:t>
          </a:r>
          <a:endParaRPr lang="en-US" dirty="0"/>
        </a:p>
      </dgm:t>
    </dgm:pt>
    <dgm:pt modelId="{4C46E7D0-91BB-4252-A54B-DE010D9F9F06}" type="parTrans" cxnId="{AC839F40-C05E-41CD-9415-03F68BE022EB}">
      <dgm:prSet/>
      <dgm:spPr/>
      <dgm:t>
        <a:bodyPr/>
        <a:lstStyle/>
        <a:p>
          <a:endParaRPr lang="en-US"/>
        </a:p>
      </dgm:t>
    </dgm:pt>
    <dgm:pt modelId="{EE4C2868-C8D1-438D-84C2-1764E0A268CC}" type="sibTrans" cxnId="{AC839F40-C05E-41CD-9415-03F68BE022EB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 plugging cables into computer" title="Sample Picture"/>
        </a:ext>
      </dgm:extLst>
    </dgm:pt>
    <dgm:pt modelId="{FE41D54D-1250-4C9D-AE1C-6ADFB89E3A98}">
      <dgm:prSet phldrT="[Text]"/>
      <dgm:spPr/>
      <dgm:t>
        <a:bodyPr/>
        <a:lstStyle/>
        <a:p>
          <a:r>
            <a:rPr lang="en-US" dirty="0" err="1" smtClean="0"/>
            <a:t>Sayali</a:t>
          </a:r>
          <a:r>
            <a:rPr lang="en-US" dirty="0" smtClean="0"/>
            <a:t> </a:t>
          </a:r>
          <a:r>
            <a:rPr lang="en-US" dirty="0" err="1" smtClean="0"/>
            <a:t>Thorat</a:t>
          </a:r>
          <a:endParaRPr lang="en-US" dirty="0"/>
        </a:p>
      </dgm:t>
    </dgm:pt>
    <dgm:pt modelId="{E407F257-8AE5-49F2-A8D0-34676DBB7188}" type="parTrans" cxnId="{E63875D3-AF8D-481A-AADA-3FF7DCF57D9B}">
      <dgm:prSet/>
      <dgm:spPr/>
      <dgm:t>
        <a:bodyPr/>
        <a:lstStyle/>
        <a:p>
          <a:endParaRPr lang="en-US"/>
        </a:p>
      </dgm:t>
    </dgm:pt>
    <dgm:pt modelId="{58C2F588-1BB4-4D51-A46C-70E04AC3E278}" type="sibTrans" cxnId="{E63875D3-AF8D-481A-AADA-3FF7DCF57D9B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finger pushing power button" title="Sample Picture"/>
        </a:ext>
      </dgm:extLst>
    </dgm:pt>
    <dgm:pt modelId="{2F80060B-2178-4C39-88DE-E22E8C663FD1}">
      <dgm:prSet phldrT="[Text]"/>
      <dgm:spPr/>
      <dgm:t>
        <a:bodyPr/>
        <a:lstStyle/>
        <a:p>
          <a:r>
            <a:rPr lang="en-US" dirty="0" smtClean="0"/>
            <a:t>Steven </a:t>
          </a:r>
          <a:r>
            <a:rPr lang="en-US" dirty="0" err="1" smtClean="0"/>
            <a:t>Cifarelli</a:t>
          </a:r>
          <a:endParaRPr lang="en-US" dirty="0"/>
        </a:p>
      </dgm:t>
    </dgm:pt>
    <dgm:pt modelId="{8B1FFC24-0A78-4047-BFB1-2046A9542B6F}" type="parTrans" cxnId="{1D8ECA4B-E737-4CD8-ACFC-DE18A28E6C07}">
      <dgm:prSet/>
      <dgm:spPr/>
      <dgm:t>
        <a:bodyPr/>
        <a:lstStyle/>
        <a:p>
          <a:endParaRPr lang="en-US"/>
        </a:p>
      </dgm:t>
    </dgm:pt>
    <dgm:pt modelId="{24613E54-F040-4D87-9E02-F9F71F79060E}" type="sibTrans" cxnId="{1D8ECA4B-E737-4CD8-ACFC-DE18A28E6C07}">
      <dgm:prSet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 holding pen and pointing to data in column chart" title="Sample Picture"/>
        </a:ext>
      </dgm:extLst>
    </dgm:pt>
    <dgm:pt modelId="{28102DFD-5914-47DE-A80F-58C721024B80}" type="pres">
      <dgm:prSet presAssocID="{0FA85C9F-FCD6-4993-9528-4311BF84B06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73C0D5B-2D86-456D-A251-8B716EB11AFA}" type="pres">
      <dgm:prSet presAssocID="{0FA85C9F-FCD6-4993-9528-4311BF84B060}" presName="dot1" presStyleLbl="alignNode1" presStyleIdx="0" presStyleCnt="15"/>
      <dgm:spPr/>
      <dgm:t>
        <a:bodyPr/>
        <a:lstStyle/>
        <a:p>
          <a:endParaRPr lang="en-US"/>
        </a:p>
      </dgm:t>
    </dgm:pt>
    <dgm:pt modelId="{8DC00181-D81A-4F72-A6D3-399EA3C15E73}" type="pres">
      <dgm:prSet presAssocID="{0FA85C9F-FCD6-4993-9528-4311BF84B060}" presName="dot2" presStyleLbl="alignNode1" presStyleIdx="1" presStyleCnt="15"/>
      <dgm:spPr/>
      <dgm:t>
        <a:bodyPr/>
        <a:lstStyle/>
        <a:p>
          <a:endParaRPr lang="en-US"/>
        </a:p>
      </dgm:t>
    </dgm:pt>
    <dgm:pt modelId="{226876B2-78A7-408C-8E45-1C8F63D543CB}" type="pres">
      <dgm:prSet presAssocID="{0FA85C9F-FCD6-4993-9528-4311BF84B060}" presName="dot3" presStyleLbl="alignNode1" presStyleIdx="2" presStyleCnt="15"/>
      <dgm:spPr/>
      <dgm:t>
        <a:bodyPr/>
        <a:lstStyle/>
        <a:p>
          <a:endParaRPr lang="en-US"/>
        </a:p>
      </dgm:t>
    </dgm:pt>
    <dgm:pt modelId="{23B56457-2346-4EA1-A1AC-1DD61A1D74A4}" type="pres">
      <dgm:prSet presAssocID="{0FA85C9F-FCD6-4993-9528-4311BF84B060}" presName="dot4" presStyleLbl="alignNode1" presStyleIdx="3" presStyleCnt="15"/>
      <dgm:spPr/>
      <dgm:t>
        <a:bodyPr/>
        <a:lstStyle/>
        <a:p>
          <a:endParaRPr lang="en-US"/>
        </a:p>
      </dgm:t>
    </dgm:pt>
    <dgm:pt modelId="{1C728761-B222-436F-8742-41E3FE1663C6}" type="pres">
      <dgm:prSet presAssocID="{0FA85C9F-FCD6-4993-9528-4311BF84B060}" presName="dot5" presStyleLbl="alignNode1" presStyleIdx="4" presStyleCnt="15"/>
      <dgm:spPr/>
      <dgm:t>
        <a:bodyPr/>
        <a:lstStyle/>
        <a:p>
          <a:endParaRPr lang="en-US"/>
        </a:p>
      </dgm:t>
    </dgm:pt>
    <dgm:pt modelId="{3D62AC57-7E65-4F55-B2C5-DE2DA495D972}" type="pres">
      <dgm:prSet presAssocID="{0FA85C9F-FCD6-4993-9528-4311BF84B060}" presName="dot6" presStyleLbl="alignNode1" presStyleIdx="5" presStyleCnt="15"/>
      <dgm:spPr/>
      <dgm:t>
        <a:bodyPr/>
        <a:lstStyle/>
        <a:p>
          <a:endParaRPr lang="en-US"/>
        </a:p>
      </dgm:t>
    </dgm:pt>
    <dgm:pt modelId="{55818819-EAC3-4B37-A758-623F7E9412F6}" type="pres">
      <dgm:prSet presAssocID="{0FA85C9F-FCD6-4993-9528-4311BF84B060}" presName="dot7" presStyleLbl="alignNode1" presStyleIdx="6" presStyleCnt="15"/>
      <dgm:spPr/>
      <dgm:t>
        <a:bodyPr/>
        <a:lstStyle/>
        <a:p>
          <a:endParaRPr lang="en-US"/>
        </a:p>
      </dgm:t>
    </dgm:pt>
    <dgm:pt modelId="{39E6420D-4C99-4A8E-B833-9FE8E1353E87}" type="pres">
      <dgm:prSet presAssocID="{0FA85C9F-FCD6-4993-9528-4311BF84B060}" presName="dot8" presStyleLbl="alignNode1" presStyleIdx="7" presStyleCnt="15"/>
      <dgm:spPr/>
      <dgm:t>
        <a:bodyPr/>
        <a:lstStyle/>
        <a:p>
          <a:endParaRPr lang="en-US"/>
        </a:p>
      </dgm:t>
    </dgm:pt>
    <dgm:pt modelId="{B9F44449-A2CF-46FB-A980-E172ECF811A0}" type="pres">
      <dgm:prSet presAssocID="{0FA85C9F-FCD6-4993-9528-4311BF84B060}" presName="dotArrow1" presStyleLbl="alignNode1" presStyleIdx="8" presStyleCnt="15"/>
      <dgm:spPr/>
      <dgm:t>
        <a:bodyPr/>
        <a:lstStyle/>
        <a:p>
          <a:endParaRPr lang="en-US"/>
        </a:p>
      </dgm:t>
    </dgm:pt>
    <dgm:pt modelId="{E648252E-CAA2-455A-A82D-AC6BB7541290}" type="pres">
      <dgm:prSet presAssocID="{0FA85C9F-FCD6-4993-9528-4311BF84B060}" presName="dotArrow2" presStyleLbl="alignNode1" presStyleIdx="9" presStyleCnt="15"/>
      <dgm:spPr/>
      <dgm:t>
        <a:bodyPr/>
        <a:lstStyle/>
        <a:p>
          <a:endParaRPr lang="en-US"/>
        </a:p>
      </dgm:t>
    </dgm:pt>
    <dgm:pt modelId="{714104D8-930A-4A1F-B402-2BE77935EFCA}" type="pres">
      <dgm:prSet presAssocID="{0FA85C9F-FCD6-4993-9528-4311BF84B060}" presName="dotArrow3" presStyleLbl="alignNode1" presStyleIdx="10" presStyleCnt="15"/>
      <dgm:spPr/>
      <dgm:t>
        <a:bodyPr/>
        <a:lstStyle/>
        <a:p>
          <a:endParaRPr lang="en-US"/>
        </a:p>
      </dgm:t>
    </dgm:pt>
    <dgm:pt modelId="{3F3A5ABE-0386-4878-B907-72E8EB073835}" type="pres">
      <dgm:prSet presAssocID="{0FA85C9F-FCD6-4993-9528-4311BF84B060}" presName="dotArrow4" presStyleLbl="alignNode1" presStyleIdx="11" presStyleCnt="15"/>
      <dgm:spPr/>
      <dgm:t>
        <a:bodyPr/>
        <a:lstStyle/>
        <a:p>
          <a:endParaRPr lang="en-US"/>
        </a:p>
      </dgm:t>
    </dgm:pt>
    <dgm:pt modelId="{66B157D2-617F-4600-81C1-54D22E05BD4D}" type="pres">
      <dgm:prSet presAssocID="{0FA85C9F-FCD6-4993-9528-4311BF84B060}" presName="dotArrow5" presStyleLbl="alignNode1" presStyleIdx="12" presStyleCnt="15"/>
      <dgm:spPr/>
      <dgm:t>
        <a:bodyPr/>
        <a:lstStyle/>
        <a:p>
          <a:endParaRPr lang="en-US"/>
        </a:p>
      </dgm:t>
    </dgm:pt>
    <dgm:pt modelId="{416A2F15-73F9-46F3-AD47-B996F5DC5F04}" type="pres">
      <dgm:prSet presAssocID="{0FA85C9F-FCD6-4993-9528-4311BF84B060}" presName="dotArrow6" presStyleLbl="alignNode1" presStyleIdx="13" presStyleCnt="15"/>
      <dgm:spPr/>
      <dgm:t>
        <a:bodyPr/>
        <a:lstStyle/>
        <a:p>
          <a:endParaRPr lang="en-US"/>
        </a:p>
      </dgm:t>
    </dgm:pt>
    <dgm:pt modelId="{DA7AAD41-5E68-49D8-BAB9-31F95DE8BA53}" type="pres">
      <dgm:prSet presAssocID="{0FA85C9F-FCD6-4993-9528-4311BF84B060}" presName="dotArrow7" presStyleLbl="alignNode1" presStyleIdx="14" presStyleCnt="15"/>
      <dgm:spPr/>
      <dgm:t>
        <a:bodyPr/>
        <a:lstStyle/>
        <a:p>
          <a:endParaRPr lang="en-US"/>
        </a:p>
      </dgm:t>
    </dgm:pt>
    <dgm:pt modelId="{AFAE8CB1-BD31-4AB5-813F-04CE280D7BC3}" type="pres">
      <dgm:prSet presAssocID="{AB1508C4-962A-456C-9EFB-7744E7A6850E}" presName="parTx1" presStyleLbl="node1" presStyleIdx="0" presStyleCnt="5"/>
      <dgm:spPr/>
      <dgm:t>
        <a:bodyPr/>
        <a:lstStyle/>
        <a:p>
          <a:endParaRPr lang="en-US"/>
        </a:p>
      </dgm:t>
    </dgm:pt>
    <dgm:pt modelId="{7A566C52-34DA-42C8-B174-71CC7A781691}" type="pres">
      <dgm:prSet presAssocID="{0DD5DE82-B95D-4528-A702-A258F5E2C4C0}" presName="picture1" presStyleCnt="0"/>
      <dgm:spPr/>
      <dgm:t>
        <a:bodyPr/>
        <a:lstStyle/>
        <a:p>
          <a:endParaRPr lang="en-US"/>
        </a:p>
      </dgm:t>
    </dgm:pt>
    <dgm:pt modelId="{1BDDF1A7-8F9A-491D-B616-D31125DA6177}" type="pres">
      <dgm:prSet presAssocID="{0DD5DE82-B95D-4528-A702-A258F5E2C4C0}" presName="imageRepeatNode" presStyleLbl="fgImgPlace1" presStyleIdx="0" presStyleCnt="5"/>
      <dgm:spPr/>
      <dgm:t>
        <a:bodyPr/>
        <a:lstStyle/>
        <a:p>
          <a:endParaRPr lang="en-US"/>
        </a:p>
      </dgm:t>
    </dgm:pt>
    <dgm:pt modelId="{25CE29FA-35B5-4976-AE6F-6E275956B89D}" type="pres">
      <dgm:prSet presAssocID="{C439EFA3-ACE9-4C38-B298-4238E6E66A25}" presName="parTx2" presStyleLbl="node1" presStyleIdx="1" presStyleCnt="5"/>
      <dgm:spPr/>
      <dgm:t>
        <a:bodyPr/>
        <a:lstStyle/>
        <a:p>
          <a:endParaRPr lang="en-US"/>
        </a:p>
      </dgm:t>
    </dgm:pt>
    <dgm:pt modelId="{303E2316-F5E0-4CA7-9B70-76FC5CD2449E}" type="pres">
      <dgm:prSet presAssocID="{4ED2BF27-E356-4271-BA0C-541D11CE4E57}" presName="picture2" presStyleCnt="0"/>
      <dgm:spPr/>
      <dgm:t>
        <a:bodyPr/>
        <a:lstStyle/>
        <a:p>
          <a:endParaRPr lang="en-US"/>
        </a:p>
      </dgm:t>
    </dgm:pt>
    <dgm:pt modelId="{E7155B03-8DE3-4B3E-A115-8567A0C88F58}" type="pres">
      <dgm:prSet presAssocID="{4ED2BF27-E356-4271-BA0C-541D11CE4E57}" presName="imageRepeatNode" presStyleLbl="fgImgPlace1" presStyleIdx="1" presStyleCnt="5"/>
      <dgm:spPr/>
      <dgm:t>
        <a:bodyPr/>
        <a:lstStyle/>
        <a:p>
          <a:endParaRPr lang="en-US"/>
        </a:p>
      </dgm:t>
    </dgm:pt>
    <dgm:pt modelId="{4BD86202-302F-4E2F-AFBB-306A3A126EF3}" type="pres">
      <dgm:prSet presAssocID="{77BA099B-FABA-4EDB-8759-5E2C45E01008}" presName="parTx3" presStyleLbl="node1" presStyleIdx="2" presStyleCnt="5"/>
      <dgm:spPr/>
      <dgm:t>
        <a:bodyPr/>
        <a:lstStyle/>
        <a:p>
          <a:endParaRPr lang="en-US"/>
        </a:p>
      </dgm:t>
    </dgm:pt>
    <dgm:pt modelId="{D7317E7B-4A4D-48AC-8D09-7E398136BB1D}" type="pres">
      <dgm:prSet presAssocID="{EE4C2868-C8D1-438D-84C2-1764E0A268CC}" presName="picture3" presStyleCnt="0"/>
      <dgm:spPr/>
      <dgm:t>
        <a:bodyPr/>
        <a:lstStyle/>
        <a:p>
          <a:endParaRPr lang="en-US"/>
        </a:p>
      </dgm:t>
    </dgm:pt>
    <dgm:pt modelId="{49CE950B-4F82-48D2-AF26-10C2170F8BB6}" type="pres">
      <dgm:prSet presAssocID="{EE4C2868-C8D1-438D-84C2-1764E0A268CC}" presName="imageRepeatNode" presStyleLbl="fgImgPlace1" presStyleIdx="2" presStyleCnt="5"/>
      <dgm:spPr/>
      <dgm:t>
        <a:bodyPr/>
        <a:lstStyle/>
        <a:p>
          <a:endParaRPr lang="en-US"/>
        </a:p>
      </dgm:t>
    </dgm:pt>
    <dgm:pt modelId="{DF1382B8-D134-46BF-9446-A780E4628B73}" type="pres">
      <dgm:prSet presAssocID="{FE41D54D-1250-4C9D-AE1C-6ADFB89E3A98}" presName="parTx4" presStyleLbl="node1" presStyleIdx="3" presStyleCnt="5"/>
      <dgm:spPr/>
      <dgm:t>
        <a:bodyPr/>
        <a:lstStyle/>
        <a:p>
          <a:endParaRPr lang="en-US"/>
        </a:p>
      </dgm:t>
    </dgm:pt>
    <dgm:pt modelId="{037FC98E-7686-4B85-A2D0-C76880C404EA}" type="pres">
      <dgm:prSet presAssocID="{58C2F588-1BB4-4D51-A46C-70E04AC3E278}" presName="picture4" presStyleCnt="0"/>
      <dgm:spPr/>
      <dgm:t>
        <a:bodyPr/>
        <a:lstStyle/>
        <a:p>
          <a:endParaRPr lang="en-US"/>
        </a:p>
      </dgm:t>
    </dgm:pt>
    <dgm:pt modelId="{BD330E29-DA28-4F5D-921B-C021D1F357B7}" type="pres">
      <dgm:prSet presAssocID="{58C2F588-1BB4-4D51-A46C-70E04AC3E278}" presName="imageRepeatNode" presStyleLbl="fgImgPlace1" presStyleIdx="3" presStyleCnt="5"/>
      <dgm:spPr/>
      <dgm:t>
        <a:bodyPr/>
        <a:lstStyle/>
        <a:p>
          <a:endParaRPr lang="en-US"/>
        </a:p>
      </dgm:t>
    </dgm:pt>
    <dgm:pt modelId="{D0FCD607-9F49-4A15-929A-8BBA12F40DC1}" type="pres">
      <dgm:prSet presAssocID="{2F80060B-2178-4C39-88DE-E22E8C663FD1}" presName="parTx5" presStyleLbl="node1" presStyleIdx="4" presStyleCnt="5"/>
      <dgm:spPr/>
      <dgm:t>
        <a:bodyPr/>
        <a:lstStyle/>
        <a:p>
          <a:endParaRPr lang="en-US"/>
        </a:p>
      </dgm:t>
    </dgm:pt>
    <dgm:pt modelId="{09319809-6BB4-43B1-9493-1B2DDCD76FA9}" type="pres">
      <dgm:prSet presAssocID="{24613E54-F040-4D87-9E02-F9F71F79060E}" presName="picture5" presStyleCnt="0"/>
      <dgm:spPr/>
      <dgm:t>
        <a:bodyPr/>
        <a:lstStyle/>
        <a:p>
          <a:endParaRPr lang="en-US"/>
        </a:p>
      </dgm:t>
    </dgm:pt>
    <dgm:pt modelId="{6BFFBD56-1663-40C9-A9CA-11AB837289A3}" type="pres">
      <dgm:prSet presAssocID="{24613E54-F040-4D87-9E02-F9F71F79060E}" presName="imageRepeatNode" presStyleLbl="fgImgPlace1" presStyleIdx="4" presStyleCnt="5"/>
      <dgm:spPr/>
      <dgm:t>
        <a:bodyPr/>
        <a:lstStyle/>
        <a:p>
          <a:endParaRPr lang="en-US"/>
        </a:p>
      </dgm:t>
    </dgm:pt>
  </dgm:ptLst>
  <dgm:cxnLst>
    <dgm:cxn modelId="{1D8ECA4B-E737-4CD8-ACFC-DE18A28E6C07}" srcId="{0FA85C9F-FCD6-4993-9528-4311BF84B060}" destId="{2F80060B-2178-4C39-88DE-E22E8C663FD1}" srcOrd="4" destOrd="0" parTransId="{8B1FFC24-0A78-4047-BFB1-2046A9542B6F}" sibTransId="{24613E54-F040-4D87-9E02-F9F71F79060E}"/>
    <dgm:cxn modelId="{E63875D3-AF8D-481A-AADA-3FF7DCF57D9B}" srcId="{0FA85C9F-FCD6-4993-9528-4311BF84B060}" destId="{FE41D54D-1250-4C9D-AE1C-6ADFB89E3A98}" srcOrd="3" destOrd="0" parTransId="{E407F257-8AE5-49F2-A8D0-34676DBB7188}" sibTransId="{58C2F588-1BB4-4D51-A46C-70E04AC3E278}"/>
    <dgm:cxn modelId="{1301C7D6-FCEF-4846-8152-1D73F17BE67A}" type="presOf" srcId="{0DD5DE82-B95D-4528-A702-A258F5E2C4C0}" destId="{1BDDF1A7-8F9A-491D-B616-D31125DA6177}" srcOrd="0" destOrd="0" presId="urn:microsoft.com/office/officeart/2008/layout/AscendingPictureAccentProcess"/>
    <dgm:cxn modelId="{7C2FF761-9D01-4276-B5B0-05B2CFFCC3D5}" type="presOf" srcId="{AB1508C4-962A-456C-9EFB-7744E7A6850E}" destId="{AFAE8CB1-BD31-4AB5-813F-04CE280D7BC3}" srcOrd="0" destOrd="0" presId="urn:microsoft.com/office/officeart/2008/layout/AscendingPictureAccentProcess"/>
    <dgm:cxn modelId="{AC839F40-C05E-41CD-9415-03F68BE022EB}" srcId="{0FA85C9F-FCD6-4993-9528-4311BF84B060}" destId="{77BA099B-FABA-4EDB-8759-5E2C45E01008}" srcOrd="2" destOrd="0" parTransId="{4C46E7D0-91BB-4252-A54B-DE010D9F9F06}" sibTransId="{EE4C2868-C8D1-438D-84C2-1764E0A268CC}"/>
    <dgm:cxn modelId="{E06F847A-1C53-4A8A-992C-DBEEC90816A8}" type="presOf" srcId="{FE41D54D-1250-4C9D-AE1C-6ADFB89E3A98}" destId="{DF1382B8-D134-46BF-9446-A780E4628B73}" srcOrd="0" destOrd="0" presId="urn:microsoft.com/office/officeart/2008/layout/AscendingPictureAccentProcess"/>
    <dgm:cxn modelId="{5B5791B9-618E-47A8-B1CB-90CCF5A5953E}" type="presOf" srcId="{EE4C2868-C8D1-438D-84C2-1764E0A268CC}" destId="{49CE950B-4F82-48D2-AF26-10C2170F8BB6}" srcOrd="0" destOrd="0" presId="urn:microsoft.com/office/officeart/2008/layout/AscendingPictureAccentProcess"/>
    <dgm:cxn modelId="{3A8E0CC9-D57C-4649-9199-A74CE8F4A574}" type="presOf" srcId="{C439EFA3-ACE9-4C38-B298-4238E6E66A25}" destId="{25CE29FA-35B5-4976-AE6F-6E275956B89D}" srcOrd="0" destOrd="0" presId="urn:microsoft.com/office/officeart/2008/layout/AscendingPictureAccentProcess"/>
    <dgm:cxn modelId="{B6434206-A07E-47C0-B230-DE5AF9EEF34B}" type="presOf" srcId="{0FA85C9F-FCD6-4993-9528-4311BF84B060}" destId="{28102DFD-5914-47DE-A80F-58C721024B80}" srcOrd="0" destOrd="0" presId="urn:microsoft.com/office/officeart/2008/layout/AscendingPictureAccentProcess"/>
    <dgm:cxn modelId="{49BDB67C-CB21-4DFA-80E2-C8210C044E82}" type="presOf" srcId="{2F80060B-2178-4C39-88DE-E22E8C663FD1}" destId="{D0FCD607-9F49-4A15-929A-8BBA12F40DC1}" srcOrd="0" destOrd="0" presId="urn:microsoft.com/office/officeart/2008/layout/AscendingPictureAccentProcess"/>
    <dgm:cxn modelId="{9D92BF6C-C70E-4372-9CE8-102B09C068E5}" srcId="{0FA85C9F-FCD6-4993-9528-4311BF84B060}" destId="{AB1508C4-962A-456C-9EFB-7744E7A6850E}" srcOrd="0" destOrd="0" parTransId="{2228883B-4DCC-4D74-AFD0-B6D0AFC41D97}" sibTransId="{0DD5DE82-B95D-4528-A702-A258F5E2C4C0}"/>
    <dgm:cxn modelId="{B6B31576-6BBC-47A5-B5F3-4E759973B821}" type="presOf" srcId="{77BA099B-FABA-4EDB-8759-5E2C45E01008}" destId="{4BD86202-302F-4E2F-AFBB-306A3A126EF3}" srcOrd="0" destOrd="0" presId="urn:microsoft.com/office/officeart/2008/layout/AscendingPictureAccentProcess"/>
    <dgm:cxn modelId="{C941F752-7F3F-4CB3-8A6A-C22D208524AB}" type="presOf" srcId="{4ED2BF27-E356-4271-BA0C-541D11CE4E57}" destId="{E7155B03-8DE3-4B3E-A115-8567A0C88F58}" srcOrd="0" destOrd="0" presId="urn:microsoft.com/office/officeart/2008/layout/AscendingPictureAccentProcess"/>
    <dgm:cxn modelId="{7A416DE9-C334-4B41-BB1A-3EAA7991CA13}" type="presOf" srcId="{24613E54-F040-4D87-9E02-F9F71F79060E}" destId="{6BFFBD56-1663-40C9-A9CA-11AB837289A3}" srcOrd="0" destOrd="0" presId="urn:microsoft.com/office/officeart/2008/layout/AscendingPictureAccentProcess"/>
    <dgm:cxn modelId="{76F4F52E-F611-450B-B526-B86A2801652D}" type="presOf" srcId="{58C2F588-1BB4-4D51-A46C-70E04AC3E278}" destId="{BD330E29-DA28-4F5D-921B-C021D1F357B7}" srcOrd="0" destOrd="0" presId="urn:microsoft.com/office/officeart/2008/layout/AscendingPictureAccentProcess"/>
    <dgm:cxn modelId="{E5C3E95D-1AA4-4834-866B-0747BAC89A42}" srcId="{0FA85C9F-FCD6-4993-9528-4311BF84B060}" destId="{C439EFA3-ACE9-4C38-B298-4238E6E66A25}" srcOrd="1" destOrd="0" parTransId="{B2A4E454-63C8-4F5E-9A0E-B5946C12C4D5}" sibTransId="{4ED2BF27-E356-4271-BA0C-541D11CE4E57}"/>
    <dgm:cxn modelId="{D7FA986C-C593-45AF-A814-3727FD5BF863}" type="presParOf" srcId="{28102DFD-5914-47DE-A80F-58C721024B80}" destId="{173C0D5B-2D86-456D-A251-8B716EB11AFA}" srcOrd="0" destOrd="0" presId="urn:microsoft.com/office/officeart/2008/layout/AscendingPictureAccentProcess"/>
    <dgm:cxn modelId="{C30CCB99-EF77-45B4-9194-B5273A99809D}" type="presParOf" srcId="{28102DFD-5914-47DE-A80F-58C721024B80}" destId="{8DC00181-D81A-4F72-A6D3-399EA3C15E73}" srcOrd="1" destOrd="0" presId="urn:microsoft.com/office/officeart/2008/layout/AscendingPictureAccentProcess"/>
    <dgm:cxn modelId="{73CEC24E-F315-4D16-8CF2-E2D5E5915613}" type="presParOf" srcId="{28102DFD-5914-47DE-A80F-58C721024B80}" destId="{226876B2-78A7-408C-8E45-1C8F63D543CB}" srcOrd="2" destOrd="0" presId="urn:microsoft.com/office/officeart/2008/layout/AscendingPictureAccentProcess"/>
    <dgm:cxn modelId="{4E729A14-EE08-43CA-A780-9E9B4F260115}" type="presParOf" srcId="{28102DFD-5914-47DE-A80F-58C721024B80}" destId="{23B56457-2346-4EA1-A1AC-1DD61A1D74A4}" srcOrd="3" destOrd="0" presId="urn:microsoft.com/office/officeart/2008/layout/AscendingPictureAccentProcess"/>
    <dgm:cxn modelId="{2FE74EE6-CEA4-4457-8F48-42F001637188}" type="presParOf" srcId="{28102DFD-5914-47DE-A80F-58C721024B80}" destId="{1C728761-B222-436F-8742-41E3FE1663C6}" srcOrd="4" destOrd="0" presId="urn:microsoft.com/office/officeart/2008/layout/AscendingPictureAccentProcess"/>
    <dgm:cxn modelId="{D9F5AB6A-C45A-4E6B-AC44-C220841F2C9B}" type="presParOf" srcId="{28102DFD-5914-47DE-A80F-58C721024B80}" destId="{3D62AC57-7E65-4F55-B2C5-DE2DA495D972}" srcOrd="5" destOrd="0" presId="urn:microsoft.com/office/officeart/2008/layout/AscendingPictureAccentProcess"/>
    <dgm:cxn modelId="{DED0417E-996E-4489-8607-9F0A39D7804D}" type="presParOf" srcId="{28102DFD-5914-47DE-A80F-58C721024B80}" destId="{55818819-EAC3-4B37-A758-623F7E9412F6}" srcOrd="6" destOrd="0" presId="urn:microsoft.com/office/officeart/2008/layout/AscendingPictureAccentProcess"/>
    <dgm:cxn modelId="{E51064D2-961D-4723-BD33-CCE1D10567FD}" type="presParOf" srcId="{28102DFD-5914-47DE-A80F-58C721024B80}" destId="{39E6420D-4C99-4A8E-B833-9FE8E1353E87}" srcOrd="7" destOrd="0" presId="urn:microsoft.com/office/officeart/2008/layout/AscendingPictureAccentProcess"/>
    <dgm:cxn modelId="{B3175A18-F12B-4CA9-A0A7-A3E8BEBA5DB7}" type="presParOf" srcId="{28102DFD-5914-47DE-A80F-58C721024B80}" destId="{B9F44449-A2CF-46FB-A980-E172ECF811A0}" srcOrd="8" destOrd="0" presId="urn:microsoft.com/office/officeart/2008/layout/AscendingPictureAccentProcess"/>
    <dgm:cxn modelId="{B58E116D-1CC7-4514-B52C-326F5A1E603E}" type="presParOf" srcId="{28102DFD-5914-47DE-A80F-58C721024B80}" destId="{E648252E-CAA2-455A-A82D-AC6BB7541290}" srcOrd="9" destOrd="0" presId="urn:microsoft.com/office/officeart/2008/layout/AscendingPictureAccentProcess"/>
    <dgm:cxn modelId="{B11260E7-414C-4D0A-B233-55AC927C9FF3}" type="presParOf" srcId="{28102DFD-5914-47DE-A80F-58C721024B80}" destId="{714104D8-930A-4A1F-B402-2BE77935EFCA}" srcOrd="10" destOrd="0" presId="urn:microsoft.com/office/officeart/2008/layout/AscendingPictureAccentProcess"/>
    <dgm:cxn modelId="{13DF91C8-8626-456E-B97C-AEFA1072DBAE}" type="presParOf" srcId="{28102DFD-5914-47DE-A80F-58C721024B80}" destId="{3F3A5ABE-0386-4878-B907-72E8EB073835}" srcOrd="11" destOrd="0" presId="urn:microsoft.com/office/officeart/2008/layout/AscendingPictureAccentProcess"/>
    <dgm:cxn modelId="{E8C1AA17-E3DD-47E3-9302-93EB5DD55997}" type="presParOf" srcId="{28102DFD-5914-47DE-A80F-58C721024B80}" destId="{66B157D2-617F-4600-81C1-54D22E05BD4D}" srcOrd="12" destOrd="0" presId="urn:microsoft.com/office/officeart/2008/layout/AscendingPictureAccentProcess"/>
    <dgm:cxn modelId="{F5128F9A-0464-4C49-A296-EC5711E71BA0}" type="presParOf" srcId="{28102DFD-5914-47DE-A80F-58C721024B80}" destId="{416A2F15-73F9-46F3-AD47-B996F5DC5F04}" srcOrd="13" destOrd="0" presId="urn:microsoft.com/office/officeart/2008/layout/AscendingPictureAccentProcess"/>
    <dgm:cxn modelId="{FFB31723-83C0-4406-9DB2-540233E41162}" type="presParOf" srcId="{28102DFD-5914-47DE-A80F-58C721024B80}" destId="{DA7AAD41-5E68-49D8-BAB9-31F95DE8BA53}" srcOrd="14" destOrd="0" presId="urn:microsoft.com/office/officeart/2008/layout/AscendingPictureAccentProcess"/>
    <dgm:cxn modelId="{D57329B7-9B9F-4A21-B730-4F34934DEEC3}" type="presParOf" srcId="{28102DFD-5914-47DE-A80F-58C721024B80}" destId="{AFAE8CB1-BD31-4AB5-813F-04CE280D7BC3}" srcOrd="15" destOrd="0" presId="urn:microsoft.com/office/officeart/2008/layout/AscendingPictureAccentProcess"/>
    <dgm:cxn modelId="{3F2B3257-BFBB-4E0E-837F-5FE0B5DFD114}" type="presParOf" srcId="{28102DFD-5914-47DE-A80F-58C721024B80}" destId="{7A566C52-34DA-42C8-B174-71CC7A781691}" srcOrd="16" destOrd="0" presId="urn:microsoft.com/office/officeart/2008/layout/AscendingPictureAccentProcess"/>
    <dgm:cxn modelId="{B16E1F13-D49F-418B-BA9C-C2226DFEFD9C}" type="presParOf" srcId="{7A566C52-34DA-42C8-B174-71CC7A781691}" destId="{1BDDF1A7-8F9A-491D-B616-D31125DA6177}" srcOrd="0" destOrd="0" presId="urn:microsoft.com/office/officeart/2008/layout/AscendingPictureAccentProcess"/>
    <dgm:cxn modelId="{9A6D8294-250A-4D64-877D-FF218F74EC44}" type="presParOf" srcId="{28102DFD-5914-47DE-A80F-58C721024B80}" destId="{25CE29FA-35B5-4976-AE6F-6E275956B89D}" srcOrd="17" destOrd="0" presId="urn:microsoft.com/office/officeart/2008/layout/AscendingPictureAccentProcess"/>
    <dgm:cxn modelId="{C948020D-E7B1-4A7F-A4E8-9C500A9F0510}" type="presParOf" srcId="{28102DFD-5914-47DE-A80F-58C721024B80}" destId="{303E2316-F5E0-4CA7-9B70-76FC5CD2449E}" srcOrd="18" destOrd="0" presId="urn:microsoft.com/office/officeart/2008/layout/AscendingPictureAccentProcess"/>
    <dgm:cxn modelId="{25EF9595-0692-4E39-A15D-7052456C40F9}" type="presParOf" srcId="{303E2316-F5E0-4CA7-9B70-76FC5CD2449E}" destId="{E7155B03-8DE3-4B3E-A115-8567A0C88F58}" srcOrd="0" destOrd="0" presId="urn:microsoft.com/office/officeart/2008/layout/AscendingPictureAccentProcess"/>
    <dgm:cxn modelId="{4D6980C8-43FA-43EF-B343-03F13102499A}" type="presParOf" srcId="{28102DFD-5914-47DE-A80F-58C721024B80}" destId="{4BD86202-302F-4E2F-AFBB-306A3A126EF3}" srcOrd="19" destOrd="0" presId="urn:microsoft.com/office/officeart/2008/layout/AscendingPictureAccentProcess"/>
    <dgm:cxn modelId="{48DB6A97-AE1B-420B-9348-69054C72D213}" type="presParOf" srcId="{28102DFD-5914-47DE-A80F-58C721024B80}" destId="{D7317E7B-4A4D-48AC-8D09-7E398136BB1D}" srcOrd="20" destOrd="0" presId="urn:microsoft.com/office/officeart/2008/layout/AscendingPictureAccentProcess"/>
    <dgm:cxn modelId="{F15F748E-A054-4643-B7E1-BA671EAD432C}" type="presParOf" srcId="{D7317E7B-4A4D-48AC-8D09-7E398136BB1D}" destId="{49CE950B-4F82-48D2-AF26-10C2170F8BB6}" srcOrd="0" destOrd="0" presId="urn:microsoft.com/office/officeart/2008/layout/AscendingPictureAccentProcess"/>
    <dgm:cxn modelId="{871A0A3D-79DF-49FF-B9BA-5C29780E33D0}" type="presParOf" srcId="{28102DFD-5914-47DE-A80F-58C721024B80}" destId="{DF1382B8-D134-46BF-9446-A780E4628B73}" srcOrd="21" destOrd="0" presId="urn:microsoft.com/office/officeart/2008/layout/AscendingPictureAccentProcess"/>
    <dgm:cxn modelId="{BE9E27D2-F856-4580-B53A-859A26280C80}" type="presParOf" srcId="{28102DFD-5914-47DE-A80F-58C721024B80}" destId="{037FC98E-7686-4B85-A2D0-C76880C404EA}" srcOrd="22" destOrd="0" presId="urn:microsoft.com/office/officeart/2008/layout/AscendingPictureAccentProcess"/>
    <dgm:cxn modelId="{C6AE75AE-3D8C-40CC-9B82-38E8E2A192F5}" type="presParOf" srcId="{037FC98E-7686-4B85-A2D0-C76880C404EA}" destId="{BD330E29-DA28-4F5D-921B-C021D1F357B7}" srcOrd="0" destOrd="0" presId="urn:microsoft.com/office/officeart/2008/layout/AscendingPictureAccentProcess"/>
    <dgm:cxn modelId="{495A456A-F099-4F16-BADB-FEAD77F7B93D}" type="presParOf" srcId="{28102DFD-5914-47DE-A80F-58C721024B80}" destId="{D0FCD607-9F49-4A15-929A-8BBA12F40DC1}" srcOrd="23" destOrd="0" presId="urn:microsoft.com/office/officeart/2008/layout/AscendingPictureAccentProcess"/>
    <dgm:cxn modelId="{05108B78-0436-4DE8-8A1D-BA31F8C941D1}" type="presParOf" srcId="{28102DFD-5914-47DE-A80F-58C721024B80}" destId="{09319809-6BB4-43B1-9493-1B2DDCD76FA9}" srcOrd="24" destOrd="0" presId="urn:microsoft.com/office/officeart/2008/layout/AscendingPictureAccentProcess"/>
    <dgm:cxn modelId="{CAFB9541-0CFF-4590-AB31-A7D44DE2DB4A}" type="presParOf" srcId="{09319809-6BB4-43B1-9493-1B2DDCD76FA9}" destId="{6BFFBD56-1663-40C9-A9CA-11AB837289A3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C0D5B-2D86-456D-A251-8B716EB11AFA}">
      <dsp:nvSpPr>
        <dsp:cNvPr id="0" name=""/>
        <dsp:cNvSpPr/>
      </dsp:nvSpPr>
      <dsp:spPr>
        <a:xfrm>
          <a:off x="2485112" y="4917058"/>
          <a:ext cx="93124" cy="9312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C00181-D81A-4F72-A6D3-399EA3C15E73}">
      <dsp:nvSpPr>
        <dsp:cNvPr id="0" name=""/>
        <dsp:cNvSpPr/>
      </dsp:nvSpPr>
      <dsp:spPr>
        <a:xfrm>
          <a:off x="2278675" y="5000957"/>
          <a:ext cx="93124" cy="9312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6876B2-78A7-408C-8E45-1C8F63D543CB}">
      <dsp:nvSpPr>
        <dsp:cNvPr id="0" name=""/>
        <dsp:cNvSpPr/>
      </dsp:nvSpPr>
      <dsp:spPr>
        <a:xfrm>
          <a:off x="2067679" y="5070313"/>
          <a:ext cx="93124" cy="9312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B56457-2346-4EA1-A1AC-1DD61A1D74A4}">
      <dsp:nvSpPr>
        <dsp:cNvPr id="0" name=""/>
        <dsp:cNvSpPr/>
      </dsp:nvSpPr>
      <dsp:spPr>
        <a:xfrm>
          <a:off x="1853428" y="5124008"/>
          <a:ext cx="93124" cy="9312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728761-B222-436F-8742-41E3FE1663C6}">
      <dsp:nvSpPr>
        <dsp:cNvPr id="0" name=""/>
        <dsp:cNvSpPr/>
      </dsp:nvSpPr>
      <dsp:spPr>
        <a:xfrm>
          <a:off x="3611723" y="4104920"/>
          <a:ext cx="93124" cy="9312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62AC57-7E65-4F55-B2C5-DE2DA495D972}">
      <dsp:nvSpPr>
        <dsp:cNvPr id="0" name=""/>
        <dsp:cNvSpPr/>
      </dsp:nvSpPr>
      <dsp:spPr>
        <a:xfrm>
          <a:off x="3448267" y="4270480"/>
          <a:ext cx="93124" cy="9312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818819-EAC3-4B37-A758-623F7E9412F6}">
      <dsp:nvSpPr>
        <dsp:cNvPr id="0" name=""/>
        <dsp:cNvSpPr/>
      </dsp:nvSpPr>
      <dsp:spPr>
        <a:xfrm>
          <a:off x="4288342" y="3098138"/>
          <a:ext cx="93124" cy="9312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E6420D-4C99-4A8E-B833-9FE8E1353E87}">
      <dsp:nvSpPr>
        <dsp:cNvPr id="0" name=""/>
        <dsp:cNvSpPr/>
      </dsp:nvSpPr>
      <dsp:spPr>
        <a:xfrm>
          <a:off x="4651723" y="1871541"/>
          <a:ext cx="93124" cy="9312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F44449-A2CF-46FB-A980-E172ECF811A0}">
      <dsp:nvSpPr>
        <dsp:cNvPr id="0" name=""/>
        <dsp:cNvSpPr/>
      </dsp:nvSpPr>
      <dsp:spPr>
        <a:xfrm>
          <a:off x="4470032" y="420655"/>
          <a:ext cx="93124" cy="9312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48252E-CAA2-455A-A82D-AC6BB7541290}">
      <dsp:nvSpPr>
        <dsp:cNvPr id="0" name=""/>
        <dsp:cNvSpPr/>
      </dsp:nvSpPr>
      <dsp:spPr>
        <a:xfrm>
          <a:off x="4605486" y="316062"/>
          <a:ext cx="93124" cy="9312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4104D8-930A-4A1F-B402-2BE77935EFCA}">
      <dsp:nvSpPr>
        <dsp:cNvPr id="0" name=""/>
        <dsp:cNvSpPr/>
      </dsp:nvSpPr>
      <dsp:spPr>
        <a:xfrm>
          <a:off x="4740940" y="210909"/>
          <a:ext cx="93124" cy="9312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3A5ABE-0386-4878-B907-72E8EB073835}">
      <dsp:nvSpPr>
        <dsp:cNvPr id="0" name=""/>
        <dsp:cNvSpPr/>
      </dsp:nvSpPr>
      <dsp:spPr>
        <a:xfrm>
          <a:off x="4877045" y="316062"/>
          <a:ext cx="93124" cy="9312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B157D2-617F-4600-81C1-54D22E05BD4D}">
      <dsp:nvSpPr>
        <dsp:cNvPr id="0" name=""/>
        <dsp:cNvSpPr/>
      </dsp:nvSpPr>
      <dsp:spPr>
        <a:xfrm>
          <a:off x="5012499" y="420655"/>
          <a:ext cx="93124" cy="9312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6A2F15-73F9-46F3-AD47-B996F5DC5F04}">
      <dsp:nvSpPr>
        <dsp:cNvPr id="0" name=""/>
        <dsp:cNvSpPr/>
      </dsp:nvSpPr>
      <dsp:spPr>
        <a:xfrm>
          <a:off x="4740940" y="432401"/>
          <a:ext cx="93124" cy="9312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7AAD41-5E68-49D8-BAB9-31F95DE8BA53}">
      <dsp:nvSpPr>
        <dsp:cNvPr id="0" name=""/>
        <dsp:cNvSpPr/>
      </dsp:nvSpPr>
      <dsp:spPr>
        <a:xfrm>
          <a:off x="4740940" y="653893"/>
          <a:ext cx="93124" cy="9312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AE8CB1-BD31-4AB5-813F-04CE280D7BC3}">
      <dsp:nvSpPr>
        <dsp:cNvPr id="0" name=""/>
        <dsp:cNvSpPr/>
      </dsp:nvSpPr>
      <dsp:spPr>
        <a:xfrm>
          <a:off x="1336033" y="5302571"/>
          <a:ext cx="2006410" cy="5380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Professor Chen</a:t>
          </a:r>
          <a:endParaRPr lang="en-US" sz="1300" kern="1200" dirty="0"/>
        </a:p>
      </dsp:txBody>
      <dsp:txXfrm>
        <a:off x="1362299" y="5328837"/>
        <a:ext cx="1953878" cy="485537"/>
      </dsp:txXfrm>
    </dsp:sp>
    <dsp:sp modelId="{1BDDF1A7-8F9A-491D-B616-D31125DA6177}">
      <dsp:nvSpPr>
        <dsp:cNvPr id="0" name=""/>
        <dsp:cNvSpPr/>
      </dsp:nvSpPr>
      <dsp:spPr>
        <a:xfrm>
          <a:off x="779565" y="4775408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CE29FA-35B5-4976-AE6F-6E275956B89D}">
      <dsp:nvSpPr>
        <dsp:cNvPr id="0" name=""/>
        <dsp:cNvSpPr/>
      </dsp:nvSpPr>
      <dsp:spPr>
        <a:xfrm>
          <a:off x="3098887" y="4666620"/>
          <a:ext cx="2006410" cy="53806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 Mining Project</a:t>
          </a:r>
          <a:endParaRPr lang="en-US" sz="1300" kern="1200" dirty="0"/>
        </a:p>
      </dsp:txBody>
      <dsp:txXfrm>
        <a:off x="3125153" y="4692886"/>
        <a:ext cx="1953878" cy="485537"/>
      </dsp:txXfrm>
    </dsp:sp>
    <dsp:sp modelId="{E7155B03-8DE3-4B3E-A115-8567A0C88F58}">
      <dsp:nvSpPr>
        <dsp:cNvPr id="0" name=""/>
        <dsp:cNvSpPr/>
      </dsp:nvSpPr>
      <dsp:spPr>
        <a:xfrm>
          <a:off x="2542419" y="4139457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D86202-302F-4E2F-AFBB-306A3A126EF3}">
      <dsp:nvSpPr>
        <dsp:cNvPr id="0" name=""/>
        <dsp:cNvSpPr/>
      </dsp:nvSpPr>
      <dsp:spPr>
        <a:xfrm>
          <a:off x="4054879" y="3747651"/>
          <a:ext cx="2006410" cy="53806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Brian </a:t>
          </a:r>
          <a:r>
            <a:rPr lang="en-US" sz="1300" kern="1200" dirty="0" err="1" smtClean="0"/>
            <a:t>Ethier</a:t>
          </a:r>
          <a:endParaRPr lang="en-US" sz="1300" kern="1200" dirty="0"/>
        </a:p>
      </dsp:txBody>
      <dsp:txXfrm>
        <a:off x="4081145" y="3773917"/>
        <a:ext cx="1953878" cy="485537"/>
      </dsp:txXfrm>
    </dsp:sp>
    <dsp:sp modelId="{49CE950B-4F82-48D2-AF26-10C2170F8BB6}">
      <dsp:nvSpPr>
        <dsp:cNvPr id="0" name=""/>
        <dsp:cNvSpPr/>
      </dsp:nvSpPr>
      <dsp:spPr>
        <a:xfrm>
          <a:off x="3498411" y="3220488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F1382B8-D134-46BF-9446-A780E4628B73}">
      <dsp:nvSpPr>
        <dsp:cNvPr id="0" name=""/>
        <dsp:cNvSpPr/>
      </dsp:nvSpPr>
      <dsp:spPr>
        <a:xfrm>
          <a:off x="4554365" y="2566359"/>
          <a:ext cx="2006410" cy="53806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Sayali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Thorat</a:t>
          </a:r>
          <a:endParaRPr lang="en-US" sz="1300" kern="1200" dirty="0"/>
        </a:p>
      </dsp:txBody>
      <dsp:txXfrm>
        <a:off x="4580631" y="2592625"/>
        <a:ext cx="1953878" cy="485537"/>
      </dsp:txXfrm>
    </dsp:sp>
    <dsp:sp modelId="{BD330E29-DA28-4F5D-921B-C021D1F357B7}">
      <dsp:nvSpPr>
        <dsp:cNvPr id="0" name=""/>
        <dsp:cNvSpPr/>
      </dsp:nvSpPr>
      <dsp:spPr>
        <a:xfrm>
          <a:off x="3997897" y="2039197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FCD607-9F49-4A15-929A-8BBA12F40DC1}">
      <dsp:nvSpPr>
        <dsp:cNvPr id="0" name=""/>
        <dsp:cNvSpPr/>
      </dsp:nvSpPr>
      <dsp:spPr>
        <a:xfrm>
          <a:off x="4832436" y="1363813"/>
          <a:ext cx="2006410" cy="53806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Steven </a:t>
          </a:r>
          <a:r>
            <a:rPr lang="en-US" sz="1300" kern="1200" dirty="0" err="1" smtClean="0"/>
            <a:t>Cifarelli</a:t>
          </a:r>
          <a:endParaRPr lang="en-US" sz="1300" kern="1200" dirty="0"/>
        </a:p>
      </dsp:txBody>
      <dsp:txXfrm>
        <a:off x="4858702" y="1390079"/>
        <a:ext cx="1953878" cy="485537"/>
      </dsp:txXfrm>
    </dsp:sp>
    <dsp:sp modelId="{6BFFBD56-1663-40C9-A9CA-11AB837289A3}">
      <dsp:nvSpPr>
        <dsp:cNvPr id="0" name=""/>
        <dsp:cNvSpPr/>
      </dsp:nvSpPr>
      <dsp:spPr>
        <a:xfrm>
          <a:off x="4275968" y="836651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ACF7C-7294-4E84-A925-7276A86EB2C9}" type="datetimeFigureOut">
              <a:rPr lang="en-US"/>
              <a:t>5/12/2016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4CD9-4CE2-4E83-8137-D0C5AC1970F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213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ECB3C-A007-49FF-BDDA-56443C398E16}" type="datetimeFigureOut">
              <a:rPr lang="en-US"/>
              <a:t>5/12/2016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3235D-6603-4F32-8645-42F908939C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794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3235D-6603-4F32-8645-42F908939C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2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/>
              <a:t>5/12/2016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5/12/2016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5/12/2016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5/12/2016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5/12/2016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5/12/2016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5/12/2016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5/12/2016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5/12/2016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5/12/2016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5/12/2016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/>
              <a:t>5/12/2016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74638"/>
            <a:ext cx="6614652" cy="1325562"/>
          </a:xfrm>
        </p:spPr>
        <p:txBody>
          <a:bodyPr/>
          <a:lstStyle/>
          <a:p>
            <a:r>
              <a:rPr lang="en-US" dirty="0" smtClean="0"/>
              <a:t>Predicting the Stock Market</a:t>
            </a:r>
            <a:endParaRPr lang="en-US" dirty="0"/>
          </a:p>
        </p:txBody>
      </p:sp>
      <p:graphicFrame>
        <p:nvGraphicFramePr>
          <p:cNvPr id="7" name="Content Placeholder 4" descr="Ascending Picture Accent Process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157979"/>
              </p:ext>
            </p:extLst>
          </p:nvPr>
        </p:nvGraphicFramePr>
        <p:xfrm>
          <a:off x="3960812" y="273050"/>
          <a:ext cx="7618413" cy="6051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38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477" y="63835"/>
            <a:ext cx="10515600" cy="1325562"/>
          </a:xfrm>
        </p:spPr>
        <p:txBody>
          <a:bodyPr/>
          <a:lstStyle/>
          <a:p>
            <a:pPr algn="ctr"/>
            <a:r>
              <a:rPr lang="en-US" dirty="0" smtClean="0"/>
              <a:t>Data Collection-Testing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56071" y="1247444"/>
            <a:ext cx="28551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To test our theory, we needed to apply our trained program to a set of equally relevant data</a:t>
            </a:r>
          </a:p>
        </p:txBody>
      </p:sp>
      <p:pic>
        <p:nvPicPr>
          <p:cNvPr id="4098" name="Picture 2" descr="http://photographyheat.com/wp-content/uploads/2013/12/Happy-New-Year-2014-hd-wallpaper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091" y="1389397"/>
            <a:ext cx="6711185" cy="377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510276" y="1389397"/>
            <a:ext cx="24583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this, we chose to use the tweets and (closing) stock prices of 2014</a:t>
            </a:r>
          </a:p>
        </p:txBody>
      </p:sp>
    </p:spTree>
    <p:extLst>
      <p:ext uri="{BB962C8B-B14F-4D97-AF65-F5344CB8AC3E}">
        <p14:creationId xmlns:p14="http://schemas.microsoft.com/office/powerpoint/2010/main" val="260268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61718" y="2225616"/>
            <a:ext cx="708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Success! We were able to determine the stock changes within …..</a:t>
            </a:r>
            <a:endParaRPr lang="en-US" dirty="0"/>
          </a:p>
        </p:txBody>
      </p:sp>
      <p:pic>
        <p:nvPicPr>
          <p:cNvPr id="2050" name="Picture 2" descr="http://cdn.theatlantic.com/static/mt/assets/science/bender-applause_mediu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709" y="3580168"/>
            <a:ext cx="2848403" cy="295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136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95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64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87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79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25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2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7202" y="175845"/>
            <a:ext cx="3931920" cy="1600200"/>
          </a:xfrm>
        </p:spPr>
        <p:txBody>
          <a:bodyPr/>
          <a:lstStyle/>
          <a:p>
            <a:r>
              <a:rPr lang="en-US" dirty="0" smtClean="0"/>
              <a:t>Can we relate tweets to the stock market?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-7081278" y="3367937"/>
            <a:ext cx="969442" cy="1611805"/>
          </a:xfrm>
        </p:spPr>
        <p:txBody>
          <a:bodyPr>
            <a:normAutofit fontScale="4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tweets off twitter from the past can we determine a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we then use that pattern to predict future stock changes?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http://3dprint.com/wp-content/uploads/2015/09/stock-market-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085" y="1705706"/>
            <a:ext cx="5800108" cy="435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thelibertarianrepublic.com/wp-content/uploads/2015/10/Twitter-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0" y="2041192"/>
            <a:ext cx="5606272" cy="265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2787" y="4979742"/>
            <a:ext cx="2833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Is there a correlation?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695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5084" y="232913"/>
            <a:ext cx="3931920" cy="1600200"/>
          </a:xfrm>
        </p:spPr>
        <p:txBody>
          <a:bodyPr/>
          <a:lstStyle/>
          <a:p>
            <a:r>
              <a:rPr lang="en-US" dirty="0" smtClean="0"/>
              <a:t>How do we prove the correlation?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5814" y="2661249"/>
            <a:ext cx="3931920" cy="38100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First we chose to test with a single company, </a:t>
            </a:r>
            <a:r>
              <a:rPr lang="en-US" sz="2400" dirty="0" err="1" smtClean="0"/>
              <a:t>Exxonmobil</a:t>
            </a:r>
            <a:r>
              <a:rPr lang="en-US" sz="2400" dirty="0" smtClean="0"/>
              <a:t> for simplicities sake</a:t>
            </a:r>
          </a:p>
        </p:txBody>
      </p:sp>
      <p:pic>
        <p:nvPicPr>
          <p:cNvPr id="2052" name="Picture 4" descr="http://www.logopub.net/data/thumbnails/6/EXXON_M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411" y="1632398"/>
            <a:ext cx="4642749" cy="464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01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could stock prices be influenced by tweets?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3140" y="2216989"/>
            <a:ext cx="4270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Tweets show public opinion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What if public opinion influenced stock prices?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122" name="Picture 2" descr="http://blogs.worldbank.org/files/publicsphere/deliberative%20poll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190" y="1691322"/>
            <a:ext cx="310515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03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Premise: people’s opinion influences stock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5127" y="2656935"/>
            <a:ext cx="6419393" cy="836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Gather tweets based on companies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Compare sentiments to stock prices</a:t>
            </a:r>
            <a:endParaRPr lang="en-US" sz="2400" dirty="0"/>
          </a:p>
        </p:txBody>
      </p:sp>
      <p:pic>
        <p:nvPicPr>
          <p:cNvPr id="1026" name="Picture 2" descr="https://heckyl.files.wordpress.com/2015/01/sentiment-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520" y="1768415"/>
            <a:ext cx="3896164" cy="439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22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determine public opinion?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7584" y="1785668"/>
            <a:ext cx="3735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Python can help!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Pattern.en</a:t>
            </a:r>
            <a:r>
              <a:rPr lang="en-US" sz="2400" dirty="0" smtClean="0"/>
              <a:t> can already </a:t>
            </a:r>
            <a:r>
              <a:rPr lang="en-US" sz="2400" smtClean="0"/>
              <a:t>determine sentiment</a:t>
            </a:r>
            <a:endParaRPr lang="en-US" sz="2400" dirty="0" smtClean="0"/>
          </a:p>
        </p:txBody>
      </p:sp>
      <p:pic>
        <p:nvPicPr>
          <p:cNvPr id="6146" name="Picture 2" descr="https://www.python.org/static/opengraph-icon-200x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058" y="1785668"/>
            <a:ext cx="3959524" cy="395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59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Algorithm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16988" y="1691322"/>
            <a:ext cx="7168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this algorithm  </a:t>
            </a:r>
            <a:r>
              <a:rPr lang="en-US" dirty="0"/>
              <a:t>w</a:t>
            </a:r>
            <a:r>
              <a:rPr lang="en-US" dirty="0" smtClean="0"/>
              <a:t>e were able to test the correlation between the two data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9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Collection-Training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1440" y="1622761"/>
            <a:ext cx="113938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For testing data, we chose to use tweets and (closing) stock prices from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Reasoning: ‘easily’ accessible data that’s still relatively recent</a:t>
            </a:r>
            <a:endParaRPr lang="en-US" sz="2800" dirty="0"/>
          </a:p>
        </p:txBody>
      </p:sp>
      <p:pic>
        <p:nvPicPr>
          <p:cNvPr id="3074" name="Picture 2" descr="http://photo.elsoar.com/wp-content/images/Happy_New_Year_2013_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894" y="3182132"/>
            <a:ext cx="5317586" cy="332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62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Was there a correlation?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4785" y="2053087"/>
            <a:ext cx="8333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the training data, there was ………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Then we proceeded to test on our data from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948492"/>
      </p:ext>
    </p:extLst>
  </p:cSld>
  <p:clrMapOvr>
    <a:masterClrMapping/>
  </p:clrMapOvr>
</p:sld>
</file>

<file path=ppt/theme/theme1.xml><?xml version="1.0" encoding="utf-8"?>
<a:theme xmlns:a="http://schemas.openxmlformats.org/drawingml/2006/main" name="Process 01 16x9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ndara">
      <a:maj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 - 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ndara">
      <a:maj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 - 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ndara">
      <a:maj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 - 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0C868D2-6573-4D26-A171-D32801EAA2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process chart with ascending picture accent (multicolor on gray, widescreen)</Template>
  <TotalTime>0</TotalTime>
  <Words>251</Words>
  <Application>Microsoft Office PowerPoint</Application>
  <PresentationFormat>Widescreen</PresentationFormat>
  <Paragraphs>35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Candara</vt:lpstr>
      <vt:lpstr>Process 01 16x9</vt:lpstr>
      <vt:lpstr>Predicting the Stock Market</vt:lpstr>
      <vt:lpstr>Can we relate tweets to the stock market?</vt:lpstr>
      <vt:lpstr>How do we prove the correlation?</vt:lpstr>
      <vt:lpstr>How could stock prices be influenced by tweets?</vt:lpstr>
      <vt:lpstr>Premise: people’s opinion influences stock</vt:lpstr>
      <vt:lpstr>How do you determine public opinion?</vt:lpstr>
      <vt:lpstr>The Algorithm </vt:lpstr>
      <vt:lpstr>Data Collection-Training Data</vt:lpstr>
      <vt:lpstr>Was there a correlation?</vt:lpstr>
      <vt:lpstr>Data Collection-Testing Data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2016-05-12T00:42:06Z</dcterms:created>
  <dcterms:modified xsi:type="dcterms:W3CDTF">2016-05-13T01:15:40Z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TC028889169991</vt:lpwstr>
  </property>
</Properties>
</file>